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 id="2147483726" r:id="rId5"/>
  </p:sldMasterIdLst>
  <p:notesMasterIdLst>
    <p:notesMasterId r:id="rId22"/>
  </p:notesMasterIdLst>
  <p:sldIdLst>
    <p:sldId id="698" r:id="rId6"/>
    <p:sldId id="379" r:id="rId7"/>
    <p:sldId id="711" r:id="rId8"/>
    <p:sldId id="713" r:id="rId9"/>
    <p:sldId id="719" r:id="rId10"/>
    <p:sldId id="727" r:id="rId11"/>
    <p:sldId id="714" r:id="rId12"/>
    <p:sldId id="717" r:id="rId13"/>
    <p:sldId id="723" r:id="rId14"/>
    <p:sldId id="721" r:id="rId15"/>
    <p:sldId id="716" r:id="rId16"/>
    <p:sldId id="718" r:id="rId17"/>
    <p:sldId id="722" r:id="rId18"/>
    <p:sldId id="725" r:id="rId19"/>
    <p:sldId id="724" r:id="rId20"/>
    <p:sldId id="373"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A19F10-9F3C-DAF8-C624-27E00DE82D06}" name="Nanda van Rijn - Koppers" initials="NK" userId="S::nrj@tg.nl::16014af5-9035-4732-965c-9b74798911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 Tobé" initials="MT" lastIdx="7" clrIdx="0">
    <p:extLst>
      <p:ext uri="{19B8F6BF-5375-455C-9EA6-DF929625EA0E}">
        <p15:presenceInfo xmlns:p15="http://schemas.microsoft.com/office/powerpoint/2012/main" userId="S-1-5-21-110294248-3999069004-1629307857-5144" providerId="AD"/>
      </p:ext>
    </p:extLst>
  </p:cmAuthor>
  <p:cmAuthor id="2" name="Willem Helwegen" initials="WH" lastIdx="25" clrIdx="1">
    <p:extLst>
      <p:ext uri="{19B8F6BF-5375-455C-9EA6-DF929625EA0E}">
        <p15:presenceInfo xmlns:p15="http://schemas.microsoft.com/office/powerpoint/2012/main" userId="cfeabae802c49995" providerId="Windows Live"/>
      </p:ext>
    </p:extLst>
  </p:cmAuthor>
  <p:cmAuthor id="3" name="Niels Peters" initials="NP" lastIdx="4" clrIdx="2">
    <p:extLst>
      <p:ext uri="{19B8F6BF-5375-455C-9EA6-DF929625EA0E}">
        <p15:presenceInfo xmlns:p15="http://schemas.microsoft.com/office/powerpoint/2012/main" userId="0d1206f6cbd96f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5F3"/>
    <a:srgbClr val="E6E6E6"/>
    <a:srgbClr val="F0F7F7"/>
    <a:srgbClr val="E0D2EC"/>
    <a:srgbClr val="920F7E"/>
    <a:srgbClr val="8C188E"/>
    <a:srgbClr val="FDEFE9"/>
    <a:srgbClr val="F7B7C0"/>
    <a:srgbClr val="ED9F2C"/>
    <a:srgbClr val="9C2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BBDE4-DB3A-088A-2367-918E5527BE4E}" v="1" dt="2023-04-03T09:03:21.721"/>
    <p1510:client id="{749EFE84-CE2E-4676-9B6D-02E01AF52152}" v="681" dt="2023-04-03T14:59:11.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671" autoAdjust="0"/>
  </p:normalViewPr>
  <p:slideViewPr>
    <p:cSldViewPr snapToGrid="0" snapToObjects="1">
      <p:cViewPr varScale="1">
        <p:scale>
          <a:sx n="56" d="100"/>
          <a:sy n="56" d="100"/>
        </p:scale>
        <p:origin x="1068" y="40"/>
      </p:cViewPr>
      <p:guideLst/>
    </p:cSldViewPr>
  </p:slideViewPr>
  <p:notesTextViewPr>
    <p:cViewPr>
      <p:scale>
        <a:sx n="1" d="1"/>
        <a:sy n="1" d="1"/>
      </p:scale>
      <p:origin x="0" y="0"/>
    </p:cViewPr>
  </p:notesTextViewPr>
  <p:notesViewPr>
    <p:cSldViewPr snapToGrid="0" snapToObjects="1">
      <p:cViewPr varScale="1">
        <p:scale>
          <a:sx n="96" d="100"/>
          <a:sy n="96" d="100"/>
        </p:scale>
        <p:origin x="427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Manenschijn - Ghuijs" userId="286c7193-7fda-4101-87b5-753850aa2778" providerId="ADAL" clId="{749EFE84-CE2E-4676-9B6D-02E01AF52152}"/>
    <pc:docChg chg="undo custSel addSld delSld modSld sldOrd">
      <pc:chgData name="Jesse Manenschijn - Ghuijs" userId="286c7193-7fda-4101-87b5-753850aa2778" providerId="ADAL" clId="{749EFE84-CE2E-4676-9B6D-02E01AF52152}" dt="2023-04-03T15:04:47.738" v="7937" actId="20577"/>
      <pc:docMkLst>
        <pc:docMk/>
      </pc:docMkLst>
      <pc:sldChg chg="modNotesTx">
        <pc:chgData name="Jesse Manenschijn - Ghuijs" userId="286c7193-7fda-4101-87b5-753850aa2778" providerId="ADAL" clId="{749EFE84-CE2E-4676-9B6D-02E01AF52152}" dt="2023-04-03T15:04:47.738" v="7937" actId="20577"/>
        <pc:sldMkLst>
          <pc:docMk/>
          <pc:sldMk cId="1591350261" sldId="373"/>
        </pc:sldMkLst>
      </pc:sldChg>
      <pc:sldChg chg="modAnim modNotesTx">
        <pc:chgData name="Jesse Manenschijn - Ghuijs" userId="286c7193-7fda-4101-87b5-753850aa2778" providerId="ADAL" clId="{749EFE84-CE2E-4676-9B6D-02E01AF52152}" dt="2023-04-03T15:00:44.195" v="7883" actId="20577"/>
        <pc:sldMkLst>
          <pc:docMk/>
          <pc:sldMk cId="3964162735" sldId="379"/>
        </pc:sldMkLst>
      </pc:sldChg>
      <pc:sldChg chg="addSp delSp modSp mod">
        <pc:chgData name="Jesse Manenschijn - Ghuijs" userId="286c7193-7fda-4101-87b5-753850aa2778" providerId="ADAL" clId="{749EFE84-CE2E-4676-9B6D-02E01AF52152}" dt="2023-03-31T13:43:46.804" v="5258" actId="1076"/>
        <pc:sldMkLst>
          <pc:docMk/>
          <pc:sldMk cId="932028318" sldId="711"/>
        </pc:sldMkLst>
        <pc:spChg chg="add del mod">
          <ac:chgData name="Jesse Manenschijn - Ghuijs" userId="286c7193-7fda-4101-87b5-753850aa2778" providerId="ADAL" clId="{749EFE84-CE2E-4676-9B6D-02E01AF52152}" dt="2023-03-31T13:43:07.866" v="5244"/>
          <ac:spMkLst>
            <pc:docMk/>
            <pc:sldMk cId="932028318" sldId="711"/>
            <ac:spMk id="2" creationId="{F89FEAFB-8997-1D1B-3266-427760539F88}"/>
          </ac:spMkLst>
        </pc:spChg>
        <pc:picChg chg="add del mod">
          <ac:chgData name="Jesse Manenschijn - Ghuijs" userId="286c7193-7fda-4101-87b5-753850aa2778" providerId="ADAL" clId="{749EFE84-CE2E-4676-9B6D-02E01AF52152}" dt="2023-03-27T12:49:18.573" v="2877"/>
          <ac:picMkLst>
            <pc:docMk/>
            <pc:sldMk cId="932028318" sldId="711"/>
            <ac:picMk id="2" creationId="{9DC41651-5E79-0C78-8719-0C699E2E45E6}"/>
          </ac:picMkLst>
        </pc:picChg>
        <pc:picChg chg="mod">
          <ac:chgData name="Jesse Manenschijn - Ghuijs" userId="286c7193-7fda-4101-87b5-753850aa2778" providerId="ADAL" clId="{749EFE84-CE2E-4676-9B6D-02E01AF52152}" dt="2023-03-31T13:43:46.804" v="5258" actId="1076"/>
          <ac:picMkLst>
            <pc:docMk/>
            <pc:sldMk cId="932028318" sldId="711"/>
            <ac:picMk id="19" creationId="{40BFF587-16BC-565A-428F-BB268420B2D4}"/>
          </ac:picMkLst>
        </pc:picChg>
      </pc:sldChg>
      <pc:sldChg chg="addSp delSp modSp mod delCm modNotesTx">
        <pc:chgData name="Jesse Manenschijn - Ghuijs" userId="286c7193-7fda-4101-87b5-753850aa2778" providerId="ADAL" clId="{749EFE84-CE2E-4676-9B6D-02E01AF52152}" dt="2023-03-31T18:00:41.051" v="6048" actId="12"/>
        <pc:sldMkLst>
          <pc:docMk/>
          <pc:sldMk cId="4126897513" sldId="717"/>
        </pc:sldMkLst>
        <pc:spChg chg="mod">
          <ac:chgData name="Jesse Manenschijn - Ghuijs" userId="286c7193-7fda-4101-87b5-753850aa2778" providerId="ADAL" clId="{749EFE84-CE2E-4676-9B6D-02E01AF52152}" dt="2023-03-31T12:46:49.410" v="3545" actId="20577"/>
          <ac:spMkLst>
            <pc:docMk/>
            <pc:sldMk cId="4126897513" sldId="717"/>
            <ac:spMk id="2" creationId="{11138160-7D1A-1810-41AE-95F481F3A23B}"/>
          </ac:spMkLst>
        </pc:spChg>
        <pc:spChg chg="del">
          <ac:chgData name="Jesse Manenschijn - Ghuijs" userId="286c7193-7fda-4101-87b5-753850aa2778" providerId="ADAL" clId="{749EFE84-CE2E-4676-9B6D-02E01AF52152}" dt="2023-03-27T12:37:29.783" v="2152" actId="478"/>
          <ac:spMkLst>
            <pc:docMk/>
            <pc:sldMk cId="4126897513" sldId="717"/>
            <ac:spMk id="4" creationId="{D74B91D0-69C6-2C6D-B7D5-452E77A2CB17}"/>
          </ac:spMkLst>
        </pc:spChg>
        <pc:spChg chg="add del mod">
          <ac:chgData name="Jesse Manenschijn - Ghuijs" userId="286c7193-7fda-4101-87b5-753850aa2778" providerId="ADAL" clId="{749EFE84-CE2E-4676-9B6D-02E01AF52152}" dt="2023-03-27T11:08:40.917" v="98" actId="478"/>
          <ac:spMkLst>
            <pc:docMk/>
            <pc:sldMk cId="4126897513" sldId="717"/>
            <ac:spMk id="5" creationId="{B4560DA4-F44A-D424-1E95-45AB5128A973}"/>
          </ac:spMkLst>
        </pc:spChg>
        <pc:spChg chg="mod">
          <ac:chgData name="Jesse Manenschijn - Ghuijs" userId="286c7193-7fda-4101-87b5-753850aa2778" providerId="ADAL" clId="{749EFE84-CE2E-4676-9B6D-02E01AF52152}" dt="2023-03-31T12:40:43.323" v="3487" actId="14100"/>
          <ac:spMkLst>
            <pc:docMk/>
            <pc:sldMk cId="4126897513" sldId="717"/>
            <ac:spMk id="7" creationId="{B51A2D5D-56E1-815C-E12E-5F7E12EDD858}"/>
          </ac:spMkLst>
        </pc:spChg>
        <pc:spChg chg="add mod">
          <ac:chgData name="Jesse Manenschijn - Ghuijs" userId="286c7193-7fda-4101-87b5-753850aa2778" providerId="ADAL" clId="{749EFE84-CE2E-4676-9B6D-02E01AF52152}" dt="2023-03-31T12:49:22.274" v="3638" actId="20577"/>
          <ac:spMkLst>
            <pc:docMk/>
            <pc:sldMk cId="4126897513" sldId="717"/>
            <ac:spMk id="8" creationId="{3906CE8A-35EF-3ED1-155F-1EF63F5E162B}"/>
          </ac:spMkLst>
        </pc:spChg>
        <pc:spChg chg="add mod">
          <ac:chgData name="Jesse Manenschijn - Ghuijs" userId="286c7193-7fda-4101-87b5-753850aa2778" providerId="ADAL" clId="{749EFE84-CE2E-4676-9B6D-02E01AF52152}" dt="2023-03-31T12:47:25.217" v="3571" actId="20577"/>
          <ac:spMkLst>
            <pc:docMk/>
            <pc:sldMk cId="4126897513" sldId="717"/>
            <ac:spMk id="10" creationId="{ACC97C61-2B22-35B5-D849-06D94B683430}"/>
          </ac:spMkLst>
        </pc:spChg>
        <pc:spChg chg="add del mod">
          <ac:chgData name="Jesse Manenschijn - Ghuijs" userId="286c7193-7fda-4101-87b5-753850aa2778" providerId="ADAL" clId="{749EFE84-CE2E-4676-9B6D-02E01AF52152}" dt="2023-03-27T11:10:28.040" v="116"/>
          <ac:spMkLst>
            <pc:docMk/>
            <pc:sldMk cId="4126897513" sldId="717"/>
            <ac:spMk id="11" creationId="{4ECF0EB3-F8AA-757D-EED8-CAA7021F134C}"/>
          </ac:spMkLst>
        </pc:spChg>
        <pc:spChg chg="add del mod">
          <ac:chgData name="Jesse Manenschijn - Ghuijs" userId="286c7193-7fda-4101-87b5-753850aa2778" providerId="ADAL" clId="{749EFE84-CE2E-4676-9B6D-02E01AF52152}" dt="2023-03-31T12:41:28.007" v="3501" actId="478"/>
          <ac:spMkLst>
            <pc:docMk/>
            <pc:sldMk cId="4126897513" sldId="717"/>
            <ac:spMk id="12" creationId="{BD7ED903-9879-D2C5-EAD4-57EA63665633}"/>
          </ac:spMkLst>
        </pc:spChg>
        <pc:picChg chg="add del mod modCrop">
          <ac:chgData name="Jesse Manenschijn - Ghuijs" userId="286c7193-7fda-4101-87b5-753850aa2778" providerId="ADAL" clId="{749EFE84-CE2E-4676-9B6D-02E01AF52152}" dt="2023-03-31T12:42:53.916" v="3503" actId="478"/>
          <ac:picMkLst>
            <pc:docMk/>
            <pc:sldMk cId="4126897513" sldId="717"/>
            <ac:picMk id="3" creationId="{14BC3EA0-5BDA-9473-FAC2-0C88927E2786}"/>
          </ac:picMkLst>
        </pc:picChg>
        <pc:picChg chg="add mod modCrop">
          <ac:chgData name="Jesse Manenschijn - Ghuijs" userId="286c7193-7fda-4101-87b5-753850aa2778" providerId="ADAL" clId="{749EFE84-CE2E-4676-9B6D-02E01AF52152}" dt="2023-03-31T12:46:31.236" v="3526" actId="732"/>
          <ac:picMkLst>
            <pc:docMk/>
            <pc:sldMk cId="4126897513" sldId="717"/>
            <ac:picMk id="5" creationId="{3BFDB752-F0E6-4302-FBEA-4B674EC2F6F5}"/>
          </ac:picMkLst>
        </pc:picChg>
        <pc:picChg chg="mod modCrop">
          <ac:chgData name="Jesse Manenschijn - Ghuijs" userId="286c7193-7fda-4101-87b5-753850aa2778" providerId="ADAL" clId="{749EFE84-CE2E-4676-9B6D-02E01AF52152}" dt="2023-03-31T12:43:12.736" v="3510" actId="1076"/>
          <ac:picMkLst>
            <pc:docMk/>
            <pc:sldMk cId="4126897513" sldId="717"/>
            <ac:picMk id="6" creationId="{A703F0DC-8E35-5DEF-FFC2-EB7A28D534A0}"/>
          </ac:picMkLst>
        </pc:picChg>
        <pc:picChg chg="del">
          <ac:chgData name="Jesse Manenschijn - Ghuijs" userId="286c7193-7fda-4101-87b5-753850aa2778" providerId="ADAL" clId="{749EFE84-CE2E-4676-9B6D-02E01AF52152}" dt="2023-03-31T12:39:49.449" v="3476" actId="478"/>
          <ac:picMkLst>
            <pc:docMk/>
            <pc:sldMk cId="4126897513" sldId="717"/>
            <ac:picMk id="9" creationId="{E018D164-B93C-F570-8134-9157DF8C1BCD}"/>
          </ac:picMkLst>
        </pc:picChg>
        <pc:picChg chg="add del mod">
          <ac:chgData name="Jesse Manenschijn - Ghuijs" userId="286c7193-7fda-4101-87b5-753850aa2778" providerId="ADAL" clId="{749EFE84-CE2E-4676-9B6D-02E01AF52152}" dt="2023-03-27T12:49:21.414" v="2882"/>
          <ac:picMkLst>
            <pc:docMk/>
            <pc:sldMk cId="4126897513" sldId="717"/>
            <ac:picMk id="13" creationId="{6472BB8D-8B9D-2456-00EA-AA838B6AB6FB}"/>
          </ac:picMkLst>
        </pc:picChg>
        <pc:extLst>
          <p:ext xmlns:p="http://schemas.openxmlformats.org/presentationml/2006/main" uri="{D6D511B9-2390-475A-947B-AFAB55BFBCF1}">
            <pc226:cmChg xmlns:pc226="http://schemas.microsoft.com/office/powerpoint/2022/06/main/command" chg="del">
              <pc226:chgData name="Jesse Manenschijn - Ghuijs" userId="286c7193-7fda-4101-87b5-753850aa2778" providerId="ADAL" clId="{749EFE84-CE2E-4676-9B6D-02E01AF52152}" dt="2023-03-31T12:43:36.905" v="3511"/>
              <pc2:cmMkLst xmlns:pc2="http://schemas.microsoft.com/office/powerpoint/2019/9/main/command">
                <pc:docMk/>
                <pc:sldMk cId="4126897513" sldId="717"/>
                <pc2:cmMk id="{2847F91E-AA36-40FD-96C4-8C9AF34E43BB}"/>
              </pc2:cmMkLst>
            </pc226:cmChg>
          </p:ext>
        </pc:extLst>
      </pc:sldChg>
      <pc:sldChg chg="addSp delSp modSp mod modNotesTx">
        <pc:chgData name="Jesse Manenschijn - Ghuijs" userId="286c7193-7fda-4101-87b5-753850aa2778" providerId="ADAL" clId="{749EFE84-CE2E-4676-9B6D-02E01AF52152}" dt="2023-03-31T18:16:07.496" v="6959" actId="20577"/>
        <pc:sldMkLst>
          <pc:docMk/>
          <pc:sldMk cId="1829356661" sldId="718"/>
        </pc:sldMkLst>
        <pc:spChg chg="mod">
          <ac:chgData name="Jesse Manenschijn - Ghuijs" userId="286c7193-7fda-4101-87b5-753850aa2778" providerId="ADAL" clId="{749EFE84-CE2E-4676-9B6D-02E01AF52152}" dt="2023-03-27T11:25:38.459" v="306" actId="20577"/>
          <ac:spMkLst>
            <pc:docMk/>
            <pc:sldMk cId="1829356661" sldId="718"/>
            <ac:spMk id="2" creationId="{E1A77CC3-D5C9-6B36-19FA-9DF1DA7C9D4C}"/>
          </ac:spMkLst>
        </pc:spChg>
        <pc:spChg chg="add mod ord">
          <ac:chgData name="Jesse Manenschijn - Ghuijs" userId="286c7193-7fda-4101-87b5-753850aa2778" providerId="ADAL" clId="{749EFE84-CE2E-4676-9B6D-02E01AF52152}" dt="2023-03-31T12:49:13.104" v="3634" actId="207"/>
          <ac:spMkLst>
            <pc:docMk/>
            <pc:sldMk cId="1829356661" sldId="718"/>
            <ac:spMk id="3" creationId="{B144BFDC-59C2-C512-B7F8-1486F984161B}"/>
          </ac:spMkLst>
        </pc:spChg>
        <pc:spChg chg="add mod">
          <ac:chgData name="Jesse Manenschijn - Ghuijs" userId="286c7193-7fda-4101-87b5-753850aa2778" providerId="ADAL" clId="{749EFE84-CE2E-4676-9B6D-02E01AF52152}" dt="2023-03-31T18:03:53.582" v="6228" actId="1076"/>
          <ac:spMkLst>
            <pc:docMk/>
            <pc:sldMk cId="1829356661" sldId="718"/>
            <ac:spMk id="5" creationId="{AFE03597-4313-5315-5E73-DC552C135791}"/>
          </ac:spMkLst>
        </pc:spChg>
        <pc:spChg chg="add mod">
          <ac:chgData name="Jesse Manenschijn - Ghuijs" userId="286c7193-7fda-4101-87b5-753850aa2778" providerId="ADAL" clId="{749EFE84-CE2E-4676-9B6D-02E01AF52152}" dt="2023-03-31T18:04:09.238" v="6234" actId="20577"/>
          <ac:spMkLst>
            <pc:docMk/>
            <pc:sldMk cId="1829356661" sldId="718"/>
            <ac:spMk id="6" creationId="{2B8E751E-EA45-21BC-DF15-E7555BB29F62}"/>
          </ac:spMkLst>
        </pc:spChg>
        <pc:spChg chg="add mod">
          <ac:chgData name="Jesse Manenschijn - Ghuijs" userId="286c7193-7fda-4101-87b5-753850aa2778" providerId="ADAL" clId="{749EFE84-CE2E-4676-9B6D-02E01AF52152}" dt="2023-03-31T18:04:12.830" v="6236" actId="20577"/>
          <ac:spMkLst>
            <pc:docMk/>
            <pc:sldMk cId="1829356661" sldId="718"/>
            <ac:spMk id="7" creationId="{500D8487-DACE-AFF9-AC25-F20EA14F7315}"/>
          </ac:spMkLst>
        </pc:spChg>
        <pc:picChg chg="add del mod">
          <ac:chgData name="Jesse Manenschijn - Ghuijs" userId="286c7193-7fda-4101-87b5-753850aa2778" providerId="ADAL" clId="{749EFE84-CE2E-4676-9B6D-02E01AF52152}" dt="2023-03-27T11:25:29.714" v="277" actId="21"/>
          <ac:picMkLst>
            <pc:docMk/>
            <pc:sldMk cId="1829356661" sldId="718"/>
            <ac:picMk id="5" creationId="{E458EA33-845C-AF32-38FE-55CBD5826598}"/>
          </ac:picMkLst>
        </pc:picChg>
        <pc:picChg chg="add del">
          <ac:chgData name="Jesse Manenschijn - Ghuijs" userId="286c7193-7fda-4101-87b5-753850aa2778" providerId="ADAL" clId="{749EFE84-CE2E-4676-9B6D-02E01AF52152}" dt="2023-03-27T11:25:21.032" v="274" actId="478"/>
          <ac:picMkLst>
            <pc:docMk/>
            <pc:sldMk cId="1829356661" sldId="718"/>
            <ac:picMk id="6" creationId="{0F55AC67-2787-7A76-3AAE-5540D28B4B97}"/>
          </ac:picMkLst>
        </pc:picChg>
        <pc:picChg chg="del">
          <ac:chgData name="Jesse Manenschijn - Ghuijs" userId="286c7193-7fda-4101-87b5-753850aa2778" providerId="ADAL" clId="{749EFE84-CE2E-4676-9B6D-02E01AF52152}" dt="2023-03-27T11:18:08.946" v="240" actId="478"/>
          <ac:picMkLst>
            <pc:docMk/>
            <pc:sldMk cId="1829356661" sldId="718"/>
            <ac:picMk id="8" creationId="{82EAFE0D-EE9A-7DCB-727A-61D285555730}"/>
          </ac:picMkLst>
        </pc:picChg>
        <pc:picChg chg="add del mod">
          <ac:chgData name="Jesse Manenschijn - Ghuijs" userId="286c7193-7fda-4101-87b5-753850aa2778" providerId="ADAL" clId="{749EFE84-CE2E-4676-9B6D-02E01AF52152}" dt="2023-03-27T11:24:13.877" v="270" actId="22"/>
          <ac:picMkLst>
            <pc:docMk/>
            <pc:sldMk cId="1829356661" sldId="718"/>
            <ac:picMk id="9" creationId="{73F7AC6A-22B6-DC17-34C3-A988DFF883BE}"/>
          </ac:picMkLst>
        </pc:picChg>
        <pc:picChg chg="add mod modCrop">
          <ac:chgData name="Jesse Manenschijn - Ghuijs" userId="286c7193-7fda-4101-87b5-753850aa2778" providerId="ADAL" clId="{749EFE84-CE2E-4676-9B6D-02E01AF52152}" dt="2023-03-31T12:59:14.966" v="3965" actId="732"/>
          <ac:picMkLst>
            <pc:docMk/>
            <pc:sldMk cId="1829356661" sldId="718"/>
            <ac:picMk id="11" creationId="{9D2F514E-BFB0-EBC9-7428-32CCCA497253}"/>
          </ac:picMkLst>
        </pc:picChg>
      </pc:sldChg>
      <pc:sldChg chg="addSp delSp modSp mod modNotesTx">
        <pc:chgData name="Jesse Manenschijn - Ghuijs" userId="286c7193-7fda-4101-87b5-753850aa2778" providerId="ADAL" clId="{749EFE84-CE2E-4676-9B6D-02E01AF52152}" dt="2023-03-31T13:43:40.280" v="5257" actId="1076"/>
        <pc:sldMkLst>
          <pc:docMk/>
          <pc:sldMk cId="2216847619" sldId="719"/>
        </pc:sldMkLst>
        <pc:spChg chg="add del mod">
          <ac:chgData name="Jesse Manenschijn - Ghuijs" userId="286c7193-7fda-4101-87b5-753850aa2778" providerId="ADAL" clId="{749EFE84-CE2E-4676-9B6D-02E01AF52152}" dt="2023-03-31T13:34:59.891" v="4982" actId="20577"/>
          <ac:spMkLst>
            <pc:docMk/>
            <pc:sldMk cId="2216847619" sldId="719"/>
            <ac:spMk id="2" creationId="{419764CA-02B6-AA85-97FF-CBF092A343B1}"/>
          </ac:spMkLst>
        </pc:spChg>
        <pc:spChg chg="del">
          <ac:chgData name="Jesse Manenschijn - Ghuijs" userId="286c7193-7fda-4101-87b5-753850aa2778" providerId="ADAL" clId="{749EFE84-CE2E-4676-9B6D-02E01AF52152}" dt="2023-03-27T11:57:51.013" v="991" actId="478"/>
          <ac:spMkLst>
            <pc:docMk/>
            <pc:sldMk cId="2216847619" sldId="719"/>
            <ac:spMk id="4" creationId="{DFC779DB-A8D2-6C8A-32C5-0C0BBFE92143}"/>
          </ac:spMkLst>
        </pc:spChg>
        <pc:spChg chg="add del mod">
          <ac:chgData name="Jesse Manenschijn - Ghuijs" userId="286c7193-7fda-4101-87b5-753850aa2778" providerId="ADAL" clId="{749EFE84-CE2E-4676-9B6D-02E01AF52152}" dt="2023-03-27T11:57:32.054" v="987" actId="478"/>
          <ac:spMkLst>
            <pc:docMk/>
            <pc:sldMk cId="2216847619" sldId="719"/>
            <ac:spMk id="5" creationId="{00E57ECD-2696-4793-DFDB-E3C48A64B6F9}"/>
          </ac:spMkLst>
        </pc:spChg>
        <pc:spChg chg="add mod">
          <ac:chgData name="Jesse Manenschijn - Ghuijs" userId="286c7193-7fda-4101-87b5-753850aa2778" providerId="ADAL" clId="{749EFE84-CE2E-4676-9B6D-02E01AF52152}" dt="2023-03-31T13:43:30.760" v="5254" actId="14100"/>
          <ac:spMkLst>
            <pc:docMk/>
            <pc:sldMk cId="2216847619" sldId="719"/>
            <ac:spMk id="6" creationId="{1C991574-C88D-F444-E646-E588B2DDA520}"/>
          </ac:spMkLst>
        </pc:spChg>
        <pc:spChg chg="add del">
          <ac:chgData name="Jesse Manenschijn - Ghuijs" userId="286c7193-7fda-4101-87b5-753850aa2778" providerId="ADAL" clId="{749EFE84-CE2E-4676-9B6D-02E01AF52152}" dt="2023-03-27T12:55:38.702" v="2978" actId="21"/>
          <ac:spMkLst>
            <pc:docMk/>
            <pc:sldMk cId="2216847619" sldId="719"/>
            <ac:spMk id="7" creationId="{8939550C-52F8-2888-A901-D4FC96773814}"/>
          </ac:spMkLst>
        </pc:spChg>
        <pc:spChg chg="add del mod">
          <ac:chgData name="Jesse Manenschijn - Ghuijs" userId="286c7193-7fda-4101-87b5-753850aa2778" providerId="ADAL" clId="{749EFE84-CE2E-4676-9B6D-02E01AF52152}" dt="2023-03-27T12:54:22.481" v="2957" actId="21"/>
          <ac:spMkLst>
            <pc:docMk/>
            <pc:sldMk cId="2216847619" sldId="719"/>
            <ac:spMk id="8" creationId="{F46F6354-89A8-7167-7BB6-4D3DF6EC747C}"/>
          </ac:spMkLst>
        </pc:spChg>
        <pc:spChg chg="add del mod ord">
          <ac:chgData name="Jesse Manenschijn - Ghuijs" userId="286c7193-7fda-4101-87b5-753850aa2778" providerId="ADAL" clId="{749EFE84-CE2E-4676-9B6D-02E01AF52152}" dt="2023-03-31T13:35:09.924" v="4983" actId="478"/>
          <ac:spMkLst>
            <pc:docMk/>
            <pc:sldMk cId="2216847619" sldId="719"/>
            <ac:spMk id="11" creationId="{859335FF-F0C6-7087-B804-274254381742}"/>
          </ac:spMkLst>
        </pc:spChg>
        <pc:spChg chg="add del mod">
          <ac:chgData name="Jesse Manenschijn - Ghuijs" userId="286c7193-7fda-4101-87b5-753850aa2778" providerId="ADAL" clId="{749EFE84-CE2E-4676-9B6D-02E01AF52152}" dt="2023-03-27T12:19:32.445" v="1947" actId="478"/>
          <ac:spMkLst>
            <pc:docMk/>
            <pc:sldMk cId="2216847619" sldId="719"/>
            <ac:spMk id="13" creationId="{F124E285-71ED-B105-2281-EEACC3AA2842}"/>
          </ac:spMkLst>
        </pc:spChg>
        <pc:spChg chg="add del mod">
          <ac:chgData name="Jesse Manenschijn - Ghuijs" userId="286c7193-7fda-4101-87b5-753850aa2778" providerId="ADAL" clId="{749EFE84-CE2E-4676-9B6D-02E01AF52152}" dt="2023-03-27T12:19:32.445" v="1947" actId="478"/>
          <ac:spMkLst>
            <pc:docMk/>
            <pc:sldMk cId="2216847619" sldId="719"/>
            <ac:spMk id="15" creationId="{B71930DB-9F65-BBA4-43ED-F72102BF58C1}"/>
          </ac:spMkLst>
        </pc:spChg>
        <pc:spChg chg="add del mod">
          <ac:chgData name="Jesse Manenschijn - Ghuijs" userId="286c7193-7fda-4101-87b5-753850aa2778" providerId="ADAL" clId="{749EFE84-CE2E-4676-9B6D-02E01AF52152}" dt="2023-03-31T13:35:09.924" v="4983" actId="478"/>
          <ac:spMkLst>
            <pc:docMk/>
            <pc:sldMk cId="2216847619" sldId="719"/>
            <ac:spMk id="16" creationId="{C4DA7D8B-BFBC-4E64-DD9A-E29282678818}"/>
          </ac:spMkLst>
        </pc:spChg>
        <pc:spChg chg="add del mod">
          <ac:chgData name="Jesse Manenschijn - Ghuijs" userId="286c7193-7fda-4101-87b5-753850aa2778" providerId="ADAL" clId="{749EFE84-CE2E-4676-9B6D-02E01AF52152}" dt="2023-03-27T12:54:22.481" v="2957" actId="21"/>
          <ac:spMkLst>
            <pc:docMk/>
            <pc:sldMk cId="2216847619" sldId="719"/>
            <ac:spMk id="27" creationId="{93309F51-356C-E21C-8295-958A44CE91FD}"/>
          </ac:spMkLst>
        </pc:spChg>
        <pc:spChg chg="add del mod">
          <ac:chgData name="Jesse Manenschijn - Ghuijs" userId="286c7193-7fda-4101-87b5-753850aa2778" providerId="ADAL" clId="{749EFE84-CE2E-4676-9B6D-02E01AF52152}" dt="2023-03-31T13:30:29.355" v="4787" actId="478"/>
          <ac:spMkLst>
            <pc:docMk/>
            <pc:sldMk cId="2216847619" sldId="719"/>
            <ac:spMk id="28" creationId="{7103F241-0A88-0953-EB58-892DD0C21F59}"/>
          </ac:spMkLst>
        </pc:spChg>
        <pc:spChg chg="add del mod">
          <ac:chgData name="Jesse Manenschijn - Ghuijs" userId="286c7193-7fda-4101-87b5-753850aa2778" providerId="ADAL" clId="{749EFE84-CE2E-4676-9B6D-02E01AF52152}" dt="2023-03-31T13:32:31.756" v="4820" actId="478"/>
          <ac:spMkLst>
            <pc:docMk/>
            <pc:sldMk cId="2216847619" sldId="719"/>
            <ac:spMk id="29" creationId="{27F43F70-78A2-3F9E-6062-ACB26B1FC482}"/>
          </ac:spMkLst>
        </pc:spChg>
        <pc:spChg chg="add mod">
          <ac:chgData name="Jesse Manenschijn - Ghuijs" userId="286c7193-7fda-4101-87b5-753850aa2778" providerId="ADAL" clId="{749EFE84-CE2E-4676-9B6D-02E01AF52152}" dt="2023-03-31T13:35:16.380" v="4985" actId="14100"/>
          <ac:spMkLst>
            <pc:docMk/>
            <pc:sldMk cId="2216847619" sldId="719"/>
            <ac:spMk id="31" creationId="{6DE24EE0-E4E8-EF43-5048-5C0DC77E02BE}"/>
          </ac:spMkLst>
        </pc:spChg>
        <pc:picChg chg="add mod">
          <ac:chgData name="Jesse Manenschijn - Ghuijs" userId="286c7193-7fda-4101-87b5-753850aa2778" providerId="ADAL" clId="{749EFE84-CE2E-4676-9B6D-02E01AF52152}" dt="2023-03-31T13:43:40.280" v="5257" actId="1076"/>
          <ac:picMkLst>
            <pc:docMk/>
            <pc:sldMk cId="2216847619" sldId="719"/>
            <ac:picMk id="3" creationId="{506ADB66-C45A-9D6B-D644-E5741567C2F4}"/>
          </ac:picMkLst>
        </pc:picChg>
        <pc:picChg chg="add del mod">
          <ac:chgData name="Jesse Manenschijn - Ghuijs" userId="286c7193-7fda-4101-87b5-753850aa2778" providerId="ADAL" clId="{749EFE84-CE2E-4676-9B6D-02E01AF52152}" dt="2023-03-27T11:25:58.116" v="308" actId="478"/>
          <ac:picMkLst>
            <pc:docMk/>
            <pc:sldMk cId="2216847619" sldId="719"/>
            <ac:picMk id="3" creationId="{E15259EF-F743-46ED-CE48-53E02C4917DF}"/>
          </ac:picMkLst>
        </pc:picChg>
        <pc:picChg chg="add del mod">
          <ac:chgData name="Jesse Manenschijn - Ghuijs" userId="286c7193-7fda-4101-87b5-753850aa2778" providerId="ADAL" clId="{749EFE84-CE2E-4676-9B6D-02E01AF52152}" dt="2023-03-31T13:40:32.961" v="5234" actId="478"/>
          <ac:picMkLst>
            <pc:docMk/>
            <pc:sldMk cId="2216847619" sldId="719"/>
            <ac:picMk id="5" creationId="{67F18E04-F8C0-19AF-B1BC-169278103E16}"/>
          </ac:picMkLst>
        </pc:picChg>
        <pc:picChg chg="add del">
          <ac:chgData name="Jesse Manenschijn - Ghuijs" userId="286c7193-7fda-4101-87b5-753850aa2778" providerId="ADAL" clId="{749EFE84-CE2E-4676-9B6D-02E01AF52152}" dt="2023-03-27T12:55:28.174" v="2973" actId="21"/>
          <ac:picMkLst>
            <pc:docMk/>
            <pc:sldMk cId="2216847619" sldId="719"/>
            <ac:picMk id="6" creationId="{4F0C0CAA-58D4-1173-56C5-9AD9E1BEABB9}"/>
          </ac:picMkLst>
        </pc:picChg>
        <pc:picChg chg="add del mod">
          <ac:chgData name="Jesse Manenschijn - Ghuijs" userId="286c7193-7fda-4101-87b5-753850aa2778" providerId="ADAL" clId="{749EFE84-CE2E-4676-9B6D-02E01AF52152}" dt="2023-03-27T12:22:46.758" v="1975" actId="478"/>
          <ac:picMkLst>
            <pc:docMk/>
            <pc:sldMk cId="2216847619" sldId="719"/>
            <ac:picMk id="10" creationId="{0D28713B-8739-8499-8463-AA4809CD20BB}"/>
          </ac:picMkLst>
        </pc:picChg>
        <pc:picChg chg="add del mod">
          <ac:chgData name="Jesse Manenschijn - Ghuijs" userId="286c7193-7fda-4101-87b5-753850aa2778" providerId="ADAL" clId="{749EFE84-CE2E-4676-9B6D-02E01AF52152}" dt="2023-03-31T13:35:09.924" v="4983" actId="478"/>
          <ac:picMkLst>
            <pc:docMk/>
            <pc:sldMk cId="2216847619" sldId="719"/>
            <ac:picMk id="18" creationId="{74E16AB7-9443-D0CE-1293-9B7461F27578}"/>
          </ac:picMkLst>
        </pc:picChg>
        <pc:picChg chg="add del mod">
          <ac:chgData name="Jesse Manenschijn - Ghuijs" userId="286c7193-7fda-4101-87b5-753850aa2778" providerId="ADAL" clId="{749EFE84-CE2E-4676-9B6D-02E01AF52152}" dt="2023-03-27T12:22:30.016" v="1973" actId="478"/>
          <ac:picMkLst>
            <pc:docMk/>
            <pc:sldMk cId="2216847619" sldId="719"/>
            <ac:picMk id="20" creationId="{F2602164-9256-D692-A802-4284FFFD2042}"/>
          </ac:picMkLst>
        </pc:picChg>
        <pc:picChg chg="add del mod">
          <ac:chgData name="Jesse Manenschijn - Ghuijs" userId="286c7193-7fda-4101-87b5-753850aa2778" providerId="ADAL" clId="{749EFE84-CE2E-4676-9B6D-02E01AF52152}" dt="2023-03-31T13:35:09.924" v="4983" actId="478"/>
          <ac:picMkLst>
            <pc:docMk/>
            <pc:sldMk cId="2216847619" sldId="719"/>
            <ac:picMk id="22" creationId="{C170EEC8-91CE-CDD5-361E-B830DE789BEE}"/>
          </ac:picMkLst>
        </pc:picChg>
        <pc:picChg chg="add del mod">
          <ac:chgData name="Jesse Manenschijn - Ghuijs" userId="286c7193-7fda-4101-87b5-753850aa2778" providerId="ADAL" clId="{749EFE84-CE2E-4676-9B6D-02E01AF52152}" dt="2023-03-27T12:22:49.434" v="1977" actId="478"/>
          <ac:picMkLst>
            <pc:docMk/>
            <pc:sldMk cId="2216847619" sldId="719"/>
            <ac:picMk id="24" creationId="{72728216-55D4-158E-480D-EE68EECED3AF}"/>
          </ac:picMkLst>
        </pc:picChg>
        <pc:picChg chg="add del mod">
          <ac:chgData name="Jesse Manenschijn - Ghuijs" userId="286c7193-7fda-4101-87b5-753850aa2778" providerId="ADAL" clId="{749EFE84-CE2E-4676-9B6D-02E01AF52152}" dt="2023-03-31T13:35:09.924" v="4983" actId="478"/>
          <ac:picMkLst>
            <pc:docMk/>
            <pc:sldMk cId="2216847619" sldId="719"/>
            <ac:picMk id="26" creationId="{6FBE1B02-2C14-EEF5-7DD2-14788FDABAB4}"/>
          </ac:picMkLst>
        </pc:picChg>
      </pc:sldChg>
      <pc:sldChg chg="addSp delSp del mod ord modShow">
        <pc:chgData name="Jesse Manenschijn - Ghuijs" userId="286c7193-7fda-4101-87b5-753850aa2778" providerId="ADAL" clId="{749EFE84-CE2E-4676-9B6D-02E01AF52152}" dt="2023-03-27T11:39:44.293" v="558" actId="47"/>
        <pc:sldMkLst>
          <pc:docMk/>
          <pc:sldMk cId="3236590361" sldId="720"/>
        </pc:sldMkLst>
        <pc:picChg chg="add del">
          <ac:chgData name="Jesse Manenschijn - Ghuijs" userId="286c7193-7fda-4101-87b5-753850aa2778" providerId="ADAL" clId="{749EFE84-CE2E-4676-9B6D-02E01AF52152}" dt="2023-03-23T10:16:14.567" v="28" actId="478"/>
          <ac:picMkLst>
            <pc:docMk/>
            <pc:sldMk cId="3236590361" sldId="720"/>
            <ac:picMk id="8" creationId="{D93F17A3-76D2-5FA2-ED42-72F88FB63FE2}"/>
          </ac:picMkLst>
        </pc:picChg>
      </pc:sldChg>
      <pc:sldChg chg="addSp delSp modSp new mod ord delCm modNotesTx">
        <pc:chgData name="Jesse Manenschijn - Ghuijs" userId="286c7193-7fda-4101-87b5-753850aa2778" providerId="ADAL" clId="{749EFE84-CE2E-4676-9B6D-02E01AF52152}" dt="2023-03-31T18:03:13.795" v="6225" actId="20577"/>
        <pc:sldMkLst>
          <pc:docMk/>
          <pc:sldMk cId="3788437019" sldId="721"/>
        </pc:sldMkLst>
        <pc:spChg chg="mod ord">
          <ac:chgData name="Jesse Manenschijn - Ghuijs" userId="286c7193-7fda-4101-87b5-753850aa2778" providerId="ADAL" clId="{749EFE84-CE2E-4676-9B6D-02E01AF52152}" dt="2023-03-31T12:57:47.534" v="3959" actId="166"/>
          <ac:spMkLst>
            <pc:docMk/>
            <pc:sldMk cId="3788437019" sldId="721"/>
            <ac:spMk id="2" creationId="{54A0CCA7-B2D5-15F3-C93C-307010441554}"/>
          </ac:spMkLst>
        </pc:spChg>
        <pc:spChg chg="del">
          <ac:chgData name="Jesse Manenschijn - Ghuijs" userId="286c7193-7fda-4101-87b5-753850aa2778" providerId="ADAL" clId="{749EFE84-CE2E-4676-9B6D-02E01AF52152}" dt="2023-03-27T07:58:32.047" v="36" actId="478"/>
          <ac:spMkLst>
            <pc:docMk/>
            <pc:sldMk cId="3788437019" sldId="721"/>
            <ac:spMk id="3" creationId="{9D80B2B1-1AA8-2CE1-13F3-8F824752E5FD}"/>
          </ac:spMkLst>
        </pc:spChg>
        <pc:spChg chg="del">
          <ac:chgData name="Jesse Manenschijn - Ghuijs" userId="286c7193-7fda-4101-87b5-753850aa2778" providerId="ADAL" clId="{749EFE84-CE2E-4676-9B6D-02E01AF52152}" dt="2023-03-27T12:57:31.486" v="2995" actId="478"/>
          <ac:spMkLst>
            <pc:docMk/>
            <pc:sldMk cId="3788437019" sldId="721"/>
            <ac:spMk id="4" creationId="{7B41C5AE-F9A0-F652-76DD-7E6A2C49B87A}"/>
          </ac:spMkLst>
        </pc:spChg>
        <pc:spChg chg="add del mod">
          <ac:chgData name="Jesse Manenschijn - Ghuijs" userId="286c7193-7fda-4101-87b5-753850aa2778" providerId="ADAL" clId="{749EFE84-CE2E-4676-9B6D-02E01AF52152}" dt="2023-03-31T12:56:46.087" v="3945" actId="478"/>
          <ac:spMkLst>
            <pc:docMk/>
            <pc:sldMk cId="3788437019" sldId="721"/>
            <ac:spMk id="4" creationId="{8F19356C-0C2E-4B76-45A3-029ECC74F270}"/>
          </ac:spMkLst>
        </pc:spChg>
        <pc:spChg chg="add mod ord">
          <ac:chgData name="Jesse Manenschijn - Ghuijs" userId="286c7193-7fda-4101-87b5-753850aa2778" providerId="ADAL" clId="{749EFE84-CE2E-4676-9B6D-02E01AF52152}" dt="2023-03-31T12:58:01.025" v="3960" actId="207"/>
          <ac:spMkLst>
            <pc:docMk/>
            <pc:sldMk cId="3788437019" sldId="721"/>
            <ac:spMk id="5" creationId="{2DD5AB59-2D96-8574-8F00-D8BDE843D1C1}"/>
          </ac:spMkLst>
        </pc:spChg>
        <pc:spChg chg="add del">
          <ac:chgData name="Jesse Manenschijn - Ghuijs" userId="286c7193-7fda-4101-87b5-753850aa2778" providerId="ADAL" clId="{749EFE84-CE2E-4676-9B6D-02E01AF52152}" dt="2023-03-27T11:59:09.613" v="1059" actId="22"/>
          <ac:spMkLst>
            <pc:docMk/>
            <pc:sldMk cId="3788437019" sldId="721"/>
            <ac:spMk id="8" creationId="{2EACC799-C817-270D-7B65-EBCED65C1607}"/>
          </ac:spMkLst>
        </pc:spChg>
        <pc:spChg chg="add del mod">
          <ac:chgData name="Jesse Manenschijn - Ghuijs" userId="286c7193-7fda-4101-87b5-753850aa2778" providerId="ADAL" clId="{749EFE84-CE2E-4676-9B6D-02E01AF52152}" dt="2023-03-31T12:56:43.696" v="3944" actId="478"/>
          <ac:spMkLst>
            <pc:docMk/>
            <pc:sldMk cId="3788437019" sldId="721"/>
            <ac:spMk id="9" creationId="{F62199FA-7624-263B-3EAF-85F910F9BF91}"/>
          </ac:spMkLst>
        </pc:spChg>
        <pc:picChg chg="add del mod modCrop">
          <ac:chgData name="Jesse Manenschijn - Ghuijs" userId="286c7193-7fda-4101-87b5-753850aa2778" providerId="ADAL" clId="{749EFE84-CE2E-4676-9B6D-02E01AF52152}" dt="2023-03-31T12:58:11.177" v="3962" actId="1076"/>
          <ac:picMkLst>
            <pc:docMk/>
            <pc:sldMk cId="3788437019" sldId="721"/>
            <ac:picMk id="6" creationId="{6A4C8429-5F3A-623D-D93D-A59B759CBDB5}"/>
          </ac:picMkLst>
        </pc:picChg>
        <pc:picChg chg="add del mod">
          <ac:chgData name="Jesse Manenschijn - Ghuijs" userId="286c7193-7fda-4101-87b5-753850aa2778" providerId="ADAL" clId="{749EFE84-CE2E-4676-9B6D-02E01AF52152}" dt="2023-03-31T18:01:42.800" v="6051" actId="478"/>
          <ac:picMkLst>
            <pc:docMk/>
            <pc:sldMk cId="3788437019" sldId="721"/>
            <ac:picMk id="8" creationId="{3E76C07A-9DA8-0C63-6C00-EC35C3ED6353}"/>
          </ac:picMkLst>
        </pc:picChg>
        <pc:picChg chg="add del mod">
          <ac:chgData name="Jesse Manenschijn - Ghuijs" userId="286c7193-7fda-4101-87b5-753850aa2778" providerId="ADAL" clId="{749EFE84-CE2E-4676-9B6D-02E01AF52152}" dt="2023-03-31T18:01:48.954" v="6054" actId="478"/>
          <ac:picMkLst>
            <pc:docMk/>
            <pc:sldMk cId="3788437019" sldId="721"/>
            <ac:picMk id="11" creationId="{4460A3DE-5DFE-B835-01A9-46D8CC5CED98}"/>
          </ac:picMkLst>
        </pc:picChg>
        <pc:picChg chg="add del mod">
          <ac:chgData name="Jesse Manenschijn - Ghuijs" userId="286c7193-7fda-4101-87b5-753850aa2778" providerId="ADAL" clId="{749EFE84-CE2E-4676-9B6D-02E01AF52152}" dt="2023-03-27T12:49:30.815" v="2890" actId="22"/>
          <ac:picMkLst>
            <pc:docMk/>
            <pc:sldMk cId="3788437019" sldId="721"/>
            <ac:picMk id="11" creationId="{54C20259-77E4-11B5-ECD0-C8A154A4DB42}"/>
          </ac:picMkLst>
        </pc:picChg>
        <pc:picChg chg="add del">
          <ac:chgData name="Jesse Manenschijn - Ghuijs" userId="286c7193-7fda-4101-87b5-753850aa2778" providerId="ADAL" clId="{749EFE84-CE2E-4676-9B6D-02E01AF52152}" dt="2023-03-31T18:02:08.931" v="6056" actId="478"/>
          <ac:picMkLst>
            <pc:docMk/>
            <pc:sldMk cId="3788437019" sldId="721"/>
            <ac:picMk id="13" creationId="{54891B75-AB6C-9F85-6E96-5D965CE8E67A}"/>
          </ac:picMkLst>
        </pc:picChg>
        <pc:extLst>
          <p:ext xmlns:p="http://schemas.openxmlformats.org/presentationml/2006/main" uri="{D6D511B9-2390-475A-947B-AFAB55BFBCF1}">
            <pc226:cmChg xmlns:pc226="http://schemas.microsoft.com/office/powerpoint/2022/06/main/command" chg="del">
              <pc226:chgData name="Jesse Manenschijn - Ghuijs" userId="286c7193-7fda-4101-87b5-753850aa2778" providerId="ADAL" clId="{749EFE84-CE2E-4676-9B6D-02E01AF52152}" dt="2023-03-31T12:54:30.444" v="3654"/>
              <pc2:cmMkLst xmlns:pc2="http://schemas.microsoft.com/office/powerpoint/2019/9/main/command">
                <pc:docMk/>
                <pc:sldMk cId="3788437019" sldId="721"/>
                <pc2:cmMk id="{03338C16-06B0-405D-AA6C-C7A8B981B998}"/>
              </pc2:cmMkLst>
            </pc226:cmChg>
          </p:ext>
        </pc:extLst>
      </pc:sldChg>
      <pc:sldChg chg="addSp delSp modSp add mod modNotesTx">
        <pc:chgData name="Jesse Manenschijn - Ghuijs" userId="286c7193-7fda-4101-87b5-753850aa2778" providerId="ADAL" clId="{749EFE84-CE2E-4676-9B6D-02E01AF52152}" dt="2023-04-03T14:59:47.408" v="7880" actId="6549"/>
        <pc:sldMkLst>
          <pc:docMk/>
          <pc:sldMk cId="1531708021" sldId="722"/>
        </pc:sldMkLst>
        <pc:spChg chg="mod">
          <ac:chgData name="Jesse Manenschijn - Ghuijs" userId="286c7193-7fda-4101-87b5-753850aa2778" providerId="ADAL" clId="{749EFE84-CE2E-4676-9B6D-02E01AF52152}" dt="2023-03-27T11:13:18.498" v="155" actId="20577"/>
          <ac:spMkLst>
            <pc:docMk/>
            <pc:sldMk cId="1531708021" sldId="722"/>
            <ac:spMk id="2" creationId="{54A0CCA7-B2D5-15F3-C93C-307010441554}"/>
          </ac:spMkLst>
        </pc:spChg>
        <pc:spChg chg="mod">
          <ac:chgData name="Jesse Manenschijn - Ghuijs" userId="286c7193-7fda-4101-87b5-753850aa2778" providerId="ADAL" clId="{749EFE84-CE2E-4676-9B6D-02E01AF52152}" dt="2023-03-31T13:52:43.124" v="5397" actId="20577"/>
          <ac:spMkLst>
            <pc:docMk/>
            <pc:sldMk cId="1531708021" sldId="722"/>
            <ac:spMk id="3" creationId="{9D80B2B1-1AA8-2CE1-13F3-8F824752E5FD}"/>
          </ac:spMkLst>
        </pc:spChg>
        <pc:spChg chg="add mod ord">
          <ac:chgData name="Jesse Manenschijn - Ghuijs" userId="286c7193-7fda-4101-87b5-753850aa2778" providerId="ADAL" clId="{749EFE84-CE2E-4676-9B6D-02E01AF52152}" dt="2023-03-31T18:16:55.340" v="6967" actId="1076"/>
          <ac:spMkLst>
            <pc:docMk/>
            <pc:sldMk cId="1531708021" sldId="722"/>
            <ac:spMk id="8" creationId="{9277EFED-4D03-7C38-448B-7C82B8BB8B4A}"/>
          </ac:spMkLst>
        </pc:spChg>
        <pc:spChg chg="add del mod">
          <ac:chgData name="Jesse Manenschijn - Ghuijs" userId="286c7193-7fda-4101-87b5-753850aa2778" providerId="ADAL" clId="{749EFE84-CE2E-4676-9B6D-02E01AF52152}" dt="2023-03-31T13:52:20.721" v="5354" actId="21"/>
          <ac:spMkLst>
            <pc:docMk/>
            <pc:sldMk cId="1531708021" sldId="722"/>
            <ac:spMk id="9" creationId="{592BFAA4-3798-0483-2FC4-E97762938D7B}"/>
          </ac:spMkLst>
        </pc:spChg>
        <pc:spChg chg="add mod">
          <ac:chgData name="Jesse Manenschijn - Ghuijs" userId="286c7193-7fda-4101-87b5-753850aa2778" providerId="ADAL" clId="{749EFE84-CE2E-4676-9B6D-02E01AF52152}" dt="2023-04-03T14:59:47.408" v="7880" actId="6549"/>
          <ac:spMkLst>
            <pc:docMk/>
            <pc:sldMk cId="1531708021" sldId="722"/>
            <ac:spMk id="11" creationId="{01B7B49A-777E-3F4E-CA3D-41886EF5E3C7}"/>
          </ac:spMkLst>
        </pc:spChg>
        <pc:spChg chg="add mod">
          <ac:chgData name="Jesse Manenschijn - Ghuijs" userId="286c7193-7fda-4101-87b5-753850aa2778" providerId="ADAL" clId="{749EFE84-CE2E-4676-9B6D-02E01AF52152}" dt="2023-03-31T18:21:26.668" v="7369" actId="20577"/>
          <ac:spMkLst>
            <pc:docMk/>
            <pc:sldMk cId="1531708021" sldId="722"/>
            <ac:spMk id="13" creationId="{873AE32F-027E-C28C-DAA6-34B514E664D2}"/>
          </ac:spMkLst>
        </pc:spChg>
        <pc:picChg chg="add mod modCrop">
          <ac:chgData name="Jesse Manenschijn - Ghuijs" userId="286c7193-7fda-4101-87b5-753850aa2778" providerId="ADAL" clId="{749EFE84-CE2E-4676-9B6D-02E01AF52152}" dt="2023-03-31T13:52:44.660" v="5398" actId="1076"/>
          <ac:picMkLst>
            <pc:docMk/>
            <pc:sldMk cId="1531708021" sldId="722"/>
            <ac:picMk id="6" creationId="{EEAFBF45-9E8F-89FE-20C2-9B3A63E3367B}"/>
          </ac:picMkLst>
        </pc:picChg>
        <pc:picChg chg="add del mod">
          <ac:chgData name="Jesse Manenschijn - Ghuijs" userId="286c7193-7fda-4101-87b5-753850aa2778" providerId="ADAL" clId="{749EFE84-CE2E-4676-9B6D-02E01AF52152}" dt="2023-03-31T13:10:41.454" v="4117" actId="22"/>
          <ac:picMkLst>
            <pc:docMk/>
            <pc:sldMk cId="1531708021" sldId="722"/>
            <ac:picMk id="7" creationId="{422E1005-62C2-6599-7081-11375EE680AC}"/>
          </ac:picMkLst>
        </pc:picChg>
      </pc:sldChg>
      <pc:sldChg chg="addSp delSp modSp new mod modNotesTx">
        <pc:chgData name="Jesse Manenschijn - Ghuijs" userId="286c7193-7fda-4101-87b5-753850aa2778" providerId="ADAL" clId="{749EFE84-CE2E-4676-9B6D-02E01AF52152}" dt="2023-03-31T13:49:03.382" v="5327" actId="1076"/>
        <pc:sldMkLst>
          <pc:docMk/>
          <pc:sldMk cId="747677432" sldId="723"/>
        </pc:sldMkLst>
        <pc:spChg chg="mod">
          <ac:chgData name="Jesse Manenschijn - Ghuijs" userId="286c7193-7fda-4101-87b5-753850aa2778" providerId="ADAL" clId="{749EFE84-CE2E-4676-9B6D-02E01AF52152}" dt="2023-03-27T11:12:53.648" v="143" actId="20577"/>
          <ac:spMkLst>
            <pc:docMk/>
            <pc:sldMk cId="747677432" sldId="723"/>
            <ac:spMk id="2" creationId="{F68A77CC-F740-10E2-5361-C198BF962D47}"/>
          </ac:spMkLst>
        </pc:spChg>
        <pc:spChg chg="del mod">
          <ac:chgData name="Jesse Manenschijn - Ghuijs" userId="286c7193-7fda-4101-87b5-753850aa2778" providerId="ADAL" clId="{749EFE84-CE2E-4676-9B6D-02E01AF52152}" dt="2023-03-31T13:47:16.537" v="5304" actId="478"/>
          <ac:spMkLst>
            <pc:docMk/>
            <pc:sldMk cId="747677432" sldId="723"/>
            <ac:spMk id="3" creationId="{5C762152-F56C-5FD7-5840-8103CF2395EA}"/>
          </ac:spMkLst>
        </pc:spChg>
        <pc:spChg chg="del">
          <ac:chgData name="Jesse Manenschijn - Ghuijs" userId="286c7193-7fda-4101-87b5-753850aa2778" providerId="ADAL" clId="{749EFE84-CE2E-4676-9B6D-02E01AF52152}" dt="2023-03-27T12:47:31.259" v="2858" actId="478"/>
          <ac:spMkLst>
            <pc:docMk/>
            <pc:sldMk cId="747677432" sldId="723"/>
            <ac:spMk id="4" creationId="{48DF1D12-5CAF-3E56-27CB-4F2F74341ED7}"/>
          </ac:spMkLst>
        </pc:spChg>
        <pc:spChg chg="add del mod">
          <ac:chgData name="Jesse Manenschijn - Ghuijs" userId="286c7193-7fda-4101-87b5-753850aa2778" providerId="ADAL" clId="{749EFE84-CE2E-4676-9B6D-02E01AF52152}" dt="2023-03-27T12:40:58.890" v="2436"/>
          <ac:spMkLst>
            <pc:docMk/>
            <pc:sldMk cId="747677432" sldId="723"/>
            <ac:spMk id="8" creationId="{0717245D-36B2-E6B6-2F8E-B06BE5D72729}"/>
          </ac:spMkLst>
        </pc:spChg>
        <pc:spChg chg="add mod ord">
          <ac:chgData name="Jesse Manenschijn - Ghuijs" userId="286c7193-7fda-4101-87b5-753850aa2778" providerId="ADAL" clId="{749EFE84-CE2E-4676-9B6D-02E01AF52152}" dt="2023-03-31T13:44:59.722" v="5267" actId="207"/>
          <ac:spMkLst>
            <pc:docMk/>
            <pc:sldMk cId="747677432" sldId="723"/>
            <ac:spMk id="9" creationId="{A64D847B-677E-08EA-DF54-A2FAE018E19E}"/>
          </ac:spMkLst>
        </pc:spChg>
        <pc:picChg chg="add mod modCrop">
          <ac:chgData name="Jesse Manenschijn - Ghuijs" userId="286c7193-7fda-4101-87b5-753850aa2778" providerId="ADAL" clId="{749EFE84-CE2E-4676-9B6D-02E01AF52152}" dt="2023-03-31T13:48:59.008" v="5326" actId="1076"/>
          <ac:picMkLst>
            <pc:docMk/>
            <pc:sldMk cId="747677432" sldId="723"/>
            <ac:picMk id="5" creationId="{A3E1AE63-1858-7736-254A-5DAA40356505}"/>
          </ac:picMkLst>
        </pc:picChg>
        <pc:picChg chg="add del mod modCrop">
          <ac:chgData name="Jesse Manenschijn - Ghuijs" userId="286c7193-7fda-4101-87b5-753850aa2778" providerId="ADAL" clId="{749EFE84-CE2E-4676-9B6D-02E01AF52152}" dt="2023-03-31T13:36:34.149" v="4986" actId="21"/>
          <ac:picMkLst>
            <pc:docMk/>
            <pc:sldMk cId="747677432" sldId="723"/>
            <ac:picMk id="6" creationId="{A72A5F71-7BEC-B2FF-91BE-7BC5DA7A46FB}"/>
          </ac:picMkLst>
        </pc:picChg>
        <pc:picChg chg="add mod modCrop">
          <ac:chgData name="Jesse Manenschijn - Ghuijs" userId="286c7193-7fda-4101-87b5-753850aa2778" providerId="ADAL" clId="{749EFE84-CE2E-4676-9B6D-02E01AF52152}" dt="2023-03-31T13:47:52.925" v="5312" actId="732"/>
          <ac:picMkLst>
            <pc:docMk/>
            <pc:sldMk cId="747677432" sldId="723"/>
            <ac:picMk id="8" creationId="{77586CE7-AA19-738C-D39D-12DA7CDD7113}"/>
          </ac:picMkLst>
        </pc:picChg>
        <pc:picChg chg="add del mod">
          <ac:chgData name="Jesse Manenschijn - Ghuijs" userId="286c7193-7fda-4101-87b5-753850aa2778" providerId="ADAL" clId="{749EFE84-CE2E-4676-9B6D-02E01AF52152}" dt="2023-03-27T12:44:08.024" v="2601" actId="478"/>
          <ac:picMkLst>
            <pc:docMk/>
            <pc:sldMk cId="747677432" sldId="723"/>
            <ac:picMk id="10" creationId="{1DB37610-3457-B557-89A0-6D82331DC8AA}"/>
          </ac:picMkLst>
        </pc:picChg>
        <pc:picChg chg="add mod modCrop">
          <ac:chgData name="Jesse Manenschijn - Ghuijs" userId="286c7193-7fda-4101-87b5-753850aa2778" providerId="ADAL" clId="{749EFE84-CE2E-4676-9B6D-02E01AF52152}" dt="2023-03-31T13:48:11.420" v="5319" actId="1076"/>
          <ac:picMkLst>
            <pc:docMk/>
            <pc:sldMk cId="747677432" sldId="723"/>
            <ac:picMk id="10" creationId="{4480DD52-B249-FECA-56B6-50FF33C4D752}"/>
          </ac:picMkLst>
        </pc:picChg>
        <pc:picChg chg="add del mod">
          <ac:chgData name="Jesse Manenschijn - Ghuijs" userId="286c7193-7fda-4101-87b5-753850aa2778" providerId="ADAL" clId="{749EFE84-CE2E-4676-9B6D-02E01AF52152}" dt="2023-03-27T12:49:27.526" v="2887"/>
          <ac:picMkLst>
            <pc:docMk/>
            <pc:sldMk cId="747677432" sldId="723"/>
            <ac:picMk id="11" creationId="{77BFBB74-A3CE-3CFE-8324-97A73289CDAA}"/>
          </ac:picMkLst>
        </pc:picChg>
        <pc:picChg chg="add mod modCrop">
          <ac:chgData name="Jesse Manenschijn - Ghuijs" userId="286c7193-7fda-4101-87b5-753850aa2778" providerId="ADAL" clId="{749EFE84-CE2E-4676-9B6D-02E01AF52152}" dt="2023-03-31T13:47:35.682" v="5307" actId="1076"/>
          <ac:picMkLst>
            <pc:docMk/>
            <pc:sldMk cId="747677432" sldId="723"/>
            <ac:picMk id="11" creationId="{FCF9BB73-1A72-95B3-DA3F-3CE71C98CA3D}"/>
          </ac:picMkLst>
        </pc:picChg>
        <pc:picChg chg="add mod modCrop">
          <ac:chgData name="Jesse Manenschijn - Ghuijs" userId="286c7193-7fda-4101-87b5-753850aa2778" providerId="ADAL" clId="{749EFE84-CE2E-4676-9B6D-02E01AF52152}" dt="2023-03-31T13:48:28.281" v="5323" actId="1076"/>
          <ac:picMkLst>
            <pc:docMk/>
            <pc:sldMk cId="747677432" sldId="723"/>
            <ac:picMk id="12" creationId="{F36AC160-D0B7-81F2-EC2D-D581DAE4077B}"/>
          </ac:picMkLst>
        </pc:picChg>
        <pc:picChg chg="add mod modCrop">
          <ac:chgData name="Jesse Manenschijn - Ghuijs" userId="286c7193-7fda-4101-87b5-753850aa2778" providerId="ADAL" clId="{749EFE84-CE2E-4676-9B6D-02E01AF52152}" dt="2023-03-31T13:49:03.382" v="5327" actId="1076"/>
          <ac:picMkLst>
            <pc:docMk/>
            <pc:sldMk cId="747677432" sldId="723"/>
            <ac:picMk id="13" creationId="{75B89B16-1C12-3D35-1C55-1051D8D15E3A}"/>
          </ac:picMkLst>
        </pc:picChg>
        <pc:picChg chg="add mod modCrop">
          <ac:chgData name="Jesse Manenschijn - Ghuijs" userId="286c7193-7fda-4101-87b5-753850aa2778" providerId="ADAL" clId="{749EFE84-CE2E-4676-9B6D-02E01AF52152}" dt="2023-03-31T13:48:25.244" v="5322" actId="1076"/>
          <ac:picMkLst>
            <pc:docMk/>
            <pc:sldMk cId="747677432" sldId="723"/>
            <ac:picMk id="14" creationId="{F491C6A2-A2E0-742E-72CA-762EAF35634D}"/>
          </ac:picMkLst>
        </pc:picChg>
      </pc:sldChg>
      <pc:sldChg chg="addSp delSp modSp new mod ord modNotesTx">
        <pc:chgData name="Jesse Manenschijn - Ghuijs" userId="286c7193-7fda-4101-87b5-753850aa2778" providerId="ADAL" clId="{749EFE84-CE2E-4676-9B6D-02E01AF52152}" dt="2023-04-03T14:59:52.790" v="7881" actId="20577"/>
        <pc:sldMkLst>
          <pc:docMk/>
          <pc:sldMk cId="3089433161" sldId="724"/>
        </pc:sldMkLst>
        <pc:spChg chg="mod">
          <ac:chgData name="Jesse Manenschijn - Ghuijs" userId="286c7193-7fda-4101-87b5-753850aa2778" providerId="ADAL" clId="{749EFE84-CE2E-4676-9B6D-02E01AF52152}" dt="2023-03-27T11:13:34.975" v="170" actId="20577"/>
          <ac:spMkLst>
            <pc:docMk/>
            <pc:sldMk cId="3089433161" sldId="724"/>
            <ac:spMk id="2" creationId="{524C9D4D-0E32-4FD4-2E77-F7D7409CC0DD}"/>
          </ac:spMkLst>
        </pc:spChg>
        <pc:spChg chg="mod">
          <ac:chgData name="Jesse Manenschijn - Ghuijs" userId="286c7193-7fda-4101-87b5-753850aa2778" providerId="ADAL" clId="{749EFE84-CE2E-4676-9B6D-02E01AF52152}" dt="2023-04-03T14:59:52.790" v="7881" actId="20577"/>
          <ac:spMkLst>
            <pc:docMk/>
            <pc:sldMk cId="3089433161" sldId="724"/>
            <ac:spMk id="3" creationId="{59F0DDEC-98A8-88A3-B63E-D6C920485F09}"/>
          </ac:spMkLst>
        </pc:spChg>
        <pc:spChg chg="del">
          <ac:chgData name="Jesse Manenschijn - Ghuijs" userId="286c7193-7fda-4101-87b5-753850aa2778" providerId="ADAL" clId="{749EFE84-CE2E-4676-9B6D-02E01AF52152}" dt="2023-03-31T18:31:44.593" v="7691" actId="478"/>
          <ac:spMkLst>
            <pc:docMk/>
            <pc:sldMk cId="3089433161" sldId="724"/>
            <ac:spMk id="4" creationId="{D710BD91-9F81-1EFB-7952-6042B128C26D}"/>
          </ac:spMkLst>
        </pc:spChg>
        <pc:spChg chg="add mod">
          <ac:chgData name="Jesse Manenschijn - Ghuijs" userId="286c7193-7fda-4101-87b5-753850aa2778" providerId="ADAL" clId="{749EFE84-CE2E-4676-9B6D-02E01AF52152}" dt="2023-03-31T18:31:38.413" v="7690" actId="1076"/>
          <ac:spMkLst>
            <pc:docMk/>
            <pc:sldMk cId="3089433161" sldId="724"/>
            <ac:spMk id="5" creationId="{E6911831-E2D4-FAE9-7C40-8E0D17AC1621}"/>
          </ac:spMkLst>
        </pc:spChg>
        <pc:spChg chg="add mod">
          <ac:chgData name="Jesse Manenschijn - Ghuijs" userId="286c7193-7fda-4101-87b5-753850aa2778" providerId="ADAL" clId="{749EFE84-CE2E-4676-9B6D-02E01AF52152}" dt="2023-03-31T18:32:27.166" v="7709" actId="122"/>
          <ac:spMkLst>
            <pc:docMk/>
            <pc:sldMk cId="3089433161" sldId="724"/>
            <ac:spMk id="8" creationId="{F77212C6-AE03-93E8-30B6-C6CA2BC0BD8D}"/>
          </ac:spMkLst>
        </pc:spChg>
        <pc:picChg chg="add mod modCrop">
          <ac:chgData name="Jesse Manenschijn - Ghuijs" userId="286c7193-7fda-4101-87b5-753850aa2778" providerId="ADAL" clId="{749EFE84-CE2E-4676-9B6D-02E01AF52152}" dt="2023-03-31T18:34:50.777" v="7868" actId="1076"/>
          <ac:picMkLst>
            <pc:docMk/>
            <pc:sldMk cId="3089433161" sldId="724"/>
            <ac:picMk id="6" creationId="{06D496DE-CBF9-B471-51FF-A17EBEBF5D6A}"/>
          </ac:picMkLst>
        </pc:picChg>
      </pc:sldChg>
      <pc:sldChg chg="addSp modSp add mod modNotesTx">
        <pc:chgData name="Jesse Manenschijn - Ghuijs" userId="286c7193-7fda-4101-87b5-753850aa2778" providerId="ADAL" clId="{749EFE84-CE2E-4676-9B6D-02E01AF52152}" dt="2023-03-31T18:28:11.460" v="7588" actId="20577"/>
        <pc:sldMkLst>
          <pc:docMk/>
          <pc:sldMk cId="847831135" sldId="725"/>
        </pc:sldMkLst>
        <pc:spChg chg="mod">
          <ac:chgData name="Jesse Manenschijn - Ghuijs" userId="286c7193-7fda-4101-87b5-753850aa2778" providerId="ADAL" clId="{749EFE84-CE2E-4676-9B6D-02E01AF52152}" dt="2023-03-27T11:13:50.242" v="205" actId="14100"/>
          <ac:spMkLst>
            <pc:docMk/>
            <pc:sldMk cId="847831135" sldId="725"/>
            <ac:spMk id="2" creationId="{524C9D4D-0E32-4FD4-2E77-F7D7409CC0DD}"/>
          </ac:spMkLst>
        </pc:spChg>
        <pc:spChg chg="mod ord">
          <ac:chgData name="Jesse Manenschijn - Ghuijs" userId="286c7193-7fda-4101-87b5-753850aa2778" providerId="ADAL" clId="{749EFE84-CE2E-4676-9B6D-02E01AF52152}" dt="2023-03-31T18:28:11.460" v="7588" actId="20577"/>
          <ac:spMkLst>
            <pc:docMk/>
            <pc:sldMk cId="847831135" sldId="725"/>
            <ac:spMk id="3" creationId="{59F0DDEC-98A8-88A3-B63E-D6C920485F09}"/>
          </ac:spMkLst>
        </pc:spChg>
        <pc:spChg chg="add mod">
          <ac:chgData name="Jesse Manenschijn - Ghuijs" userId="286c7193-7fda-4101-87b5-753850aa2778" providerId="ADAL" clId="{749EFE84-CE2E-4676-9B6D-02E01AF52152}" dt="2023-03-31T18:24:41.187" v="7470" actId="20577"/>
          <ac:spMkLst>
            <pc:docMk/>
            <pc:sldMk cId="847831135" sldId="725"/>
            <ac:spMk id="5" creationId="{9A87256E-F8A9-10C4-0C61-9370926DC8FE}"/>
          </ac:spMkLst>
        </pc:spChg>
        <pc:picChg chg="add mod modCrop">
          <ac:chgData name="Jesse Manenschijn - Ghuijs" userId="286c7193-7fda-4101-87b5-753850aa2778" providerId="ADAL" clId="{749EFE84-CE2E-4676-9B6D-02E01AF52152}" dt="2023-03-31T18:25:41.036" v="7479" actId="1076"/>
          <ac:picMkLst>
            <pc:docMk/>
            <pc:sldMk cId="847831135" sldId="725"/>
            <ac:picMk id="6" creationId="{81A8F74C-2580-525D-0554-15ECDEC8B380}"/>
          </ac:picMkLst>
        </pc:picChg>
      </pc:sldChg>
      <pc:sldChg chg="new del">
        <pc:chgData name="Jesse Manenschijn - Ghuijs" userId="286c7193-7fda-4101-87b5-753850aa2778" providerId="ADAL" clId="{749EFE84-CE2E-4676-9B6D-02E01AF52152}" dt="2023-03-27T11:15:23.997" v="222" actId="47"/>
        <pc:sldMkLst>
          <pc:docMk/>
          <pc:sldMk cId="1408188149" sldId="726"/>
        </pc:sldMkLst>
      </pc:sldChg>
      <pc:sldChg chg="new del">
        <pc:chgData name="Jesse Manenschijn - Ghuijs" userId="286c7193-7fda-4101-87b5-753850aa2778" providerId="ADAL" clId="{749EFE84-CE2E-4676-9B6D-02E01AF52152}" dt="2023-03-27T12:50:57.681" v="2893" actId="47"/>
        <pc:sldMkLst>
          <pc:docMk/>
          <pc:sldMk cId="2306260751" sldId="726"/>
        </pc:sldMkLst>
      </pc:sldChg>
      <pc:sldChg chg="new del modNotesTx">
        <pc:chgData name="Jesse Manenschijn - Ghuijs" userId="286c7193-7fda-4101-87b5-753850aa2778" providerId="ADAL" clId="{749EFE84-CE2E-4676-9B6D-02E01AF52152}" dt="2023-03-27T11:39:40.187" v="557" actId="47"/>
        <pc:sldMkLst>
          <pc:docMk/>
          <pc:sldMk cId="2771707313" sldId="726"/>
        </pc:sldMkLst>
      </pc:sldChg>
      <pc:sldChg chg="addSp delSp modSp add del mod modNotesTx">
        <pc:chgData name="Jesse Manenschijn - Ghuijs" userId="286c7193-7fda-4101-87b5-753850aa2778" providerId="ADAL" clId="{749EFE84-CE2E-4676-9B6D-02E01AF52152}" dt="2023-03-31T17:52:58.596" v="5820" actId="20577"/>
        <pc:sldMkLst>
          <pc:docMk/>
          <pc:sldMk cId="261091079" sldId="727"/>
        </pc:sldMkLst>
        <pc:spChg chg="mod">
          <ac:chgData name="Jesse Manenschijn - Ghuijs" userId="286c7193-7fda-4101-87b5-753850aa2778" providerId="ADAL" clId="{749EFE84-CE2E-4676-9B6D-02E01AF52152}" dt="2023-03-31T17:34:28.269" v="5406" actId="790"/>
          <ac:spMkLst>
            <pc:docMk/>
            <pc:sldMk cId="261091079" sldId="727"/>
            <ac:spMk id="2" creationId="{F68A77CC-F740-10E2-5361-C198BF962D47}"/>
          </ac:spMkLst>
        </pc:spChg>
        <pc:spChg chg="mod">
          <ac:chgData name="Jesse Manenschijn - Ghuijs" userId="286c7193-7fda-4101-87b5-753850aa2778" providerId="ADAL" clId="{749EFE84-CE2E-4676-9B6D-02E01AF52152}" dt="2023-03-31T17:46:23.262" v="5680" actId="20577"/>
          <ac:spMkLst>
            <pc:docMk/>
            <pc:sldMk cId="261091079" sldId="727"/>
            <ac:spMk id="3" creationId="{5C762152-F56C-5FD7-5840-8103CF2395EA}"/>
          </ac:spMkLst>
        </pc:spChg>
        <pc:spChg chg="add mod">
          <ac:chgData name="Jesse Manenschijn - Ghuijs" userId="286c7193-7fda-4101-87b5-753850aa2778" providerId="ADAL" clId="{749EFE84-CE2E-4676-9B6D-02E01AF52152}" dt="2023-03-31T17:34:28.269" v="5406" actId="790"/>
          <ac:spMkLst>
            <pc:docMk/>
            <pc:sldMk cId="261091079" sldId="727"/>
            <ac:spMk id="7" creationId="{7AC50200-BA0D-745D-DE93-EF45976FD0DE}"/>
          </ac:spMkLst>
        </pc:spChg>
        <pc:spChg chg="add mod">
          <ac:chgData name="Jesse Manenschijn - Ghuijs" userId="286c7193-7fda-4101-87b5-753850aa2778" providerId="ADAL" clId="{749EFE84-CE2E-4676-9B6D-02E01AF52152}" dt="2023-03-31T17:45:20.277" v="5645" actId="1076"/>
          <ac:spMkLst>
            <pc:docMk/>
            <pc:sldMk cId="261091079" sldId="727"/>
            <ac:spMk id="8" creationId="{E019A579-5ECB-A1A4-E68E-304885658C9C}"/>
          </ac:spMkLst>
        </pc:spChg>
        <pc:spChg chg="add del mod">
          <ac:chgData name="Jesse Manenschijn - Ghuijs" userId="286c7193-7fda-4101-87b5-753850aa2778" providerId="ADAL" clId="{749EFE84-CE2E-4676-9B6D-02E01AF52152}" dt="2023-03-31T12:36:34.832" v="3398" actId="478"/>
          <ac:spMkLst>
            <pc:docMk/>
            <pc:sldMk cId="261091079" sldId="727"/>
            <ac:spMk id="10" creationId="{0EC127BB-0E9B-30EB-65D5-ED693DFD4D30}"/>
          </ac:spMkLst>
        </pc:spChg>
        <pc:picChg chg="add del mod">
          <ac:chgData name="Jesse Manenschijn - Ghuijs" userId="286c7193-7fda-4101-87b5-753850aa2778" providerId="ADAL" clId="{749EFE84-CE2E-4676-9B6D-02E01AF52152}" dt="2023-03-27T12:52:43.428" v="2953" actId="478"/>
          <ac:picMkLst>
            <pc:docMk/>
            <pc:sldMk cId="261091079" sldId="727"/>
            <ac:picMk id="5" creationId="{DF9B3F2D-2ED7-E02E-CD09-E91C4BA58156}"/>
          </ac:picMkLst>
        </pc:picChg>
        <pc:picChg chg="del">
          <ac:chgData name="Jesse Manenschijn - Ghuijs" userId="286c7193-7fda-4101-87b5-753850aa2778" providerId="ADAL" clId="{749EFE84-CE2E-4676-9B6D-02E01AF52152}" dt="2023-03-27T12:52:48.876" v="2954" actId="478"/>
          <ac:picMkLst>
            <pc:docMk/>
            <pc:sldMk cId="261091079" sldId="727"/>
            <ac:picMk id="6" creationId="{A72A5F71-7BEC-B2FF-91BE-7BC5DA7A46FB}"/>
          </ac:picMkLst>
        </pc:picChg>
        <pc:picChg chg="add mod modCrop">
          <ac:chgData name="Jesse Manenschijn - Ghuijs" userId="286c7193-7fda-4101-87b5-753850aa2778" providerId="ADAL" clId="{749EFE84-CE2E-4676-9B6D-02E01AF52152}" dt="2023-03-31T12:36:39.683" v="3400" actId="1076"/>
          <ac:picMkLst>
            <pc:docMk/>
            <pc:sldMk cId="261091079" sldId="727"/>
            <ac:picMk id="9" creationId="{B56A0071-789F-C85A-9A76-806E98FA1668}"/>
          </ac:picMkLst>
        </pc:picChg>
      </pc:sldChg>
      <pc:sldChg chg="new del">
        <pc:chgData name="Jesse Manenschijn - Ghuijs" userId="286c7193-7fda-4101-87b5-753850aa2778" providerId="ADAL" clId="{749EFE84-CE2E-4676-9B6D-02E01AF52152}" dt="2023-03-31T12:26:21.900" v="2997" actId="47"/>
        <pc:sldMkLst>
          <pc:docMk/>
          <pc:sldMk cId="760228923" sldId="728"/>
        </pc:sldMkLst>
      </pc:sldChg>
      <pc:sldChg chg="addSp modSp new del mod ord">
        <pc:chgData name="Jesse Manenschijn - Ghuijs" userId="286c7193-7fda-4101-87b5-753850aa2778" providerId="ADAL" clId="{749EFE84-CE2E-4676-9B6D-02E01AF52152}" dt="2023-03-31T13:06:26.352" v="4107" actId="47"/>
        <pc:sldMkLst>
          <pc:docMk/>
          <pc:sldMk cId="950257574" sldId="728"/>
        </pc:sldMkLst>
        <pc:spChg chg="add mod">
          <ac:chgData name="Jesse Manenschijn - Ghuijs" userId="286c7193-7fda-4101-87b5-753850aa2778" providerId="ADAL" clId="{749EFE84-CE2E-4676-9B6D-02E01AF52152}" dt="2023-03-31T12:26:54.009" v="3054" actId="13926"/>
          <ac:spMkLst>
            <pc:docMk/>
            <pc:sldMk cId="950257574" sldId="728"/>
            <ac:spMk id="2" creationId="{3387C7B2-DE70-2C65-A316-ECE2DCBCF5A3}"/>
          </ac:spMkLst>
        </pc:spChg>
      </pc:sldChg>
      <pc:sldChg chg="addSp delSp modSp new del mod">
        <pc:chgData name="Jesse Manenschijn - Ghuijs" userId="286c7193-7fda-4101-87b5-753850aa2778" providerId="ADAL" clId="{749EFE84-CE2E-4676-9B6D-02E01AF52152}" dt="2023-03-27T12:54:55.447" v="2967" actId="47"/>
        <pc:sldMkLst>
          <pc:docMk/>
          <pc:sldMk cId="2857984782" sldId="728"/>
        </pc:sldMkLst>
        <pc:spChg chg="mod">
          <ac:chgData name="Jesse Manenschijn - Ghuijs" userId="286c7193-7fda-4101-87b5-753850aa2778" providerId="ADAL" clId="{749EFE84-CE2E-4676-9B6D-02E01AF52152}" dt="2023-03-27T12:51:49.775" v="2943" actId="27636"/>
          <ac:spMkLst>
            <pc:docMk/>
            <pc:sldMk cId="2857984782" sldId="728"/>
            <ac:spMk id="2" creationId="{190A04B3-C0B8-B02D-7F9E-D299269489C6}"/>
          </ac:spMkLst>
        </pc:spChg>
        <pc:spChg chg="del">
          <ac:chgData name="Jesse Manenschijn - Ghuijs" userId="286c7193-7fda-4101-87b5-753850aa2778" providerId="ADAL" clId="{749EFE84-CE2E-4676-9B6D-02E01AF52152}" dt="2023-03-27T12:51:53.199" v="2944" actId="478"/>
          <ac:spMkLst>
            <pc:docMk/>
            <pc:sldMk cId="2857984782" sldId="728"/>
            <ac:spMk id="4" creationId="{BAB312E6-BADD-827C-72F2-C45BB19D0D2F}"/>
          </ac:spMkLst>
        </pc:spChg>
        <pc:picChg chg="add del mod">
          <ac:chgData name="Jesse Manenschijn - Ghuijs" userId="286c7193-7fda-4101-87b5-753850aa2778" providerId="ADAL" clId="{749EFE84-CE2E-4676-9B6D-02E01AF52152}" dt="2023-03-27T12:52:05.760" v="2948" actId="478"/>
          <ac:picMkLst>
            <pc:docMk/>
            <pc:sldMk cId="2857984782" sldId="728"/>
            <ac:picMk id="6" creationId="{8219C52A-DC0B-451B-3583-E018F52AB867}"/>
          </ac:picMkLst>
        </pc:picChg>
      </pc:sldChg>
    </pc:docChg>
  </pc:docChgLst>
  <pc:docChgLst>
    <pc:chgData name="Nanda van Rijn - Koppers" userId="S::nrj@tg.nl::16014af5-9035-4732-965c-9b7479891170" providerId="AD" clId="Web-{CCF54D2D-7D77-6763-B1B0-655F4AACE325}"/>
    <pc:docChg chg="mod">
      <pc:chgData name="Nanda van Rijn - Koppers" userId="S::nrj@tg.nl::16014af5-9035-4732-965c-9b7479891170" providerId="AD" clId="Web-{CCF54D2D-7D77-6763-B1B0-655F4AACE325}" dt="2023-03-30T07:35:56.992" v="3"/>
      <pc:docMkLst>
        <pc:docMk/>
      </pc:docMkLst>
      <pc:sldChg chg="addCm">
        <pc:chgData name="Nanda van Rijn - Koppers" userId="S::nrj@tg.nl::16014af5-9035-4732-965c-9b7479891170" providerId="AD" clId="Web-{CCF54D2D-7D77-6763-B1B0-655F4AACE325}" dt="2023-03-30T07:33:44.597" v="1"/>
        <pc:sldMkLst>
          <pc:docMk/>
          <pc:sldMk cId="4126897513" sldId="717"/>
        </pc:sldMkLst>
        <pc:extLst>
          <p:ext xmlns:p="http://schemas.openxmlformats.org/presentationml/2006/main" uri="{D6D511B9-2390-475A-947B-AFAB55BFBCF1}">
            <pc226:cmChg xmlns:pc226="http://schemas.microsoft.com/office/powerpoint/2022/06/main/command" chg="add">
              <pc226:chgData name="Nanda van Rijn - Koppers" userId="S::nrj@tg.nl::16014af5-9035-4732-965c-9b7479891170" providerId="AD" clId="Web-{CCF54D2D-7D77-6763-B1B0-655F4AACE325}" dt="2023-03-30T07:33:44.597" v="1"/>
              <pc2:cmMkLst xmlns:pc2="http://schemas.microsoft.com/office/powerpoint/2019/9/main/command">
                <pc:docMk/>
                <pc:sldMk cId="4126897513" sldId="717"/>
                <pc2:cmMk id="{2847F91E-AA36-40FD-96C4-8C9AF34E43BB}"/>
              </pc2:cmMkLst>
            </pc226:cmChg>
          </p:ext>
        </pc:extLst>
      </pc:sldChg>
      <pc:sldChg chg="addCm">
        <pc:chgData name="Nanda van Rijn - Koppers" userId="S::nrj@tg.nl::16014af5-9035-4732-965c-9b7479891170" providerId="AD" clId="Web-{CCF54D2D-7D77-6763-B1B0-655F4AACE325}" dt="2023-03-30T07:35:56.992" v="3"/>
        <pc:sldMkLst>
          <pc:docMk/>
          <pc:sldMk cId="3788437019" sldId="721"/>
        </pc:sldMkLst>
        <pc:extLst>
          <p:ext xmlns:p="http://schemas.openxmlformats.org/presentationml/2006/main" uri="{D6D511B9-2390-475A-947B-AFAB55BFBCF1}">
            <pc226:cmChg xmlns:pc226="http://schemas.microsoft.com/office/powerpoint/2022/06/main/command" chg="add">
              <pc226:chgData name="Nanda van Rijn - Koppers" userId="S::nrj@tg.nl::16014af5-9035-4732-965c-9b7479891170" providerId="AD" clId="Web-{CCF54D2D-7D77-6763-B1B0-655F4AACE325}" dt="2023-03-30T07:35:56.992" v="3"/>
              <pc2:cmMkLst xmlns:pc2="http://schemas.microsoft.com/office/powerpoint/2019/9/main/command">
                <pc:docMk/>
                <pc:sldMk cId="3788437019" sldId="721"/>
                <pc2:cmMk id="{03338C16-06B0-405D-AA6C-C7A8B981B998}"/>
              </pc2:cmMkLst>
            </pc226:cmChg>
          </p:ext>
        </pc:extLst>
      </pc:sldChg>
      <pc:sldChg chg="addCm">
        <pc:chgData name="Nanda van Rijn - Koppers" userId="S::nrj@tg.nl::16014af5-9035-4732-965c-9b7479891170" providerId="AD" clId="Web-{CCF54D2D-7D77-6763-B1B0-655F4AACE325}" dt="2023-03-30T07:34:32.271" v="2"/>
        <pc:sldMkLst>
          <pc:docMk/>
          <pc:sldMk cId="261091079" sldId="727"/>
        </pc:sldMkLst>
        <pc:extLst>
          <p:ext xmlns:p="http://schemas.openxmlformats.org/presentationml/2006/main" uri="{D6D511B9-2390-475A-947B-AFAB55BFBCF1}">
            <pc226:cmChg xmlns:pc226="http://schemas.microsoft.com/office/powerpoint/2022/06/main/command" chg="add">
              <pc226:chgData name="Nanda van Rijn - Koppers" userId="S::nrj@tg.nl::16014af5-9035-4732-965c-9b7479891170" providerId="AD" clId="Web-{CCF54D2D-7D77-6763-B1B0-655F4AACE325}" dt="2023-03-30T07:34:32.271" v="2"/>
              <pc2:cmMkLst xmlns:pc2="http://schemas.microsoft.com/office/powerpoint/2019/9/main/command">
                <pc:docMk/>
                <pc:sldMk cId="261091079" sldId="727"/>
                <pc2:cmMk id="{12FD1498-9F6F-4C38-BF47-5E4027262D4E}"/>
              </pc2:cmMkLst>
            </pc226:cmChg>
          </p:ext>
        </pc:extLst>
      </pc:sldChg>
    </pc:docChg>
  </pc:docChgLst>
  <pc:docChgLst>
    <pc:chgData name="Jesse Manenschijn - Ghuijs" userId="S::jmc@tg.nl::286c7193-7fda-4101-87b5-753850aa2778" providerId="AD" clId="Web-{496BBDE4-DB3A-088A-2367-918E5527BE4E}"/>
    <pc:docChg chg="">
      <pc:chgData name="Jesse Manenschijn - Ghuijs" userId="S::jmc@tg.nl::286c7193-7fda-4101-87b5-753850aa2778" providerId="AD" clId="Web-{496BBDE4-DB3A-088A-2367-918E5527BE4E}" dt="2023-04-03T09:03:21.721" v="0"/>
      <pc:docMkLst>
        <pc:docMk/>
      </pc:docMkLst>
      <pc:sldChg chg="delCm">
        <pc:chgData name="Jesse Manenschijn - Ghuijs" userId="S::jmc@tg.nl::286c7193-7fda-4101-87b5-753850aa2778" providerId="AD" clId="Web-{496BBDE4-DB3A-088A-2367-918E5527BE4E}" dt="2023-04-03T09:03:21.721" v="0"/>
        <pc:sldMkLst>
          <pc:docMk/>
          <pc:sldMk cId="261091079" sldId="727"/>
        </pc:sldMkLst>
        <pc:extLst>
          <p:ext xmlns:p="http://schemas.openxmlformats.org/presentationml/2006/main" uri="{D6D511B9-2390-475A-947B-AFAB55BFBCF1}">
            <pc226:cmChg xmlns:pc226="http://schemas.microsoft.com/office/powerpoint/2022/06/main/command" chg="del">
              <pc226:chgData name="Jesse Manenschijn - Ghuijs" userId="S::jmc@tg.nl::286c7193-7fda-4101-87b5-753850aa2778" providerId="AD" clId="Web-{496BBDE4-DB3A-088A-2367-918E5527BE4E}" dt="2023-04-03T09:03:21.721" v="0"/>
              <pc2:cmMkLst xmlns:pc2="http://schemas.microsoft.com/office/powerpoint/2019/9/main/command">
                <pc:docMk/>
                <pc:sldMk cId="261091079" sldId="727"/>
                <pc2:cmMk id="{12FD1498-9F6F-4C38-BF47-5E4027262D4E}"/>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59922-065A-FC42-80B8-5CA08416211E}" type="datetimeFigureOut">
              <a:rPr lang="nl-NL" smtClean="0"/>
              <a:t>3-4-2023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1D86B-C117-684F-97E4-5155D8F4374C}" type="slidenum">
              <a:rPr lang="nl-NL" smtClean="0"/>
              <a:t>‹nr.›</a:t>
            </a:fld>
            <a:endParaRPr lang="nl-NL"/>
          </a:p>
        </p:txBody>
      </p:sp>
    </p:spTree>
    <p:extLst>
      <p:ext uri="{BB962C8B-B14F-4D97-AF65-F5344CB8AC3E}">
        <p14:creationId xmlns:p14="http://schemas.microsoft.com/office/powerpoint/2010/main" val="155206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t>De 10e </a:t>
            </a:r>
            <a:r>
              <a:rPr lang="en-GB" b="1" dirty="0" err="1"/>
              <a:t>editie</a:t>
            </a:r>
            <a:r>
              <a:rPr lang="en-GB" b="1" dirty="0"/>
              <a:t>!</a:t>
            </a:r>
          </a:p>
          <a:p>
            <a:r>
              <a:rPr lang="en-GB" b="1" dirty="0"/>
              <a:t>10e </a:t>
            </a:r>
            <a:r>
              <a:rPr lang="en-GB" b="1" dirty="0" err="1"/>
              <a:t>keer</a:t>
            </a:r>
            <a:r>
              <a:rPr lang="en-GB" b="1" dirty="0"/>
              <a:t> </a:t>
            </a:r>
            <a:r>
              <a:rPr lang="en-GB" b="1" dirty="0" err="1"/>
              <a:t>dat</a:t>
            </a:r>
            <a:r>
              <a:rPr lang="en-GB" b="1" dirty="0"/>
              <a:t> we </a:t>
            </a:r>
            <a:r>
              <a:rPr lang="en-GB" b="1" dirty="0" err="1"/>
              <a:t>dit</a:t>
            </a:r>
            <a:r>
              <a:rPr lang="en-GB" b="1" dirty="0"/>
              <a:t> </a:t>
            </a:r>
            <a:r>
              <a:rPr lang="en-GB" b="1" dirty="0" err="1"/>
              <a:t>samen</a:t>
            </a:r>
            <a:r>
              <a:rPr lang="en-GB" b="1" dirty="0"/>
              <a:t> </a:t>
            </a:r>
            <a:r>
              <a:rPr lang="en-GB" b="1" dirty="0" err="1"/>
              <a:t>doen</a:t>
            </a:r>
            <a:r>
              <a:rPr lang="en-GB" b="1" dirty="0"/>
              <a:t> + </a:t>
            </a:r>
            <a:r>
              <a:rPr lang="en-GB" b="1" dirty="0" err="1"/>
              <a:t>veel</a:t>
            </a:r>
            <a:r>
              <a:rPr lang="en-GB" b="1" dirty="0"/>
              <a:t> </a:t>
            </a:r>
            <a:r>
              <a:rPr lang="en-GB" b="1" dirty="0" err="1"/>
              <a:t>gebeurd</a:t>
            </a:r>
            <a:r>
              <a:rPr lang="en-GB" b="1" dirty="0"/>
              <a:t> in het </a:t>
            </a:r>
            <a:r>
              <a:rPr lang="en-GB" b="1" dirty="0" err="1"/>
              <a:t>vakgebied</a:t>
            </a:r>
            <a:r>
              <a:rPr lang="en-GB" b="1" dirty="0"/>
              <a:t>:</a:t>
            </a:r>
          </a:p>
          <a:p>
            <a:r>
              <a:rPr lang="nl-NL" dirty="0"/>
              <a:t>Eind jaren tachtig werd facility management in Nederland als specialisme geïntroduceerd. De facility manager bekleedde nog een rol achter de schermen en was er niet gewend in de spotlight te staan. Facility management was pas zichtbaar als het misging. </a:t>
            </a:r>
          </a:p>
          <a:p>
            <a:endParaRPr lang="nl-NL" dirty="0"/>
          </a:p>
          <a:p>
            <a:r>
              <a:rPr lang="nl-NL" dirty="0"/>
              <a:t>Vandaag de dag focussen FM organisaties zich grotendeels op strategievorming, mede dankzij het grotendeels beleggen van de operationele uitvoering bij leveranciers. Innovatie op het gebied van duurzaamheid en het (verder) ontwikkelen van een toekomstbestendige werkomgeving is daarmee een belangrijk topic onder leveranciers én bij de FM organisatie.</a:t>
            </a:r>
          </a:p>
          <a:p>
            <a:endParaRPr lang="en-GB" b="0" dirty="0"/>
          </a:p>
          <a:p>
            <a:endParaRPr lang="en-NL" b="0"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2</a:t>
            </a:fld>
            <a:endParaRPr lang="nl-NL"/>
          </a:p>
        </p:txBody>
      </p:sp>
    </p:spTree>
    <p:extLst>
      <p:ext uri="{BB962C8B-B14F-4D97-AF65-F5344CB8AC3E}">
        <p14:creationId xmlns:p14="http://schemas.microsoft.com/office/powerpoint/2010/main" val="37531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Nieuwkomer in de top 3</a:t>
            </a:r>
          </a:p>
          <a:p>
            <a:pPr marL="171450" indent="-171450">
              <a:buFont typeface="Arial" panose="020B0604020202020204" pitchFamily="34" charset="0"/>
              <a:buChar char="•"/>
            </a:pPr>
            <a:r>
              <a:rPr lang="nl-NL" dirty="0"/>
              <a:t>Quote 2017: “Wie zich vasthoudt aan het bestaande wordt met uitsterven bedreigd”. De facilitair professional lijkt zich sindsdien te beseffen dat wendbaarheid nodig is. Al is het te betwisten of men destijds al kon voorspellen wat die wendbaarheid voor hun organisatie zou betekenen. In relatie tot dit thema werden toen agile, scrum en </a:t>
            </a:r>
            <a:r>
              <a:rPr lang="nl-NL" dirty="0" err="1"/>
              <a:t>lean</a:t>
            </a:r>
            <a:r>
              <a:rPr lang="nl-NL" dirty="0"/>
              <a:t> genoemd. Nu ligt dat meer in de lijn van flexibiliteit; diensten kunnen aanpassen naar de behoefte van de organisatie. Zeker niet alleen gedreven door de pandemie die in 2020 in Europa opdook, maar ook door snel ontwikkelende technologieën en de geopolitieke spanningen.</a:t>
            </a:r>
          </a:p>
          <a:p>
            <a:pPr marL="171450" indent="-171450">
              <a:buFont typeface="Arial" panose="020B0604020202020204" pitchFamily="34" charset="0"/>
              <a:buChar char="•"/>
            </a:pPr>
            <a:r>
              <a:rPr lang="nl-NL" dirty="0"/>
              <a:t>Facilitaire organisaties hopen met name hun </a:t>
            </a:r>
            <a:r>
              <a:rPr lang="nl-NL" b="1" dirty="0"/>
              <a:t>huisvesting flexibel te kunnen organiseren </a:t>
            </a:r>
            <a:r>
              <a:rPr lang="nl-NL" dirty="0"/>
              <a:t>zodat deze mee kan bewegen met de klantvraag (75%). Maar ook het kunnen </a:t>
            </a:r>
            <a:r>
              <a:rPr lang="nl-NL" b="1" dirty="0"/>
              <a:t>aanpassen van interne werkwijzen en processen </a:t>
            </a:r>
            <a:r>
              <a:rPr lang="nl-NL" dirty="0"/>
              <a:t>blijkt belangrijk. De grootste uitdaging ligt op het gebied van </a:t>
            </a:r>
            <a:r>
              <a:rPr lang="nl-NL" b="1" dirty="0"/>
              <a:t>samenwerking</a:t>
            </a:r>
            <a:r>
              <a:rPr lang="nl-NL" dirty="0"/>
              <a:t>. Specifiek gaat het om het realiseren van flexibiliteit in contracten en afspraken met samenwerkingspartners (67%).</a:t>
            </a:r>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15</a:t>
            </a:fld>
            <a:endParaRPr lang="nl-NL"/>
          </a:p>
        </p:txBody>
      </p:sp>
    </p:spTree>
    <p:extLst>
      <p:ext uri="{BB962C8B-B14F-4D97-AF65-F5344CB8AC3E}">
        <p14:creationId xmlns:p14="http://schemas.microsoft.com/office/powerpoint/2010/main" val="1164748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Overhandiging</a:t>
            </a:r>
            <a:r>
              <a:rPr lang="en-US" dirty="0"/>
              <a:t> van het </a:t>
            </a:r>
            <a:r>
              <a:rPr lang="en-US" dirty="0" err="1"/>
              <a:t>eerste</a:t>
            </a:r>
            <a:r>
              <a:rPr lang="en-US" dirty="0"/>
              <a:t> </a:t>
            </a:r>
            <a:r>
              <a:rPr lang="en-US" dirty="0" err="1"/>
              <a:t>boekje</a:t>
            </a:r>
            <a:r>
              <a:rPr lang="en-US" dirty="0"/>
              <a:t> </a:t>
            </a:r>
            <a:r>
              <a:rPr lang="en-US" dirty="0" err="1"/>
              <a:t>aan</a:t>
            </a:r>
            <a:r>
              <a:rPr lang="en-US" dirty="0"/>
              <a:t> Michel </a:t>
            </a:r>
            <a:r>
              <a:rPr lang="en-US" dirty="0" err="1"/>
              <a:t>Tobé</a:t>
            </a:r>
            <a:r>
              <a:rPr lang="en-US" dirty="0"/>
              <a:t>, </a:t>
            </a:r>
            <a:r>
              <a:rPr lang="en-US" dirty="0" err="1"/>
              <a:t>voorzitter</a:t>
            </a:r>
            <a:r>
              <a:rPr lang="en-US"/>
              <a:t> van FMN</a:t>
            </a:r>
            <a:endParaRPr lang="en-US" dirty="0"/>
          </a:p>
          <a:p>
            <a:pPr marL="171450" indent="-171450">
              <a:buFont typeface="Arial" panose="020B0604020202020204" pitchFamily="34" charset="0"/>
              <a:buChar char="•"/>
            </a:pPr>
            <a:r>
              <a:rPr lang="en-US" dirty="0" err="1"/>
              <a:t>Panelgesprek</a:t>
            </a:r>
            <a:endParaRPr lang="en-US" dirty="0"/>
          </a:p>
        </p:txBody>
      </p:sp>
    </p:spTree>
    <p:extLst>
      <p:ext uri="{BB962C8B-B14F-4D97-AF65-F5344CB8AC3E}">
        <p14:creationId xmlns:p14="http://schemas.microsoft.com/office/powerpoint/2010/main" val="74032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1. FM-er vindt aangeboden kwaliteit het belangrijkste criterium om een leverancier op te selecteren. </a:t>
            </a:r>
          </a:p>
          <a:p>
            <a:r>
              <a:rPr lang="nl-NL" b="0" dirty="0"/>
              <a:t>De drijvende kracht achter de kwaliteit is de inzet van de mensen op de werkvloer: goede medewerkers maken het verschil. </a:t>
            </a:r>
          </a:p>
          <a:p>
            <a:r>
              <a:rPr lang="nl-NL" b="0" dirty="0"/>
              <a:t>Tegelijkertijd noemt 44 procent van de leveranciers de beschikbaarheid van (goed) personeel als belangrijkste uitdaging bij het uitvoeren van de opdrachten. In dat verband vormt de krapte op de arbeidsmarkt een belangrijke bottleneck. Vervolgvraag is daarmee wat deze onzekerheid doet met de relatie tussen opdrachtgever en leverancier ten aanzien van de prestaties die zijn gecontracteerd. </a:t>
            </a:r>
          </a:p>
          <a:p>
            <a:endParaRPr lang="nl-NL" dirty="0"/>
          </a:p>
          <a:p>
            <a:r>
              <a:rPr lang="nl-NL" b="1" dirty="0"/>
              <a:t>2. Onzekerheid over kosten: </a:t>
            </a:r>
            <a:r>
              <a:rPr lang="nl-NL" dirty="0"/>
              <a:t>Door stijgende energiekosten. Met name zorgen over de lage voorspelbaarheid.</a:t>
            </a:r>
          </a:p>
          <a:p>
            <a:r>
              <a:rPr lang="nl-NL" b="1" dirty="0"/>
              <a:t>3. Toekomstige huisvestingsbehoefte: </a:t>
            </a:r>
            <a:r>
              <a:rPr lang="nl-NL" b="0" dirty="0"/>
              <a:t>Gevoelsmatig ligt de coronapandemie al ver achter ons, maar de échte impact voor de facilitaire sector is pas sinds kort zichtbaar. Dit jaar hebben de respondenten aangegeven dat de impact met name merkbaar is geweest op flexibiliseren van huisvesting en faciliteiten, het wijzigen van de samenstelling (mix) van type werkplekken én het verder digitaliseren van de werkprocessen. De grootste uitdaging is de onzekerheid over de toekomstige huisvestingsbehoefte en werkplekomgeving. In deze gehele rapportage is de impact van de pandemie zichtbaar op bijna alle thema’s. Het stimuleert ons, of dwingt ons, anders naar het FM-vakgebied te kijken</a:t>
            </a:r>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5</a:t>
            </a:fld>
            <a:endParaRPr lang="nl-NL"/>
          </a:p>
        </p:txBody>
      </p:sp>
    </p:spTree>
    <p:extLst>
      <p:ext uri="{BB962C8B-B14F-4D97-AF65-F5344CB8AC3E}">
        <p14:creationId xmlns:p14="http://schemas.microsoft.com/office/powerpoint/2010/main" val="765153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err="1"/>
              <a:t>Uitbestedingsgraad</a:t>
            </a:r>
            <a:r>
              <a:rPr lang="en-GB" sz="1200" dirty="0"/>
              <a:t> </a:t>
            </a:r>
            <a:r>
              <a:rPr lang="en-GB" sz="1200" dirty="0" err="1"/>
              <a:t>neemt</a:t>
            </a:r>
            <a:r>
              <a:rPr lang="en-GB" sz="1200" dirty="0"/>
              <a:t> toe door de </a:t>
            </a:r>
            <a:r>
              <a:rPr lang="en-GB" sz="1200" dirty="0" err="1"/>
              <a:t>jaren</a:t>
            </a:r>
            <a:r>
              <a:rPr lang="en-GB" sz="1200" dirty="0"/>
              <a:t> </a:t>
            </a:r>
            <a:r>
              <a:rPr lang="en-GB" sz="1200" dirty="0" err="1"/>
              <a:t>heen</a:t>
            </a:r>
            <a:r>
              <a:rPr lang="en-GB" sz="1200" dirty="0"/>
              <a:t> (</a:t>
            </a:r>
            <a:r>
              <a:rPr lang="en-GB" sz="1200" dirty="0" err="1"/>
              <a:t>groot</a:t>
            </a:r>
            <a:r>
              <a:rPr lang="en-GB" sz="1200" dirty="0"/>
              <a:t> </a:t>
            </a:r>
            <a:r>
              <a:rPr lang="en-GB" sz="1200" dirty="0" err="1"/>
              <a:t>verschil</a:t>
            </a:r>
            <a:r>
              <a:rPr lang="en-GB" sz="1200" dirty="0"/>
              <a:t> met 13 </a:t>
            </a:r>
            <a:r>
              <a:rPr lang="en-GB" sz="1200" dirty="0" err="1"/>
              <a:t>jaar</a:t>
            </a:r>
            <a:r>
              <a:rPr lang="en-GB" sz="1200" dirty="0"/>
              <a:t> </a:t>
            </a:r>
            <a:r>
              <a:rPr lang="en-GB" sz="1200" dirty="0" err="1"/>
              <a:t>terug</a:t>
            </a:r>
            <a:r>
              <a:rPr lang="en-GB" sz="1200" dirty="0"/>
              <a:t>), maar </a:t>
            </a:r>
            <a:r>
              <a:rPr lang="en-GB" sz="1200" dirty="0" err="1"/>
              <a:t>laatste</a:t>
            </a:r>
            <a:r>
              <a:rPr lang="en-GB" sz="1200" dirty="0"/>
              <a:t> </a:t>
            </a:r>
            <a:r>
              <a:rPr lang="en-GB" sz="1200" dirty="0" err="1"/>
              <a:t>jaren</a:t>
            </a:r>
            <a:r>
              <a:rPr lang="en-GB" sz="1200" dirty="0"/>
              <a:t> </a:t>
            </a:r>
            <a:r>
              <a:rPr lang="en-GB" sz="1200" dirty="0" err="1"/>
              <a:t>stabiliseert</a:t>
            </a:r>
            <a:r>
              <a:rPr lang="en-GB" sz="1200" dirty="0"/>
              <a:t> </a:t>
            </a:r>
            <a:r>
              <a:rPr lang="en-GB" sz="1200" dirty="0" err="1"/>
              <a:t>deze</a:t>
            </a:r>
            <a:r>
              <a:rPr lang="en-GB" sz="1200" dirty="0"/>
              <a:t>. </a:t>
            </a:r>
            <a:r>
              <a:rPr lang="en-GB" dirty="0" err="1"/>
              <a:t>Wel</a:t>
            </a:r>
            <a:r>
              <a:rPr lang="en-GB" dirty="0"/>
              <a:t> </a:t>
            </a:r>
            <a:r>
              <a:rPr lang="en-GB" dirty="0" err="1"/>
              <a:t>grote</a:t>
            </a:r>
            <a:r>
              <a:rPr lang="en-GB" dirty="0"/>
              <a:t> </a:t>
            </a:r>
            <a:r>
              <a:rPr lang="en-GB" dirty="0" err="1"/>
              <a:t>verschillen</a:t>
            </a:r>
            <a:r>
              <a:rPr lang="en-GB" dirty="0"/>
              <a:t> per </a:t>
            </a:r>
            <a:r>
              <a:rPr lang="en-GB" dirty="0" err="1"/>
              <a:t>soort</a:t>
            </a:r>
            <a:r>
              <a:rPr lang="en-GB" dirty="0"/>
              <a:t> </a:t>
            </a:r>
            <a:r>
              <a:rPr lang="en-GB" dirty="0" err="1"/>
              <a:t>dienstverlening</a:t>
            </a:r>
            <a:r>
              <a:rPr lang="en-GB" dirty="0"/>
              <a:t>:</a:t>
            </a:r>
            <a:endParaRPr lang="en-GB" sz="1200" dirty="0"/>
          </a:p>
          <a:p>
            <a:pPr marL="285750" indent="-285750">
              <a:buFont typeface="Arial" panose="020B0604020202020204" pitchFamily="34" charset="0"/>
              <a:buChar char="•"/>
            </a:pPr>
            <a:r>
              <a:rPr lang="en-GB" sz="1200" dirty="0" err="1"/>
              <a:t>Uitbestedingspercentage</a:t>
            </a:r>
            <a:r>
              <a:rPr lang="en-GB" sz="1200" dirty="0"/>
              <a:t> het </a:t>
            </a:r>
            <a:r>
              <a:rPr lang="en-GB" sz="1200" dirty="0" err="1"/>
              <a:t>grootst</a:t>
            </a:r>
            <a:r>
              <a:rPr lang="en-GB" sz="1200" dirty="0"/>
              <a:t> in </a:t>
            </a:r>
            <a:r>
              <a:rPr lang="en-GB" sz="1200" dirty="0" err="1"/>
              <a:t>groenvoorziening</a:t>
            </a:r>
            <a:r>
              <a:rPr lang="en-NL" sz="1200" dirty="0"/>
              <a:t>, </a:t>
            </a:r>
            <a:r>
              <a:rPr lang="en-NL" sz="1200" dirty="0" err="1"/>
              <a:t>textielverzorging</a:t>
            </a:r>
            <a:r>
              <a:rPr lang="en-NL" sz="1200" dirty="0"/>
              <a:t> en </a:t>
            </a:r>
            <a:r>
              <a:rPr lang="en-NL" sz="1200" dirty="0" err="1"/>
              <a:t>schoonmaak</a:t>
            </a:r>
            <a:r>
              <a:rPr lang="en-NL" sz="1200" dirty="0"/>
              <a:t> </a:t>
            </a:r>
            <a:endParaRPr lang="en-GB" sz="1200" dirty="0"/>
          </a:p>
          <a:p>
            <a:pPr marL="285750" indent="-285750">
              <a:buFont typeface="Arial" panose="020B0604020202020204" pitchFamily="34" charset="0"/>
              <a:buChar char="•"/>
            </a:pPr>
            <a:r>
              <a:rPr lang="en-GB" sz="1200" dirty="0" err="1"/>
              <a:t>Relatief</a:t>
            </a:r>
            <a:r>
              <a:rPr lang="en-GB" sz="1200" dirty="0"/>
              <a:t> </a:t>
            </a:r>
            <a:r>
              <a:rPr lang="en-GB" sz="1200" dirty="0" err="1"/>
              <a:t>hoge</a:t>
            </a:r>
            <a:r>
              <a:rPr lang="en-GB" sz="1200" dirty="0"/>
              <a:t> mate van </a:t>
            </a:r>
            <a:r>
              <a:rPr lang="en-GB" sz="1200" dirty="0" err="1"/>
              <a:t>overweging</a:t>
            </a:r>
            <a:r>
              <a:rPr lang="en-GB" sz="1200" dirty="0"/>
              <a:t> </a:t>
            </a:r>
            <a:r>
              <a:rPr lang="en-GB" sz="1200" dirty="0" err="1"/>
              <a:t>inbesteding</a:t>
            </a:r>
            <a:r>
              <a:rPr lang="en-GB" sz="1200" dirty="0"/>
              <a:t> </a:t>
            </a:r>
            <a:r>
              <a:rPr lang="en-GB" sz="1200" dirty="0" err="1"/>
              <a:t>receptie</a:t>
            </a:r>
            <a:r>
              <a:rPr lang="en-GB" sz="1200" dirty="0"/>
              <a:t>- en </a:t>
            </a:r>
            <a:r>
              <a:rPr lang="en-GB" sz="1200" dirty="0" err="1"/>
              <a:t>beveiligingsdiensten</a:t>
            </a:r>
            <a:endParaRPr lang="en-GB" sz="1200" dirty="0"/>
          </a:p>
          <a:p>
            <a:pPr marL="285750" indent="-285750">
              <a:buFont typeface="Arial" panose="020B0604020202020204" pitchFamily="34" charset="0"/>
              <a:buChar char="•"/>
            </a:pPr>
            <a:r>
              <a:rPr lang="en-GB" sz="1200" dirty="0" err="1"/>
              <a:t>Strategisch</a:t>
            </a:r>
            <a:r>
              <a:rPr lang="en-GB" sz="1200" dirty="0"/>
              <a:t>, </a:t>
            </a:r>
            <a:r>
              <a:rPr lang="en-GB" sz="1200" dirty="0" err="1"/>
              <a:t>tactisch</a:t>
            </a:r>
            <a:r>
              <a:rPr lang="en-GB" sz="1200" dirty="0"/>
              <a:t> facility management en </a:t>
            </a:r>
            <a:r>
              <a:rPr lang="en-GB" sz="1200" dirty="0" err="1"/>
              <a:t>servicedesk</a:t>
            </a:r>
            <a:r>
              <a:rPr lang="en-GB" sz="1200" dirty="0"/>
              <a:t> </a:t>
            </a:r>
            <a:r>
              <a:rPr lang="en-GB" sz="1200" dirty="0" err="1"/>
              <a:t>grotendeels</a:t>
            </a:r>
            <a:r>
              <a:rPr lang="en-GB" sz="1200" dirty="0"/>
              <a:t> in eigen </a:t>
            </a:r>
            <a:r>
              <a:rPr lang="en-GB" sz="1200" dirty="0" err="1"/>
              <a:t>beheer</a:t>
            </a:r>
            <a:endParaRPr lang="en-GB" sz="1200" dirty="0"/>
          </a:p>
          <a:p>
            <a:pPr marL="285750" indent="-285750">
              <a:buFont typeface="Arial" panose="020B0604020202020204" pitchFamily="34" charset="0"/>
              <a:buChar char="•"/>
            </a:pPr>
            <a:r>
              <a:rPr lang="en-GB" sz="1200" dirty="0" err="1"/>
              <a:t>Potentie</a:t>
            </a:r>
            <a:r>
              <a:rPr lang="en-GB" sz="1200" dirty="0"/>
              <a:t> </a:t>
            </a:r>
            <a:r>
              <a:rPr lang="en-GB" sz="1200" dirty="0" err="1"/>
              <a:t>uitbesteding</a:t>
            </a:r>
            <a:r>
              <a:rPr lang="en-GB" sz="1200" dirty="0"/>
              <a:t> </a:t>
            </a:r>
            <a:r>
              <a:rPr lang="en-GB" sz="1200" dirty="0" err="1"/>
              <a:t>technisch</a:t>
            </a:r>
            <a:r>
              <a:rPr lang="en-GB" sz="1200" dirty="0"/>
              <a:t> </a:t>
            </a:r>
            <a:r>
              <a:rPr lang="en-GB" sz="1200" dirty="0" err="1"/>
              <a:t>beheer</a:t>
            </a:r>
            <a:r>
              <a:rPr lang="en-GB" sz="1200" dirty="0"/>
              <a:t> en DIV</a:t>
            </a:r>
          </a:p>
          <a:p>
            <a:pPr marL="285750" indent="-285750">
              <a:buFont typeface="Arial" panose="020B0604020202020204" pitchFamily="34" charset="0"/>
              <a:buChar char="•"/>
            </a:pPr>
            <a:endParaRPr lang="en-GB" sz="1200" dirty="0"/>
          </a:p>
          <a:p>
            <a:pPr marL="171450" indent="-171450">
              <a:buFont typeface="Arial" panose="020B0604020202020204" pitchFamily="34" charset="0"/>
              <a:buChar char="•"/>
            </a:pPr>
            <a:r>
              <a:rPr lang="nl-NL" sz="700" dirty="0"/>
              <a:t>Relatief veel respondenten (4 en 3 procent) overwegen receptie en beveiliging in eigen beheer nemen. Meer dan voorheen. Dit kan te maken hebben met de grote prijsstijgingen voor deze diensten. </a:t>
            </a:r>
          </a:p>
          <a:p>
            <a:pPr marL="171450" indent="-171450">
              <a:buFont typeface="Arial" panose="020B0604020202020204" pitchFamily="34" charset="0"/>
              <a:buChar char="•"/>
            </a:pPr>
            <a:r>
              <a:rPr lang="nl-NL" sz="700" dirty="0"/>
              <a:t>Vrijwel alle respondenten (97%) kiezen ervoor om hun strategische facility management in eigen beheer te houden. Ook tactisch facility management (83%) en het beheer van de servicedesk (75%) worden meestal in eigen beheer gehouden. </a:t>
            </a:r>
          </a:p>
          <a:p>
            <a:pPr marL="171450" indent="-171450">
              <a:buFont typeface="Arial" panose="020B0604020202020204" pitchFamily="34" charset="0"/>
              <a:buChar char="•"/>
            </a:pPr>
            <a:r>
              <a:rPr lang="nl-NL" sz="700" dirty="0"/>
              <a:t>Technisch beheer en onderhoud in 16% van de gevallen in eigen beheer gedaan, maar wil 7% van de respondenten dit mogelijk op termijn uitbesteden. Ook document gerelateerde activiteiten zoals post (7%) en repro (8%) worden mogelijk op termijn vaker uitbesteed. </a:t>
            </a:r>
          </a:p>
          <a:p>
            <a:pPr marL="285750" indent="-285750">
              <a:buFont typeface="Arial" panose="020B0604020202020204" pitchFamily="34" charset="0"/>
              <a:buChar char="•"/>
            </a:pPr>
            <a:endParaRPr lang="en-GB" sz="1200" dirty="0"/>
          </a:p>
          <a:p>
            <a:r>
              <a:rPr lang="nl-NL" dirty="0"/>
              <a:t>De samenwerking met de FM organisatie, andere organisatieonderdelen én externen is meer en meer de sleutel tot succes.</a:t>
            </a:r>
          </a:p>
          <a:p>
            <a:pPr marL="171450" indent="-171450">
              <a:buFont typeface="Arial" panose="020B0604020202020204" pitchFamily="34" charset="0"/>
              <a:buChar char="•"/>
            </a:pPr>
            <a:endParaRPr lang="nl-NL" dirty="0"/>
          </a:p>
          <a:p>
            <a:r>
              <a:rPr lang="nl-NL" b="1" dirty="0"/>
              <a:t>Als je dan uitbesteed.. Hoe doe je dat dan?</a:t>
            </a:r>
          </a:p>
          <a:p>
            <a:r>
              <a:rPr lang="nl-NL" dirty="0"/>
              <a:t>Organisatievormen</a:t>
            </a:r>
          </a:p>
          <a:p>
            <a:pPr marL="285750" indent="-285750">
              <a:buFont typeface="Arial" panose="020B0604020202020204" pitchFamily="34" charset="0"/>
              <a:buChar char="•"/>
            </a:pPr>
            <a:r>
              <a:rPr lang="en-GB" dirty="0"/>
              <a:t>In </a:t>
            </a:r>
            <a:r>
              <a:rPr lang="en-GB" dirty="0" err="1"/>
              <a:t>facilitaire</a:t>
            </a:r>
            <a:r>
              <a:rPr lang="en-GB" dirty="0"/>
              <a:t> </a:t>
            </a:r>
            <a:r>
              <a:rPr lang="en-GB" dirty="0" err="1"/>
              <a:t>organisatie</a:t>
            </a:r>
            <a:r>
              <a:rPr lang="en-GB" dirty="0"/>
              <a:t> </a:t>
            </a:r>
            <a:r>
              <a:rPr lang="en-GB" dirty="0" err="1"/>
              <a:t>meer</a:t>
            </a:r>
            <a:r>
              <a:rPr lang="en-GB" dirty="0"/>
              <a:t> focus op </a:t>
            </a:r>
            <a:r>
              <a:rPr lang="en-GB" dirty="0" err="1"/>
              <a:t>strategievorming</a:t>
            </a:r>
            <a:r>
              <a:rPr lang="en-GB" dirty="0"/>
              <a:t>, </a:t>
            </a:r>
            <a:r>
              <a:rPr lang="en-GB" dirty="0" err="1"/>
              <a:t>mogelijk</a:t>
            </a:r>
            <a:r>
              <a:rPr lang="en-GB" dirty="0"/>
              <a:t> </a:t>
            </a:r>
            <a:r>
              <a:rPr lang="en-GB" dirty="0" err="1"/>
              <a:t>gemaakt</a:t>
            </a:r>
            <a:r>
              <a:rPr lang="en-GB" dirty="0"/>
              <a:t> door </a:t>
            </a:r>
            <a:r>
              <a:rPr lang="en-GB" dirty="0" err="1"/>
              <a:t>uitbesteding</a:t>
            </a:r>
            <a:r>
              <a:rPr lang="en-GB" dirty="0"/>
              <a:t> </a:t>
            </a:r>
            <a:r>
              <a:rPr lang="en-GB" dirty="0" err="1"/>
              <a:t>aan</a:t>
            </a:r>
            <a:r>
              <a:rPr lang="en-GB" dirty="0"/>
              <a:t> </a:t>
            </a:r>
            <a:r>
              <a:rPr lang="en-GB" dirty="0" err="1"/>
              <a:t>leveranciers</a:t>
            </a:r>
            <a:endParaRPr lang="en-GB" dirty="0"/>
          </a:p>
          <a:p>
            <a:pPr marL="285750" indent="-285750">
              <a:buFont typeface="Arial" panose="020B0604020202020204" pitchFamily="34" charset="0"/>
              <a:buChar char="•"/>
            </a:pPr>
            <a:r>
              <a:rPr lang="en-GB" dirty="0" err="1"/>
              <a:t>Verwachting</a:t>
            </a:r>
            <a:r>
              <a:rPr lang="en-GB" dirty="0"/>
              <a:t> </a:t>
            </a:r>
            <a:r>
              <a:rPr lang="en-GB" dirty="0" err="1"/>
              <a:t>voor</a:t>
            </a:r>
            <a:r>
              <a:rPr lang="en-GB" dirty="0"/>
              <a:t> de </a:t>
            </a:r>
            <a:r>
              <a:rPr lang="en-GB" dirty="0" err="1"/>
              <a:t>toekomst</a:t>
            </a:r>
            <a:r>
              <a:rPr lang="en-GB" dirty="0"/>
              <a:t> is minder </a:t>
            </a:r>
            <a:r>
              <a:rPr lang="en-GB" dirty="0" err="1"/>
              <a:t>beheer</a:t>
            </a:r>
            <a:r>
              <a:rPr lang="en-GB" dirty="0"/>
              <a:t>- &amp; </a:t>
            </a:r>
            <a:r>
              <a:rPr lang="en-GB" dirty="0" err="1"/>
              <a:t>uitvoeringsorganisaties</a:t>
            </a:r>
            <a:r>
              <a:rPr lang="en-GB" dirty="0"/>
              <a:t> en </a:t>
            </a:r>
            <a:r>
              <a:rPr lang="en-GB" dirty="0" err="1"/>
              <a:t>meer</a:t>
            </a:r>
            <a:r>
              <a:rPr lang="en-GB" dirty="0"/>
              <a:t> </a:t>
            </a:r>
            <a:r>
              <a:rPr lang="en-GB" dirty="0" err="1"/>
              <a:t>demandorganisaties</a:t>
            </a:r>
            <a:endParaRPr lang="en-GB" dirty="0"/>
          </a:p>
          <a:p>
            <a:pPr marL="285750" indent="-285750">
              <a:buFont typeface="Arial" panose="020B0604020202020204" pitchFamily="34" charset="0"/>
              <a:buChar char="•"/>
            </a:pPr>
            <a:r>
              <a:rPr lang="en-GB" dirty="0" err="1"/>
              <a:t>Samenwerking</a:t>
            </a:r>
            <a:r>
              <a:rPr lang="en-GB" dirty="0"/>
              <a:t> met </a:t>
            </a:r>
            <a:r>
              <a:rPr lang="en-GB" dirty="0" err="1"/>
              <a:t>andere</a:t>
            </a:r>
            <a:r>
              <a:rPr lang="en-GB" dirty="0"/>
              <a:t> </a:t>
            </a:r>
            <a:r>
              <a:rPr lang="en-GB" dirty="0" err="1"/>
              <a:t>organisaties</a:t>
            </a:r>
            <a:r>
              <a:rPr lang="en-GB" dirty="0"/>
              <a:t> </a:t>
            </a:r>
            <a:r>
              <a:rPr lang="en-GB" dirty="0" err="1"/>
              <a:t>sleutel</a:t>
            </a:r>
            <a:r>
              <a:rPr lang="en-GB" dirty="0"/>
              <a:t> tot </a:t>
            </a:r>
            <a:r>
              <a:rPr lang="en-GB" dirty="0" err="1"/>
              <a:t>succes</a:t>
            </a:r>
            <a:r>
              <a:rPr lang="en-GB" dirty="0"/>
              <a:t> (van </a:t>
            </a:r>
            <a:r>
              <a:rPr lang="en-GB" dirty="0" err="1"/>
              <a:t>functioneel</a:t>
            </a:r>
            <a:r>
              <a:rPr lang="en-GB" dirty="0"/>
              <a:t> </a:t>
            </a:r>
            <a:r>
              <a:rPr lang="en-GB" dirty="0" err="1"/>
              <a:t>naar</a:t>
            </a:r>
            <a:r>
              <a:rPr lang="en-GB" dirty="0"/>
              <a:t> </a:t>
            </a:r>
            <a:r>
              <a:rPr lang="en-GB" dirty="0" err="1"/>
              <a:t>relationeel</a:t>
            </a:r>
            <a:r>
              <a:rPr lang="en-GB" dirty="0"/>
              <a:t> </a:t>
            </a:r>
            <a:r>
              <a:rPr lang="en-GB" dirty="0" err="1"/>
              <a:t>samenwerken</a:t>
            </a:r>
            <a:r>
              <a:rPr lang="en-GB" dirty="0"/>
              <a:t> </a:t>
            </a:r>
            <a:r>
              <a:rPr lang="en-GB" dirty="0" err="1"/>
              <a:t>i.v.m</a:t>
            </a:r>
            <a:r>
              <a:rPr lang="en-GB" dirty="0"/>
              <a:t>. </a:t>
            </a:r>
            <a:r>
              <a:rPr lang="en-GB" dirty="0" err="1"/>
              <a:t>hoge</a:t>
            </a:r>
            <a:r>
              <a:rPr lang="en-GB" dirty="0"/>
              <a:t> </a:t>
            </a:r>
            <a:r>
              <a:rPr lang="en-GB" dirty="0" err="1"/>
              <a:t>knip</a:t>
            </a:r>
            <a:r>
              <a:rPr lang="en-GB" dirty="0"/>
              <a:t> en </a:t>
            </a:r>
            <a:r>
              <a:rPr lang="en-GB" dirty="0" err="1"/>
              <a:t>grote</a:t>
            </a:r>
            <a:r>
              <a:rPr lang="en-GB" dirty="0"/>
              <a:t> </a:t>
            </a:r>
            <a:r>
              <a:rPr lang="en-GB" dirty="0" err="1"/>
              <a:t>afhankelijheid</a:t>
            </a:r>
            <a:r>
              <a:rPr lang="en-GB" dirty="0"/>
              <a:t>)</a:t>
            </a:r>
          </a:p>
          <a:p>
            <a:pPr marL="0" indent="0">
              <a:buFont typeface="Arial" panose="020B0604020202020204" pitchFamily="34" charset="0"/>
              <a:buNone/>
            </a:pP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Onder deze gemiddelden is een grote spreiding zichtbaar. Binnen de (semi)overheid, gezondheidszorg en financiële dienstverlening zijn regieorganisaties dominant. Binnen horeca en toerisme is de beheer- en uitvoeringsorganisatie met 60% dominant. Mogelijk omdat hier veel faciliteiten direct zijn te relateren aan het primaire proces. </a:t>
            </a:r>
            <a:endParaRPr lang="en-NL" dirty="0"/>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6</a:t>
            </a:fld>
            <a:endParaRPr lang="nl-NL"/>
          </a:p>
        </p:txBody>
      </p:sp>
    </p:spTree>
    <p:extLst>
      <p:ext uri="{BB962C8B-B14F-4D97-AF65-F5344CB8AC3E}">
        <p14:creationId xmlns:p14="http://schemas.microsoft.com/office/powerpoint/2010/main" val="248020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b="1" dirty="0" err="1"/>
              <a:t>Markt</a:t>
            </a:r>
            <a:r>
              <a:rPr lang="en-GB" b="1" dirty="0"/>
              <a:t> </a:t>
            </a:r>
            <a:r>
              <a:rPr lang="en-GB" b="1" dirty="0" err="1"/>
              <a:t>weer</a:t>
            </a:r>
            <a:r>
              <a:rPr lang="en-GB" b="1" dirty="0"/>
              <a:t> op </a:t>
            </a:r>
            <a:r>
              <a:rPr lang="en-GB" b="1" dirty="0" err="1"/>
              <a:t>niveau</a:t>
            </a:r>
            <a:r>
              <a:rPr lang="en-GB" b="1" dirty="0"/>
              <a:t> 2019</a:t>
            </a:r>
          </a:p>
          <a:p>
            <a:r>
              <a:rPr lang="nl-NL" dirty="0"/>
              <a:t>De facility &amp; </a:t>
            </a:r>
            <a:r>
              <a:rPr lang="nl-NL" dirty="0" err="1"/>
              <a:t>workplace</a:t>
            </a:r>
            <a:r>
              <a:rPr lang="nl-NL" dirty="0"/>
              <a:t> markt herstelt zich in 2022. Na een krimp in 2020 en 2021 ten gevolge van de coronapandemie, is met de groei van 6% afgelopen jaar de marktomvang weer terug op het niveau van 2019. </a:t>
            </a:r>
          </a:p>
          <a:p>
            <a:endParaRPr lang="nl-NL" dirty="0"/>
          </a:p>
          <a:p>
            <a:pPr marL="171450" indent="-171450">
              <a:buFont typeface="Arial" panose="020B0604020202020204" pitchFamily="34" charset="0"/>
              <a:buChar char="•"/>
            </a:pPr>
            <a:r>
              <a:rPr lang="nl-NL" dirty="0"/>
              <a:t>In de markt gaat, </a:t>
            </a:r>
            <a:r>
              <a:rPr lang="nl-NL" b="1" dirty="0"/>
              <a:t>inclusief vastgoed</a:t>
            </a:r>
            <a:r>
              <a:rPr lang="nl-NL" dirty="0"/>
              <a:t>, maar liefst 67 miljard euro om. </a:t>
            </a:r>
            <a:r>
              <a:rPr lang="nl-NL" b="1" dirty="0"/>
              <a:t>Exclusief</a:t>
            </a:r>
            <a:r>
              <a:rPr lang="nl-NL" dirty="0"/>
              <a:t> ruim 34 miljard. Doordat veel leveranciers in ieder geval een deel van de kosten kunnen doorberekenen aan afnemers zagen we in 2022 flinke omzetstijgingen. Dit gaat echter lang niet altijd gepaard met een volumestijging.</a:t>
            </a:r>
          </a:p>
          <a:p>
            <a:pPr marL="0" indent="0">
              <a:buFont typeface="Arial" panose="020B0604020202020204" pitchFamily="34" charset="0"/>
              <a:buNone/>
            </a:pPr>
            <a:endParaRPr lang="en-GB" dirty="0"/>
          </a:p>
          <a:p>
            <a:pPr marL="0" indent="0">
              <a:buFont typeface="Arial" panose="020B0604020202020204" pitchFamily="34" charset="0"/>
              <a:buNone/>
            </a:pPr>
            <a:r>
              <a:rPr lang="en-GB" dirty="0" err="1"/>
              <a:t>Afwijkingen</a:t>
            </a:r>
            <a:r>
              <a:rPr lang="en-GB" dirty="0"/>
              <a:t>: </a:t>
            </a:r>
            <a:r>
              <a:rPr lang="en-GB" dirty="0" err="1"/>
              <a:t>nieuwe</a:t>
            </a:r>
            <a:r>
              <a:rPr lang="en-GB" dirty="0"/>
              <a:t> </a:t>
            </a:r>
            <a:r>
              <a:rPr lang="en-GB" dirty="0" err="1"/>
              <a:t>bron</a:t>
            </a:r>
            <a:r>
              <a:rPr lang="en-GB" dirty="0"/>
              <a:t> </a:t>
            </a:r>
            <a:r>
              <a:rPr lang="en-GB" dirty="0" err="1"/>
              <a:t>voor</a:t>
            </a:r>
            <a:r>
              <a:rPr lang="en-GB" dirty="0"/>
              <a:t> m2 &gt; CBS </a:t>
            </a:r>
            <a:r>
              <a:rPr lang="en-GB" dirty="0" err="1"/>
              <a:t>Leegstandsmonitor</a:t>
            </a:r>
            <a:r>
              <a:rPr lang="en-GB" dirty="0"/>
              <a:t>. Met </a:t>
            </a:r>
            <a:r>
              <a:rPr lang="en-GB" dirty="0" err="1"/>
              <a:t>terugwerkende</a:t>
            </a:r>
            <a:r>
              <a:rPr lang="en-GB" dirty="0"/>
              <a:t> </a:t>
            </a:r>
            <a:r>
              <a:rPr lang="en-GB" dirty="0" err="1"/>
              <a:t>kracht</a:t>
            </a:r>
            <a:r>
              <a:rPr lang="en-GB" dirty="0"/>
              <a:t> </a:t>
            </a:r>
            <a:r>
              <a:rPr lang="en-GB" dirty="0" err="1"/>
              <a:t>aangepast</a:t>
            </a:r>
            <a:r>
              <a:rPr lang="en-GB" dirty="0"/>
              <a:t>.</a:t>
            </a:r>
          </a:p>
          <a:p>
            <a:endParaRPr lang="en-GB" dirty="0"/>
          </a:p>
          <a:p>
            <a:endParaRPr lang="en-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8</a:t>
            </a:fld>
            <a:endParaRPr lang="nl-NL"/>
          </a:p>
        </p:txBody>
      </p:sp>
    </p:spTree>
    <p:extLst>
      <p:ext uri="{BB962C8B-B14F-4D97-AF65-F5344CB8AC3E}">
        <p14:creationId xmlns:p14="http://schemas.microsoft.com/office/powerpoint/2010/main" val="2137156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verschillen per deelmarkt zijn groot. Voor bijna alle deelmarkten zien we de marktomvang weer groeien. De grootste toename van de marktomvang zien we bij contractcatering (22,1%), schoonmaak (9,7%) en wagenparkbeheer (7,8%). Deze groei is voldoende om de krimp in de afgelopen jaren in te lopen. Belangrijkste uitzondering is managing printservices met een krimp van 10%.</a:t>
            </a:r>
            <a:endParaRPr lang="en-NL" dirty="0"/>
          </a:p>
          <a:p>
            <a:endParaRPr lang="en-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9</a:t>
            </a:fld>
            <a:endParaRPr lang="nl-NL"/>
          </a:p>
        </p:txBody>
      </p:sp>
    </p:spTree>
    <p:extLst>
      <p:ext uri="{BB962C8B-B14F-4D97-AF65-F5344CB8AC3E}">
        <p14:creationId xmlns:p14="http://schemas.microsoft.com/office/powerpoint/2010/main" val="374241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dirty="0" err="1"/>
              <a:t>Grootste</a:t>
            </a:r>
            <a:r>
              <a:rPr lang="en-GB" dirty="0"/>
              <a:t> </a:t>
            </a:r>
            <a:r>
              <a:rPr lang="en-GB" dirty="0" err="1"/>
              <a:t>deelmarkten</a:t>
            </a:r>
            <a:r>
              <a:rPr lang="en-GB" dirty="0"/>
              <a:t> </a:t>
            </a:r>
            <a:r>
              <a:rPr lang="en-GB" dirty="0" err="1"/>
              <a:t>zijn</a:t>
            </a:r>
            <a:r>
              <a:rPr lang="en-GB" dirty="0"/>
              <a:t>: </a:t>
            </a:r>
            <a:r>
              <a:rPr lang="en-GB" dirty="0" err="1"/>
              <a:t>wagenparkbeheer</a:t>
            </a:r>
            <a:r>
              <a:rPr lang="en-GB" dirty="0"/>
              <a:t>, </a:t>
            </a:r>
            <a:r>
              <a:rPr lang="en-GB" dirty="0" err="1"/>
              <a:t>schoonmaak</a:t>
            </a:r>
            <a:r>
              <a:rPr lang="en-GB" dirty="0"/>
              <a:t> en </a:t>
            </a:r>
            <a:r>
              <a:rPr lang="en-GB" dirty="0" err="1"/>
              <a:t>technisch</a:t>
            </a:r>
            <a:r>
              <a:rPr lang="en-GB" dirty="0"/>
              <a:t> </a:t>
            </a:r>
            <a:r>
              <a:rPr lang="en-GB" dirty="0" err="1"/>
              <a:t>beheer</a:t>
            </a:r>
            <a:r>
              <a:rPr lang="en-GB" dirty="0"/>
              <a:t> en </a:t>
            </a:r>
            <a:r>
              <a:rPr lang="en-GB" dirty="0" err="1"/>
              <a:t>onderhoud</a:t>
            </a:r>
            <a:r>
              <a:rPr lang="en-GB" dirty="0"/>
              <a:t>.</a:t>
            </a:r>
          </a:p>
          <a:p>
            <a:pPr marL="171450" indent="-171450">
              <a:buFont typeface="Arial" panose="020B0604020202020204" pitchFamily="34" charset="0"/>
              <a:buChar char="•"/>
            </a:pPr>
            <a:r>
              <a:rPr lang="en-GB" dirty="0"/>
              <a:t>Per </a:t>
            </a:r>
            <a:r>
              <a:rPr lang="en-GB" dirty="0" err="1"/>
              <a:t>dienst</a:t>
            </a:r>
            <a:r>
              <a:rPr lang="en-GB" dirty="0"/>
              <a:t> is de top 3 van </a:t>
            </a:r>
            <a:r>
              <a:rPr lang="en-GB" dirty="0" err="1"/>
              <a:t>grootste</a:t>
            </a:r>
            <a:r>
              <a:rPr lang="en-GB" dirty="0"/>
              <a:t> </a:t>
            </a:r>
            <a:r>
              <a:rPr lang="en-GB" dirty="0" err="1"/>
              <a:t>spelers</a:t>
            </a:r>
            <a:r>
              <a:rPr lang="en-GB" dirty="0"/>
              <a:t> in de </a:t>
            </a:r>
            <a:r>
              <a:rPr lang="en-GB" dirty="0" err="1"/>
              <a:t>deelmarkt</a:t>
            </a:r>
            <a:r>
              <a:rPr lang="en-GB" dirty="0"/>
              <a:t> in </a:t>
            </a:r>
            <a:r>
              <a:rPr lang="en-GB" dirty="0" err="1"/>
              <a:t>beeld</a:t>
            </a:r>
            <a:r>
              <a:rPr lang="en-GB" dirty="0"/>
              <a:t> </a:t>
            </a:r>
            <a:r>
              <a:rPr lang="en-GB" dirty="0" err="1"/>
              <a:t>gebracht</a:t>
            </a:r>
            <a:endParaRPr lang="en-GB" dirty="0"/>
          </a:p>
          <a:p>
            <a:pPr marL="171450" indent="-171450">
              <a:buFont typeface="Arial" panose="020B0604020202020204" pitchFamily="34" charset="0"/>
              <a:buChar char="•"/>
            </a:pPr>
            <a:r>
              <a:rPr lang="en-GB" dirty="0" err="1"/>
              <a:t>Grootste</a:t>
            </a:r>
            <a:r>
              <a:rPr lang="en-GB" dirty="0"/>
              <a:t> </a:t>
            </a:r>
            <a:r>
              <a:rPr lang="en-GB" dirty="0" err="1"/>
              <a:t>wijzigingen</a:t>
            </a:r>
            <a:r>
              <a:rPr lang="en-GB" dirty="0"/>
              <a:t> </a:t>
            </a:r>
            <a:r>
              <a:rPr lang="en-GB" dirty="0" err="1"/>
              <a:t>zijn</a:t>
            </a:r>
            <a:r>
              <a:rPr lang="en-GB" dirty="0"/>
              <a:t> </a:t>
            </a:r>
            <a:r>
              <a:rPr lang="en-GB" dirty="0" err="1"/>
              <a:t>te</a:t>
            </a:r>
            <a:r>
              <a:rPr lang="en-GB" dirty="0"/>
              <a:t> </a:t>
            </a:r>
            <a:r>
              <a:rPr lang="en-GB" dirty="0" err="1"/>
              <a:t>herleiden</a:t>
            </a:r>
            <a:r>
              <a:rPr lang="en-GB" dirty="0"/>
              <a:t> </a:t>
            </a:r>
            <a:r>
              <a:rPr lang="en-GB" dirty="0" err="1"/>
              <a:t>aan</a:t>
            </a:r>
            <a:r>
              <a:rPr lang="en-GB" dirty="0"/>
              <a:t> </a:t>
            </a:r>
            <a:r>
              <a:rPr lang="en-GB" dirty="0" err="1"/>
              <a:t>fusies</a:t>
            </a:r>
            <a:r>
              <a:rPr lang="en-GB" dirty="0"/>
              <a:t> en </a:t>
            </a:r>
            <a:r>
              <a:rPr lang="en-GB" dirty="0" err="1"/>
              <a:t>overnames</a:t>
            </a:r>
            <a:r>
              <a:rPr lang="en-GB" dirty="0"/>
              <a:t>, </a:t>
            </a:r>
            <a:r>
              <a:rPr lang="en-GB" dirty="0" err="1"/>
              <a:t>geen</a:t>
            </a:r>
            <a:r>
              <a:rPr lang="en-GB" dirty="0"/>
              <a:t> </a:t>
            </a:r>
            <a:r>
              <a:rPr lang="en-GB" dirty="0" err="1"/>
              <a:t>nieuwkomers</a:t>
            </a:r>
            <a:endParaRPr lang="en-GB" dirty="0"/>
          </a:p>
          <a:p>
            <a:pPr marL="171450" indent="-171450">
              <a:buFont typeface="Arial" panose="020B0604020202020204" pitchFamily="34" charset="0"/>
              <a:buChar char="•"/>
            </a:pPr>
            <a:r>
              <a:rPr lang="en-GB" dirty="0" err="1"/>
              <a:t>Uitwerkingen</a:t>
            </a:r>
            <a:r>
              <a:rPr lang="en-GB" dirty="0"/>
              <a:t> per </a:t>
            </a:r>
            <a:r>
              <a:rPr lang="en-GB" dirty="0" err="1"/>
              <a:t>deelmarkt</a:t>
            </a:r>
            <a:r>
              <a:rPr lang="en-GB" dirty="0"/>
              <a:t> </a:t>
            </a:r>
            <a:r>
              <a:rPr lang="en-GB" dirty="0" err="1"/>
              <a:t>zijn</a:t>
            </a:r>
            <a:r>
              <a:rPr lang="en-GB" dirty="0"/>
              <a:t> </a:t>
            </a:r>
            <a:r>
              <a:rPr lang="en-GB" dirty="0" err="1"/>
              <a:t>te</a:t>
            </a:r>
            <a:r>
              <a:rPr lang="en-GB" dirty="0"/>
              <a:t> </a:t>
            </a:r>
            <a:r>
              <a:rPr lang="en-GB" dirty="0" err="1"/>
              <a:t>lezen</a:t>
            </a:r>
            <a:r>
              <a:rPr lang="en-GB" dirty="0"/>
              <a:t> in het </a:t>
            </a:r>
            <a:r>
              <a:rPr lang="en-GB" dirty="0" err="1"/>
              <a:t>marktonderzoek</a:t>
            </a:r>
            <a:r>
              <a:rPr lang="en-GB" dirty="0"/>
              <a:t> </a:t>
            </a:r>
            <a:r>
              <a:rPr lang="en-GB" dirty="0" err="1"/>
              <a:t>boek</a:t>
            </a:r>
            <a:r>
              <a:rPr lang="en-GB" dirty="0"/>
              <a:t>.. </a:t>
            </a:r>
            <a:endParaRPr lang="en-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10</a:t>
            </a:fld>
            <a:endParaRPr lang="nl-NL"/>
          </a:p>
        </p:txBody>
      </p:sp>
    </p:spTree>
    <p:extLst>
      <p:ext uri="{BB962C8B-B14F-4D97-AF65-F5344CB8AC3E}">
        <p14:creationId xmlns:p14="http://schemas.microsoft.com/office/powerpoint/2010/main" val="119257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Opmerkelijk is, dat er in de beginjaren van het onderzoek veel trends en ontwikkelingen werden benoemd en er een </a:t>
            </a:r>
            <a:r>
              <a:rPr lang="nl-NL" u="sng" dirty="0"/>
              <a:t>grote spreiding in de ranking</a:t>
            </a:r>
            <a:r>
              <a:rPr lang="nl-NL" dirty="0"/>
              <a:t> was. Alsof het de FM-professional nog ontbrak aan focus. De facility manager lijkt vandaag de dag </a:t>
            </a:r>
            <a:r>
              <a:rPr lang="nl-NL" u="sng" dirty="0"/>
              <a:t>beter in staat om de voor het primair proces belangrijke ontwikkelingen te duiden. </a:t>
            </a:r>
          </a:p>
          <a:p>
            <a:pPr marL="171450" indent="-171450">
              <a:buFont typeface="Arial" panose="020B0604020202020204" pitchFamily="34" charset="0"/>
              <a:buChar char="•"/>
            </a:pPr>
            <a:r>
              <a:rPr lang="en-GB" dirty="0"/>
              <a:t>Top 3: </a:t>
            </a:r>
            <a:r>
              <a:rPr lang="en-GB" b="1" dirty="0" err="1"/>
              <a:t>duurzaamheid</a:t>
            </a:r>
            <a:r>
              <a:rPr lang="en-GB" dirty="0"/>
              <a:t>, </a:t>
            </a:r>
            <a:r>
              <a:rPr lang="en-GB" dirty="0" err="1"/>
              <a:t>toekomstbenstendige</a:t>
            </a:r>
            <a:r>
              <a:rPr lang="en-GB" dirty="0"/>
              <a:t> </a:t>
            </a:r>
            <a:r>
              <a:rPr lang="en-GB" dirty="0" err="1"/>
              <a:t>werkomgeving</a:t>
            </a:r>
            <a:r>
              <a:rPr lang="en-GB" dirty="0"/>
              <a:t> en </a:t>
            </a:r>
            <a:r>
              <a:rPr lang="en-GB" b="0" dirty="0" err="1"/>
              <a:t>wendbaarheid</a:t>
            </a:r>
            <a:r>
              <a:rPr lang="en-GB" b="0" dirty="0"/>
              <a:t>.</a:t>
            </a:r>
          </a:p>
          <a:p>
            <a:pPr marL="171450" indent="-171450">
              <a:buFont typeface="Arial" panose="020B0604020202020204" pitchFamily="34" charset="0"/>
              <a:buChar char="•"/>
            </a:pPr>
            <a:r>
              <a:rPr lang="nl-NL" dirty="0"/>
              <a:t>Ten opzichte van 2021 zijn vooral de </a:t>
            </a:r>
            <a:r>
              <a:rPr lang="nl-NL" b="1" dirty="0"/>
              <a:t>samenwerking tussen opdrachtgever en opdrachtnemer</a:t>
            </a:r>
            <a:r>
              <a:rPr lang="nl-NL" dirty="0"/>
              <a:t> en </a:t>
            </a:r>
            <a:r>
              <a:rPr lang="nl-NL" b="1" dirty="0"/>
              <a:t>wendbaarheid</a:t>
            </a:r>
            <a:r>
              <a:rPr lang="nl-NL" dirty="0"/>
              <a:t> (nieuw in top 3!) belangrijker geworden. Minder aandacht gaat uit naar het thema vitaliteit en gezondheid. We waren natuurlijk ook benieuwd waarom dit zo is en waarom andere trends achterblijven. Dus nodigde we op Valentijnsdag ca. 30 facilitair professionals uit om met ons de diepte in te duiken. </a:t>
            </a:r>
            <a:r>
              <a:rPr lang="nl-NL" b="1" dirty="0"/>
              <a:t>&gt; verdieping in marktrapport.</a:t>
            </a:r>
            <a:endParaRPr lang="en-GB" b="1" dirty="0"/>
          </a:p>
          <a:p>
            <a:pPr marL="171450" indent="-171450">
              <a:buFont typeface="Arial" panose="020B0604020202020204" pitchFamily="34" charset="0"/>
              <a:buChar char="•"/>
            </a:pPr>
            <a:r>
              <a:rPr lang="en-GB" dirty="0"/>
              <a:t>&gt; 6 </a:t>
            </a:r>
            <a:r>
              <a:rPr lang="en-GB" dirty="0" err="1"/>
              <a:t>thema’s</a:t>
            </a:r>
            <a:r>
              <a:rPr lang="en-GB" dirty="0"/>
              <a:t> :</a:t>
            </a:r>
            <a:r>
              <a:rPr lang="en-GB" dirty="0" err="1"/>
              <a:t>duurzaamheid</a:t>
            </a:r>
            <a:r>
              <a:rPr lang="en-GB" dirty="0"/>
              <a:t>, </a:t>
            </a:r>
            <a:r>
              <a:rPr lang="en-GB" dirty="0" err="1"/>
              <a:t>kostenman</a:t>
            </a:r>
            <a:r>
              <a:rPr lang="en-GB" dirty="0"/>
              <a:t>., </a:t>
            </a:r>
            <a:r>
              <a:rPr lang="en-GB" dirty="0" err="1"/>
              <a:t>integraliteit</a:t>
            </a:r>
            <a:r>
              <a:rPr lang="en-GB" dirty="0"/>
              <a:t>, </a:t>
            </a:r>
            <a:r>
              <a:rPr lang="en-GB" dirty="0" err="1"/>
              <a:t>technologie</a:t>
            </a:r>
            <a:r>
              <a:rPr lang="en-GB" dirty="0"/>
              <a:t>, </a:t>
            </a:r>
            <a:r>
              <a:rPr lang="en-GB" dirty="0" err="1"/>
              <a:t>wendbaarheid</a:t>
            </a:r>
            <a:r>
              <a:rPr lang="en-GB" dirty="0"/>
              <a:t>, </a:t>
            </a:r>
            <a:r>
              <a:rPr lang="en-GB" dirty="0" err="1"/>
              <a:t>vitaliteit</a:t>
            </a:r>
            <a:r>
              <a:rPr lang="en-GB" dirty="0"/>
              <a:t> en </a:t>
            </a:r>
            <a:r>
              <a:rPr lang="en-GB" dirty="0" err="1"/>
              <a:t>gezondheid</a:t>
            </a: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Info: </a:t>
            </a:r>
            <a:r>
              <a:rPr lang="en-GB" dirty="0" err="1"/>
              <a:t>vitaliteit</a:t>
            </a:r>
            <a:r>
              <a:rPr lang="en-GB" dirty="0"/>
              <a:t> &amp; </a:t>
            </a:r>
            <a:r>
              <a:rPr lang="en-GB" dirty="0" err="1"/>
              <a:t>gezondheid</a:t>
            </a:r>
            <a:r>
              <a:rPr lang="en-GB" dirty="0"/>
              <a:t> </a:t>
            </a:r>
            <a:r>
              <a:rPr lang="en-GB" dirty="0" err="1"/>
              <a:t>vanaf</a:t>
            </a:r>
            <a:r>
              <a:rPr lang="en-GB" dirty="0"/>
              <a:t> 2021 in de trends </a:t>
            </a:r>
            <a:endParaRPr lang="en-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12</a:t>
            </a:fld>
            <a:endParaRPr lang="nl-NL"/>
          </a:p>
        </p:txBody>
      </p:sp>
    </p:spTree>
    <p:extLst>
      <p:ext uri="{BB962C8B-B14F-4D97-AF65-F5344CB8AC3E}">
        <p14:creationId xmlns:p14="http://schemas.microsoft.com/office/powerpoint/2010/main" val="57598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Dit thema is door de jaren heen belangrijk gebleken voor facilitaire professionals. In 2023 kiest maar liefst 72% dit thema. </a:t>
            </a:r>
          </a:p>
          <a:p>
            <a:pPr marL="171450" indent="-171450">
              <a:buFont typeface="Arial" panose="020B0604020202020204" pitchFamily="34" charset="0"/>
              <a:buChar char="•"/>
            </a:pPr>
            <a:r>
              <a:rPr lang="nl-NL" b="1" dirty="0"/>
              <a:t>Duurzaamheidsinitiatieven</a:t>
            </a:r>
            <a:r>
              <a:rPr lang="nl-NL" dirty="0"/>
              <a:t> in de eigen organisatie:  </a:t>
            </a:r>
            <a:r>
              <a:rPr lang="en-GB" sz="12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reductie</a:t>
            </a:r>
            <a:r>
              <a:rPr lang="en-GB" sz="1200" dirty="0">
                <a:solidFill>
                  <a:srgbClr val="812C7C"/>
                </a:solidFill>
                <a:latin typeface="Open Sans" panose="020B0606030504020204" pitchFamily="34" charset="0"/>
                <a:ea typeface="Open Sans" panose="020B0606030504020204" pitchFamily="34" charset="0"/>
                <a:cs typeface="Open Sans" panose="020B0606030504020204" pitchFamily="34" charset="0"/>
              </a:rPr>
              <a:t> van </a:t>
            </a:r>
            <a:r>
              <a:rPr lang="en-GB" sz="12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energieverbruik</a:t>
            </a:r>
            <a:r>
              <a:rPr lang="en-GB" sz="1200" dirty="0">
                <a:solidFill>
                  <a:srgbClr val="812C7C"/>
                </a:solidFill>
                <a:latin typeface="Open Sans" panose="020B0606030504020204" pitchFamily="34" charset="0"/>
                <a:ea typeface="Open Sans" panose="020B0606030504020204" pitchFamily="34" charset="0"/>
                <a:cs typeface="Open Sans" panose="020B0606030504020204" pitchFamily="34" charset="0"/>
              </a:rPr>
              <a:t>, </a:t>
            </a:r>
            <a:r>
              <a:rPr lang="en-GB" sz="12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reduceren</a:t>
            </a:r>
            <a:r>
              <a:rPr lang="en-GB" sz="1200" dirty="0">
                <a:solidFill>
                  <a:srgbClr val="812C7C"/>
                </a:solidFill>
                <a:latin typeface="Open Sans" panose="020B0606030504020204" pitchFamily="34" charset="0"/>
                <a:ea typeface="Open Sans" panose="020B0606030504020204" pitchFamily="34" charset="0"/>
                <a:cs typeface="Open Sans" panose="020B0606030504020204" pitchFamily="34" charset="0"/>
              </a:rPr>
              <a:t> van </a:t>
            </a:r>
            <a:r>
              <a:rPr lang="en-GB" sz="12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restafval</a:t>
            </a:r>
            <a:r>
              <a:rPr lang="en-GB" sz="1200" dirty="0">
                <a:solidFill>
                  <a:srgbClr val="812C7C"/>
                </a:solidFill>
                <a:latin typeface="Open Sans" panose="020B0606030504020204" pitchFamily="34" charset="0"/>
                <a:ea typeface="Open Sans" panose="020B0606030504020204" pitchFamily="34" charset="0"/>
                <a:cs typeface="Open Sans" panose="020B0606030504020204" pitchFamily="34" charset="0"/>
              </a:rPr>
              <a:t> en </a:t>
            </a:r>
            <a:r>
              <a:rPr lang="en-GB" sz="12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hergebruik</a:t>
            </a:r>
            <a:r>
              <a:rPr lang="en-GB" sz="1200" dirty="0">
                <a:solidFill>
                  <a:srgbClr val="812C7C"/>
                </a:solidFill>
                <a:latin typeface="Open Sans" panose="020B0606030504020204" pitchFamily="34" charset="0"/>
                <a:ea typeface="Open Sans" panose="020B0606030504020204" pitchFamily="34" charset="0"/>
                <a:cs typeface="Open Sans" panose="020B0606030504020204" pitchFamily="34" charset="0"/>
              </a:rPr>
              <a:t> van </a:t>
            </a:r>
            <a:r>
              <a:rPr lang="en-GB" sz="12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materialen</a:t>
            </a:r>
            <a:r>
              <a:rPr lang="en-GB" sz="1200" dirty="0">
                <a:solidFill>
                  <a:srgbClr val="812C7C"/>
                </a:solidFill>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Arial" panose="020B0604020202020204" pitchFamily="34" charset="0"/>
              <a:buChar char="•"/>
            </a:pPr>
            <a:r>
              <a:rPr lang="nl-NL" dirty="0"/>
              <a:t>Het uiteindelijke doel wat facilitaire organisaties met name willen bereiken met de inzet op duurzaamheid is het leveren van een </a:t>
            </a:r>
            <a:r>
              <a:rPr lang="nl-NL" b="1" dirty="0"/>
              <a:t>positieve maatschappelijke bijdrage</a:t>
            </a:r>
          </a:p>
          <a:p>
            <a:pPr marL="628650" lvl="1" indent="-171450">
              <a:buFont typeface="Arial" panose="020B0604020202020204" pitchFamily="34" charset="0"/>
              <a:buChar char="•"/>
            </a:pPr>
            <a:r>
              <a:rPr lang="nl-NL" dirty="0"/>
              <a:t>15 jaar geleden gedreven vanuit het rendement van de organisatie (financiële prikkels, lage energiekosten, subsidies, </a:t>
            </a:r>
            <a:r>
              <a:rPr lang="nl-NL" dirty="0" err="1"/>
              <a:t>etc</a:t>
            </a:r>
            <a:r>
              <a:rPr lang="nl-NL" dirty="0"/>
              <a:t>)</a:t>
            </a:r>
          </a:p>
          <a:p>
            <a:pPr marL="628650" lvl="1" indent="-171450">
              <a:buFont typeface="Arial" panose="020B0604020202020204" pitchFamily="34" charset="0"/>
              <a:buChar char="•"/>
            </a:pPr>
            <a:r>
              <a:rPr lang="nl-NL" dirty="0"/>
              <a:t>Nu meer het intrinsieke gevoel van urgentie om actief met duurzaamheid aan de slag te gaan. Er is een duidelijk besef dat er onomkeerbare biologische en klimatologische processen gaande zijn die grote gevolgen kunnen hebben. Ook FM-professionals voelen de verantwoordelijkheid om het tij te keren.</a:t>
            </a:r>
          </a:p>
          <a:p>
            <a:endParaRPr lang="en-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13</a:t>
            </a:fld>
            <a:endParaRPr lang="nl-NL"/>
          </a:p>
        </p:txBody>
      </p:sp>
    </p:spTree>
    <p:extLst>
      <p:ext uri="{BB962C8B-B14F-4D97-AF65-F5344CB8AC3E}">
        <p14:creationId xmlns:p14="http://schemas.microsoft.com/office/powerpoint/2010/main" val="165079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Toekomstbestendige werkomgeving: Facilitaire organisaties willen met een toekomstgerichte visie op de werkomgeving met name beter aansluiten op de manier van werken in de organisatie, aantrekkelijk zijn voor (nieuw) personeel en mee kunnen bewegen met veranderingen in de toekomst. Er lijken voldoende handvatten, in de vorm van producten of diensten, te zijn om met dit thema aan de slag te gaan, maar het vertalen van strategische organisatiedoelstellingen naar een visie op de werkomgeving blijft lastig. De onzekerheid over toekomstige huisvestingsbehoeften wordt als grootste uitdaging gezien. </a:t>
            </a:r>
            <a:endParaRPr lang="en-NL" dirty="0"/>
          </a:p>
        </p:txBody>
      </p:sp>
      <p:sp>
        <p:nvSpPr>
          <p:cNvPr id="4" name="Tijdelijke aanduiding voor dianummer 3"/>
          <p:cNvSpPr>
            <a:spLocks noGrp="1"/>
          </p:cNvSpPr>
          <p:nvPr>
            <p:ph type="sldNum" sz="quarter" idx="5"/>
          </p:nvPr>
        </p:nvSpPr>
        <p:spPr/>
        <p:txBody>
          <a:bodyPr/>
          <a:lstStyle/>
          <a:p>
            <a:fld id="{C3B1D86B-C117-684F-97E4-5155D8F4374C}" type="slidenum">
              <a:rPr lang="nl-NL" smtClean="0"/>
              <a:t>14</a:t>
            </a:fld>
            <a:endParaRPr lang="nl-NL"/>
          </a:p>
        </p:txBody>
      </p:sp>
    </p:spTree>
    <p:extLst>
      <p:ext uri="{BB962C8B-B14F-4D97-AF65-F5344CB8AC3E}">
        <p14:creationId xmlns:p14="http://schemas.microsoft.com/office/powerpoint/2010/main" val="1175508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 pagin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jdelijke aanduiding voor tekst 2">
            <a:extLst>
              <a:ext uri="{FF2B5EF4-FFF2-40B4-BE49-F238E27FC236}">
                <a16:creationId xmlns:a16="http://schemas.microsoft.com/office/drawing/2014/main" id="{BE2936FD-DE2A-6342-8DCF-A3C83976BB4B}"/>
              </a:ext>
            </a:extLst>
          </p:cNvPr>
          <p:cNvSpPr>
            <a:spLocks noGrp="1"/>
          </p:cNvSpPr>
          <p:nvPr>
            <p:ph type="body" idx="1" hasCustomPrompt="1"/>
          </p:nvPr>
        </p:nvSpPr>
        <p:spPr>
          <a:xfrm>
            <a:off x="660538" y="34729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17" name="Tijdelijke aanduiding voor tekst 2">
            <a:extLst>
              <a:ext uri="{FF2B5EF4-FFF2-40B4-BE49-F238E27FC236}">
                <a16:creationId xmlns:a16="http://schemas.microsoft.com/office/drawing/2014/main" id="{3929DDF0-B8D7-0945-BFAA-3ECD82B6D040}"/>
              </a:ext>
            </a:extLst>
          </p:cNvPr>
          <p:cNvSpPr>
            <a:spLocks noGrp="1"/>
          </p:cNvSpPr>
          <p:nvPr>
            <p:ph type="body" idx="10" hasCustomPrompt="1"/>
          </p:nvPr>
        </p:nvSpPr>
        <p:spPr>
          <a:xfrm>
            <a:off x="660537" y="3039018"/>
            <a:ext cx="5157787" cy="544489"/>
          </a:xfrm>
        </p:spPr>
        <p:txBody>
          <a:bodyPr anchor="b">
            <a:noAutofit/>
          </a:bodyPr>
          <a:lstStyle>
            <a:lvl1pPr marL="0" indent="0">
              <a:buNone/>
              <a:defRPr sz="4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sp>
        <p:nvSpPr>
          <p:cNvPr id="8" name="Tijdelijke aanduiding voor tekst 2">
            <a:extLst>
              <a:ext uri="{FF2B5EF4-FFF2-40B4-BE49-F238E27FC236}">
                <a16:creationId xmlns:a16="http://schemas.microsoft.com/office/drawing/2014/main" id="{4F594358-C334-7C4B-B1B6-C623EA488B85}"/>
              </a:ext>
            </a:extLst>
          </p:cNvPr>
          <p:cNvSpPr>
            <a:spLocks noGrp="1"/>
          </p:cNvSpPr>
          <p:nvPr>
            <p:ph type="body" idx="11" hasCustomPrompt="1"/>
          </p:nvPr>
        </p:nvSpPr>
        <p:spPr>
          <a:xfrm>
            <a:off x="752475" y="5838305"/>
            <a:ext cx="5157787" cy="272245"/>
          </a:xfrm>
        </p:spPr>
        <p:txBody>
          <a:bodyPr anchor="b">
            <a:normAutofit/>
          </a:bodyPr>
          <a:lstStyle>
            <a:lvl1pPr marL="0" indent="0">
              <a:buNone/>
              <a:defRPr sz="1200" b="0"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locatie</a:t>
            </a:r>
          </a:p>
        </p:txBody>
      </p:sp>
    </p:spTree>
    <p:extLst>
      <p:ext uri="{BB962C8B-B14F-4D97-AF65-F5344CB8AC3E}">
        <p14:creationId xmlns:p14="http://schemas.microsoft.com/office/powerpoint/2010/main" val="34820883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bg1"/>
        </a:solidFill>
        <a:effectLst/>
      </p:bgPr>
    </p:b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1304B616-E072-43DA-ABD7-D4E00825D625}"/>
              </a:ext>
            </a:extLst>
          </p:cNvPr>
          <p:cNvSpPr>
            <a:spLocks noGrp="1"/>
          </p:cNvSpPr>
          <p:nvPr>
            <p:ph type="pic" sz="quarter" idx="12"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 h 6858000"/>
              <a:gd name="connsiteX3" fmla="*/ 8487125 w 12192000"/>
              <a:gd name="connsiteY3" fmla="*/ 1 h 6858000"/>
              <a:gd name="connsiteX4" fmla="*/ 10530208 w 12192000"/>
              <a:gd name="connsiteY4" fmla="*/ 709754 h 6858000"/>
              <a:gd name="connsiteX5" fmla="*/ 11337273 w 12192000"/>
              <a:gd name="connsiteY5" fmla="*/ 709754 h 6858000"/>
              <a:gd name="connsiteX6" fmla="*/ 11658193 w 12192000"/>
              <a:gd name="connsiteY6" fmla="*/ 773696 h 6858000"/>
              <a:gd name="connsiteX7" fmla="*/ 12192000 w 12192000"/>
              <a:gd name="connsiteY7" fmla="*/ 1470661 h 6858000"/>
              <a:gd name="connsiteX8" fmla="*/ 12192000 w 12192000"/>
              <a:gd name="connsiteY8" fmla="*/ 6858000 h 6858000"/>
              <a:gd name="connsiteX9" fmla="*/ 0 w 12192000"/>
              <a:gd name="connsiteY9" fmla="*/ 6858000 h 6858000"/>
              <a:gd name="connsiteX0" fmla="*/ 0 w 12192000"/>
              <a:gd name="connsiteY0" fmla="*/ 0 h 6858000"/>
              <a:gd name="connsiteX1" fmla="*/ 12192000 w 12192000"/>
              <a:gd name="connsiteY1" fmla="*/ 0 h 6858000"/>
              <a:gd name="connsiteX2" fmla="*/ 8487125 w 12192000"/>
              <a:gd name="connsiteY2" fmla="*/ 1 h 6858000"/>
              <a:gd name="connsiteX3" fmla="*/ 10530208 w 12192000"/>
              <a:gd name="connsiteY3" fmla="*/ 709754 h 6858000"/>
              <a:gd name="connsiteX4" fmla="*/ 11337273 w 12192000"/>
              <a:gd name="connsiteY4" fmla="*/ 709754 h 6858000"/>
              <a:gd name="connsiteX5" fmla="*/ 11658193 w 12192000"/>
              <a:gd name="connsiteY5" fmla="*/ 773696 h 6858000"/>
              <a:gd name="connsiteX6" fmla="*/ 12192000 w 12192000"/>
              <a:gd name="connsiteY6" fmla="*/ 1470661 h 6858000"/>
              <a:gd name="connsiteX7" fmla="*/ 12192000 w 12192000"/>
              <a:gd name="connsiteY7" fmla="*/ 6858000 h 6858000"/>
              <a:gd name="connsiteX8" fmla="*/ 0 w 12192000"/>
              <a:gd name="connsiteY8" fmla="*/ 6858000 h 6858000"/>
              <a:gd name="connsiteX9" fmla="*/ 0 w 12192000"/>
              <a:gd name="connsiteY9" fmla="*/ 0 h 6858000"/>
              <a:gd name="connsiteX0" fmla="*/ 0 w 12192000"/>
              <a:gd name="connsiteY0" fmla="*/ 0 h 6858000"/>
              <a:gd name="connsiteX1" fmla="*/ 8487125 w 12192000"/>
              <a:gd name="connsiteY1" fmla="*/ 1 h 6858000"/>
              <a:gd name="connsiteX2" fmla="*/ 10530208 w 12192000"/>
              <a:gd name="connsiteY2" fmla="*/ 709754 h 6858000"/>
              <a:gd name="connsiteX3" fmla="*/ 11337273 w 12192000"/>
              <a:gd name="connsiteY3" fmla="*/ 709754 h 6858000"/>
              <a:gd name="connsiteX4" fmla="*/ 11658193 w 12192000"/>
              <a:gd name="connsiteY4" fmla="*/ 773696 h 6858000"/>
              <a:gd name="connsiteX5" fmla="*/ 12192000 w 12192000"/>
              <a:gd name="connsiteY5" fmla="*/ 1470661 h 6858000"/>
              <a:gd name="connsiteX6" fmla="*/ 12192000 w 12192000"/>
              <a:gd name="connsiteY6" fmla="*/ 6858000 h 6858000"/>
              <a:gd name="connsiteX7" fmla="*/ 0 w 12192000"/>
              <a:gd name="connsiteY7" fmla="*/ 6858000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8487125" y="1"/>
                </a:lnTo>
                <a:cubicBezTo>
                  <a:pt x="9062238" y="428411"/>
                  <a:pt x="9767626" y="690572"/>
                  <a:pt x="10530208" y="709754"/>
                </a:cubicBezTo>
                <a:lnTo>
                  <a:pt x="11337273" y="709754"/>
                </a:lnTo>
                <a:cubicBezTo>
                  <a:pt x="11448483" y="709754"/>
                  <a:pt x="11556516" y="732134"/>
                  <a:pt x="11658193" y="773696"/>
                </a:cubicBezTo>
                <a:cubicBezTo>
                  <a:pt x="11944161" y="888791"/>
                  <a:pt x="12153871" y="1154150"/>
                  <a:pt x="12192000" y="1470661"/>
                </a:cubicBezTo>
                <a:lnTo>
                  <a:pt x="12192000" y="6858000"/>
                </a:lnTo>
                <a:lnTo>
                  <a:pt x="0" y="6858000"/>
                </a:lnTo>
                <a:lnTo>
                  <a:pt x="0" y="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a:lvl1pPr>
          </a:lstStyle>
          <a:p>
            <a:r>
              <a:rPr lang="nl-NL" dirty="0"/>
              <a:t>Klik icoon om afbeelding in te voegen</a:t>
            </a:r>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bg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sp>
        <p:nvSpPr>
          <p:cNvPr id="14" name="Tijdelijke aanduiding voor tekst 13">
            <a:extLst>
              <a:ext uri="{FF2B5EF4-FFF2-40B4-BE49-F238E27FC236}">
                <a16:creationId xmlns:a16="http://schemas.microsoft.com/office/drawing/2014/main" id="{86E54F91-9D12-4E7C-901E-39E9441B4FEB}"/>
              </a:ext>
            </a:extLst>
          </p:cNvPr>
          <p:cNvSpPr>
            <a:spLocks noGrp="1"/>
          </p:cNvSpPr>
          <p:nvPr>
            <p:ph type="body" sz="quarter" idx="13" hasCustomPrompt="1"/>
          </p:nvPr>
        </p:nvSpPr>
        <p:spPr>
          <a:xfrm>
            <a:off x="1054750" y="5768724"/>
            <a:ext cx="3117600" cy="540000"/>
          </a:xfrm>
          <a:blipFill>
            <a:blip r:embed="rId2"/>
            <a:stretch>
              <a:fillRect/>
            </a:stretch>
          </a:blipFill>
        </p:spPr>
        <p:txBody>
          <a:bodyPr/>
          <a:lstStyle>
            <a:lvl1pPr marL="0" indent="0">
              <a:buFont typeface="Arial" panose="020B0604020202020204" pitchFamily="34" charset="0"/>
              <a:buNone/>
              <a:defRPr/>
            </a:lvl1pPr>
          </a:lstStyle>
          <a:p>
            <a:pPr lvl="0"/>
            <a:r>
              <a:rPr lang="nl-NL" dirty="0"/>
              <a:t> </a:t>
            </a:r>
          </a:p>
        </p:txBody>
      </p:sp>
      <p:sp>
        <p:nvSpPr>
          <p:cNvPr id="21" name="Tijdelijke aanduiding voor tekst 13">
            <a:extLst>
              <a:ext uri="{FF2B5EF4-FFF2-40B4-BE49-F238E27FC236}">
                <a16:creationId xmlns:a16="http://schemas.microsoft.com/office/drawing/2014/main" id="{1E4D5441-70BE-47E0-9429-7FB49EDC1D7F}"/>
              </a:ext>
            </a:extLst>
          </p:cNvPr>
          <p:cNvSpPr>
            <a:spLocks noGrp="1"/>
          </p:cNvSpPr>
          <p:nvPr>
            <p:ph type="body" sz="quarter" idx="14" hasCustomPrompt="1"/>
          </p:nvPr>
        </p:nvSpPr>
        <p:spPr>
          <a:xfrm>
            <a:off x="8706313" y="5931578"/>
            <a:ext cx="2430000" cy="270000"/>
          </a:xfrm>
          <a:blipFill>
            <a:blip r:embed="rId3"/>
            <a:stretch>
              <a:fillRect/>
            </a:stretch>
          </a:blipFill>
        </p:spPr>
        <p:txBody>
          <a:bodyPr/>
          <a:lstStyle>
            <a:lvl1pPr marL="0" indent="0">
              <a:buFont typeface="Arial" panose="020B0604020202020204" pitchFamily="34" charset="0"/>
              <a:buNone/>
              <a:defRPr/>
            </a:lvl1pPr>
          </a:lstStyle>
          <a:p>
            <a:pPr lvl="0"/>
            <a:r>
              <a:rPr lang="nl-NL" dirty="0"/>
              <a:t> </a:t>
            </a:r>
          </a:p>
        </p:txBody>
      </p:sp>
      <p:pic>
        <p:nvPicPr>
          <p:cNvPr id="22" name="Afbeelding 21">
            <a:extLst>
              <a:ext uri="{FF2B5EF4-FFF2-40B4-BE49-F238E27FC236}">
                <a16:creationId xmlns:a16="http://schemas.microsoft.com/office/drawing/2014/main" id="{CBBDE474-0704-4969-B0C3-61F1CD0AD4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2212259" y="1304924"/>
            <a:ext cx="1692000" cy="2628608"/>
          </a:xfrm>
          <a:prstGeom prst="rect">
            <a:avLst/>
          </a:prstGeom>
        </p:spPr>
      </p:pic>
      <p:sp>
        <p:nvSpPr>
          <p:cNvPr id="15" name="Tekstvak 14">
            <a:extLst>
              <a:ext uri="{FF2B5EF4-FFF2-40B4-BE49-F238E27FC236}">
                <a16:creationId xmlns:a16="http://schemas.microsoft.com/office/drawing/2014/main" id="{A4EEFB45-FF36-4D9F-A4BB-8DFD0EC926C8}"/>
              </a:ext>
            </a:extLst>
          </p:cNvPr>
          <p:cNvSpPr txBox="1"/>
          <p:nvPr userDrawn="1"/>
        </p:nvSpPr>
        <p:spPr>
          <a:xfrm>
            <a:off x="-2212259" y="4028153"/>
            <a:ext cx="1692000" cy="1692771"/>
          </a:xfrm>
          <a:prstGeom prst="rect">
            <a:avLst/>
          </a:prstGeom>
          <a:noFill/>
        </p:spPr>
        <p:txBody>
          <a:bodyPr wrap="square" lIns="0" tIns="0" rIns="0" bIns="0" rtlCol="0">
            <a:spAutoFit/>
          </a:bodyPr>
          <a:lstStyle/>
          <a:p>
            <a:r>
              <a:rPr lang="nl-NL" sz="1100" dirty="0"/>
              <a:t>Een foto </a:t>
            </a:r>
            <a:r>
              <a:rPr lang="nl-NL" sz="1100" dirty="0" err="1"/>
              <a:t>herkleuren</a:t>
            </a:r>
            <a:r>
              <a:rPr lang="nl-NL" sz="1100" dirty="0"/>
              <a:t> met de kleuren uit het kleurenschema:</a:t>
            </a:r>
          </a:p>
          <a:p>
            <a:pPr marL="177800" indent="-177800">
              <a:buFont typeface="Arial" panose="020B0604020202020204" pitchFamily="34" charset="0"/>
              <a:buChar char="•"/>
            </a:pPr>
            <a:r>
              <a:rPr lang="nl-NL" sz="1100" dirty="0"/>
              <a:t>Selecteer de foto</a:t>
            </a:r>
          </a:p>
          <a:p>
            <a:pPr marL="177800" indent="-177800">
              <a:buFont typeface="Arial" panose="020B0604020202020204" pitchFamily="34" charset="0"/>
              <a:buChar char="•"/>
            </a:pPr>
            <a:r>
              <a:rPr lang="nl-NL" sz="1100" dirty="0"/>
              <a:t>Ga in het Lint naar Picture Format – </a:t>
            </a:r>
            <a:r>
              <a:rPr lang="nl-NL" sz="1100" dirty="0" err="1"/>
              <a:t>Adjust</a:t>
            </a:r>
            <a:r>
              <a:rPr lang="nl-NL" sz="1100" dirty="0"/>
              <a:t> – </a:t>
            </a:r>
            <a:r>
              <a:rPr lang="nl-NL" sz="1100" dirty="0" err="1"/>
              <a:t>Color</a:t>
            </a:r>
            <a:r>
              <a:rPr lang="nl-NL" sz="1100" dirty="0"/>
              <a:t> </a:t>
            </a:r>
            <a:br>
              <a:rPr lang="nl-NL" sz="1100" dirty="0"/>
            </a:br>
            <a:r>
              <a:rPr lang="nl-NL" sz="1100" dirty="0"/>
              <a:t>(Afbeeldingsopmaak – Aanpassen – Kleur)</a:t>
            </a:r>
          </a:p>
          <a:p>
            <a:pPr marL="177800" indent="-177800">
              <a:buFont typeface="Arial" panose="020B0604020202020204" pitchFamily="34" charset="0"/>
              <a:buChar char="•"/>
            </a:pPr>
            <a:r>
              <a:rPr lang="nl-NL" sz="1100" dirty="0"/>
              <a:t>Kies een kleur</a:t>
            </a:r>
          </a:p>
        </p:txBody>
      </p:sp>
    </p:spTree>
    <p:extLst>
      <p:ext uri="{BB962C8B-B14F-4D97-AF65-F5344CB8AC3E}">
        <p14:creationId xmlns:p14="http://schemas.microsoft.com/office/powerpoint/2010/main" val="265064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dia Wit &amp; logo's">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DF89716-8C57-449C-A566-B9D4115922D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accent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accent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accent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accent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pic>
        <p:nvPicPr>
          <p:cNvPr id="6" name="Afbeelding 5">
            <a:extLst>
              <a:ext uri="{FF2B5EF4-FFF2-40B4-BE49-F238E27FC236}">
                <a16:creationId xmlns:a16="http://schemas.microsoft.com/office/drawing/2014/main" id="{A37E08C6-4CA7-4EB9-9F4A-DFC4A12E0A0A}"/>
              </a:ext>
            </a:extLst>
          </p:cNvPr>
          <p:cNvPicPr>
            <a:picLocks noChangeAspect="1"/>
          </p:cNvPicPr>
          <p:nvPr userDrawn="1"/>
        </p:nvPicPr>
        <p:blipFill>
          <a:blip r:embed="rId2"/>
          <a:stretch>
            <a:fillRect/>
          </a:stretch>
        </p:blipFill>
        <p:spPr>
          <a:xfrm>
            <a:off x="1055688" y="5822044"/>
            <a:ext cx="2516187" cy="432705"/>
          </a:xfrm>
          <a:prstGeom prst="rect">
            <a:avLst/>
          </a:prstGeom>
        </p:spPr>
      </p:pic>
      <p:sp>
        <p:nvSpPr>
          <p:cNvPr id="13" name="Freeform 5">
            <a:extLst>
              <a:ext uri="{FF2B5EF4-FFF2-40B4-BE49-F238E27FC236}">
                <a16:creationId xmlns:a16="http://schemas.microsoft.com/office/drawing/2014/main" id="{69153D0D-C295-4E6A-B4FD-F45B4F9E6B37}"/>
              </a:ext>
            </a:extLst>
          </p:cNvPr>
          <p:cNvSpPr>
            <a:spLocks/>
          </p:cNvSpPr>
          <p:nvPr userDrawn="1"/>
        </p:nvSpPr>
        <p:spPr bwMode="auto">
          <a:xfrm>
            <a:off x="0" y="2501900"/>
            <a:ext cx="1346243" cy="3511550"/>
          </a:xfrm>
          <a:custGeom>
            <a:avLst/>
            <a:gdLst>
              <a:gd name="T0" fmla="*/ 0 w 419"/>
              <a:gd name="T1" fmla="*/ 0 h 1100"/>
              <a:gd name="T2" fmla="*/ 0 w 419"/>
              <a:gd name="T3" fmla="*/ 1100 h 1100"/>
              <a:gd name="T4" fmla="*/ 0 w 419"/>
              <a:gd name="T5" fmla="*/ 0 h 1100"/>
            </a:gdLst>
            <a:ahLst/>
            <a:cxnLst>
              <a:cxn ang="0">
                <a:pos x="T0" y="T1"/>
              </a:cxn>
              <a:cxn ang="0">
                <a:pos x="T2" y="T3"/>
              </a:cxn>
              <a:cxn ang="0">
                <a:pos x="T4" y="T5"/>
              </a:cxn>
            </a:cxnLst>
            <a:rect l="0" t="0" r="r" b="b"/>
            <a:pathLst>
              <a:path w="419" h="1100">
                <a:moveTo>
                  <a:pt x="0" y="0"/>
                </a:moveTo>
                <a:cubicBezTo>
                  <a:pt x="0" y="1100"/>
                  <a:pt x="0" y="1100"/>
                  <a:pt x="0" y="1100"/>
                </a:cubicBezTo>
                <a:cubicBezTo>
                  <a:pt x="419" y="843"/>
                  <a:pt x="289" y="35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Tijdelijke aanduiding voor afbeelding 8">
            <a:extLst>
              <a:ext uri="{FF2B5EF4-FFF2-40B4-BE49-F238E27FC236}">
                <a16:creationId xmlns:a16="http://schemas.microsoft.com/office/drawing/2014/main" id="{7D1A9125-F25B-49F8-ABEB-AE08B8AB8611}"/>
              </a:ext>
            </a:extLst>
          </p:cNvPr>
          <p:cNvSpPr>
            <a:spLocks noGrp="1"/>
          </p:cNvSpPr>
          <p:nvPr>
            <p:ph type="pic" sz="quarter" idx="14" hasCustomPrompt="1"/>
          </p:nvPr>
        </p:nvSpPr>
        <p:spPr>
          <a:xfrm>
            <a:off x="4260851" y="5819774"/>
            <a:ext cx="1839912" cy="43576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noFill/>
        </p:spPr>
        <p:txBody>
          <a:bodyPr wrap="square" tIns="0" bIns="0" anchor="ctr" anchorCtr="1">
            <a:noAutofit/>
          </a:bodyPr>
          <a:lstStyle>
            <a:lvl1pPr marL="0" indent="0" algn="ctr">
              <a:buFont typeface="Arial" panose="020B0604020202020204" pitchFamily="34" charset="0"/>
              <a:buNone/>
              <a:defRPr sz="1200"/>
            </a:lvl1pPr>
          </a:lstStyle>
          <a:p>
            <a:r>
              <a:rPr lang="nl-NL" dirty="0"/>
              <a:t>Klik icoon om logo in te voegen</a:t>
            </a:r>
          </a:p>
        </p:txBody>
      </p:sp>
      <p:sp>
        <p:nvSpPr>
          <p:cNvPr id="20" name="Tijdelijke aanduiding voor afbeelding 8">
            <a:extLst>
              <a:ext uri="{FF2B5EF4-FFF2-40B4-BE49-F238E27FC236}">
                <a16:creationId xmlns:a16="http://schemas.microsoft.com/office/drawing/2014/main" id="{FE1DC2FA-CFA8-4C2D-B7FC-D32AACD0B9E7}"/>
              </a:ext>
            </a:extLst>
          </p:cNvPr>
          <p:cNvSpPr>
            <a:spLocks noGrp="1"/>
          </p:cNvSpPr>
          <p:nvPr>
            <p:ph type="pic" sz="quarter" idx="15" hasCustomPrompt="1"/>
          </p:nvPr>
        </p:nvSpPr>
        <p:spPr>
          <a:xfrm>
            <a:off x="6778626" y="5819774"/>
            <a:ext cx="1839912" cy="43576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noFill/>
        </p:spPr>
        <p:txBody>
          <a:bodyPr wrap="square" tIns="0" bIns="0" anchor="ctr" anchorCtr="1">
            <a:noAutofit/>
          </a:bodyPr>
          <a:lstStyle>
            <a:lvl1pPr marL="0" indent="0" algn="ctr">
              <a:buFont typeface="Arial" panose="020B0604020202020204" pitchFamily="34" charset="0"/>
              <a:buNone/>
              <a:defRPr sz="1200"/>
            </a:lvl1pPr>
          </a:lstStyle>
          <a:p>
            <a:r>
              <a:rPr lang="nl-NL" dirty="0"/>
              <a:t>Klik icoon om logo in te voegen</a:t>
            </a:r>
          </a:p>
        </p:txBody>
      </p:sp>
      <p:sp>
        <p:nvSpPr>
          <p:cNvPr id="21" name="Tijdelijke aanduiding voor afbeelding 8">
            <a:extLst>
              <a:ext uri="{FF2B5EF4-FFF2-40B4-BE49-F238E27FC236}">
                <a16:creationId xmlns:a16="http://schemas.microsoft.com/office/drawing/2014/main" id="{53AEC348-C7F6-43A3-92E8-0204EA53A270}"/>
              </a:ext>
            </a:extLst>
          </p:cNvPr>
          <p:cNvSpPr>
            <a:spLocks noGrp="1"/>
          </p:cNvSpPr>
          <p:nvPr>
            <p:ph type="pic" sz="quarter" idx="16" hasCustomPrompt="1"/>
          </p:nvPr>
        </p:nvSpPr>
        <p:spPr>
          <a:xfrm>
            <a:off x="9296401" y="5819774"/>
            <a:ext cx="1839912" cy="43576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noFill/>
        </p:spPr>
        <p:txBody>
          <a:bodyPr wrap="square" tIns="0" bIns="0" anchor="ctr" anchorCtr="1">
            <a:noAutofit/>
          </a:bodyPr>
          <a:lstStyle>
            <a:lvl1pPr marL="0" indent="0" algn="ctr">
              <a:buFont typeface="Arial" panose="020B0604020202020204" pitchFamily="34" charset="0"/>
              <a:buNone/>
              <a:defRPr sz="1200"/>
            </a:lvl1pPr>
          </a:lstStyle>
          <a:p>
            <a:r>
              <a:rPr lang="nl-NL" dirty="0"/>
              <a:t>Klik icoon om logo in te voegen</a:t>
            </a:r>
          </a:p>
        </p:txBody>
      </p:sp>
      <p:sp>
        <p:nvSpPr>
          <p:cNvPr id="23" name="Tekstvak 22">
            <a:extLst>
              <a:ext uri="{FF2B5EF4-FFF2-40B4-BE49-F238E27FC236}">
                <a16:creationId xmlns:a16="http://schemas.microsoft.com/office/drawing/2014/main" id="{BCAB1828-CA60-4D39-8ED9-ADBB01F94429}"/>
              </a:ext>
            </a:extLst>
          </p:cNvPr>
          <p:cNvSpPr txBox="1"/>
          <p:nvPr userDrawn="1"/>
        </p:nvSpPr>
        <p:spPr>
          <a:xfrm>
            <a:off x="-2212259" y="3894803"/>
            <a:ext cx="1692000" cy="1862048"/>
          </a:xfrm>
          <a:prstGeom prst="rect">
            <a:avLst/>
          </a:prstGeom>
          <a:noFill/>
        </p:spPr>
        <p:txBody>
          <a:bodyPr wrap="square" lIns="0" tIns="0" rIns="0" bIns="0" rtlCol="0">
            <a:spAutoFit/>
          </a:bodyPr>
          <a:lstStyle/>
          <a:p>
            <a:r>
              <a:rPr lang="nl-NL" sz="1100" dirty="0"/>
              <a:t>Wanneer een ingevoegd logo verkeerd wordt afgesneden:</a:t>
            </a:r>
          </a:p>
          <a:p>
            <a:pPr marL="177800" indent="-177800">
              <a:buFont typeface="Arial" panose="020B0604020202020204" pitchFamily="34" charset="0"/>
              <a:buChar char="•"/>
            </a:pPr>
            <a:r>
              <a:rPr lang="nl-NL" sz="1100" dirty="0"/>
              <a:t>Selecteer het logo</a:t>
            </a:r>
          </a:p>
          <a:p>
            <a:pPr marL="177800" indent="-177800">
              <a:buFont typeface="Arial" panose="020B0604020202020204" pitchFamily="34" charset="0"/>
              <a:buChar char="•"/>
            </a:pPr>
            <a:r>
              <a:rPr lang="nl-NL" sz="1100" dirty="0"/>
              <a:t>Ga in het Lint naar Picture Format – </a:t>
            </a:r>
            <a:r>
              <a:rPr lang="nl-NL" sz="1100" dirty="0" err="1"/>
              <a:t>Size</a:t>
            </a:r>
            <a:r>
              <a:rPr lang="nl-NL" sz="1100" dirty="0"/>
              <a:t> – </a:t>
            </a:r>
            <a:r>
              <a:rPr lang="nl-NL" sz="1100" dirty="0" err="1"/>
              <a:t>Crop</a:t>
            </a:r>
            <a:r>
              <a:rPr lang="nl-NL" sz="1100" dirty="0"/>
              <a:t> </a:t>
            </a:r>
            <a:br>
              <a:rPr lang="nl-NL" sz="1100" dirty="0"/>
            </a:br>
            <a:r>
              <a:rPr lang="nl-NL" sz="1100" dirty="0"/>
              <a:t>(Afbeeldingsopmaak – Grootte – Bijsnijden)</a:t>
            </a:r>
          </a:p>
          <a:p>
            <a:pPr marL="177800" indent="-177800">
              <a:buFont typeface="Arial" panose="020B0604020202020204" pitchFamily="34" charset="0"/>
              <a:buChar char="•"/>
            </a:pPr>
            <a:r>
              <a:rPr lang="nl-NL" sz="1100" dirty="0"/>
              <a:t>Kies voor Fit (Aanpassen)</a:t>
            </a:r>
          </a:p>
        </p:txBody>
      </p:sp>
      <p:grpSp>
        <p:nvGrpSpPr>
          <p:cNvPr id="7" name="Group 6">
            <a:extLst>
              <a:ext uri="{FF2B5EF4-FFF2-40B4-BE49-F238E27FC236}">
                <a16:creationId xmlns:a16="http://schemas.microsoft.com/office/drawing/2014/main" id="{6CD17359-0697-4ACA-B9A1-E111DF5DBFB1}"/>
              </a:ext>
            </a:extLst>
          </p:cNvPr>
          <p:cNvGrpSpPr/>
          <p:nvPr userDrawn="1"/>
        </p:nvGrpSpPr>
        <p:grpSpPr>
          <a:xfrm>
            <a:off x="-2212260" y="1304924"/>
            <a:ext cx="1697909" cy="2493803"/>
            <a:chOff x="10131425" y="457200"/>
            <a:chExt cx="1422400" cy="2089149"/>
          </a:xfrm>
        </p:grpSpPr>
        <p:pic>
          <p:nvPicPr>
            <p:cNvPr id="4" name="Picture 3">
              <a:extLst>
                <a:ext uri="{FF2B5EF4-FFF2-40B4-BE49-F238E27FC236}">
                  <a16:creationId xmlns:a16="http://schemas.microsoft.com/office/drawing/2014/main" id="{56AD940E-4F00-4B6A-93E2-354567F958A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47300" y="457200"/>
              <a:ext cx="1406525" cy="2089149"/>
            </a:xfrm>
            <a:prstGeom prst="rect">
              <a:avLst/>
            </a:prstGeom>
          </p:spPr>
        </p:pic>
        <p:sp>
          <p:nvSpPr>
            <p:cNvPr id="5" name="Rectangle 4">
              <a:extLst>
                <a:ext uri="{FF2B5EF4-FFF2-40B4-BE49-F238E27FC236}">
                  <a16:creationId xmlns:a16="http://schemas.microsoft.com/office/drawing/2014/main" id="{23E639FA-6A1B-4CAA-8D69-2EEAF5344D36}"/>
                </a:ext>
              </a:extLst>
            </p:cNvPr>
            <p:cNvSpPr/>
            <p:nvPr userDrawn="1"/>
          </p:nvSpPr>
          <p:spPr>
            <a:xfrm>
              <a:off x="10131425" y="1657350"/>
              <a:ext cx="917575" cy="2254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grpSp>
    </p:spTree>
    <p:extLst>
      <p:ext uri="{BB962C8B-B14F-4D97-AF65-F5344CB8AC3E}">
        <p14:creationId xmlns:p14="http://schemas.microsoft.com/office/powerpoint/2010/main" val="85423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oofdstukdia A">
    <p:bg>
      <p:bgPr>
        <a:solidFill>
          <a:schemeClr val="accent1"/>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30" name="Freeform 5">
            <a:extLst>
              <a:ext uri="{FF2B5EF4-FFF2-40B4-BE49-F238E27FC236}">
                <a16:creationId xmlns:a16="http://schemas.microsoft.com/office/drawing/2014/main" id="{2897FA62-D762-4CD1-BA1D-F5E4C39960CE}"/>
              </a:ext>
            </a:extLst>
          </p:cNvPr>
          <p:cNvSpPr>
            <a:spLocks/>
          </p:cNvSpPr>
          <p:nvPr userDrawn="1"/>
        </p:nvSpPr>
        <p:spPr bwMode="auto">
          <a:xfrm>
            <a:off x="0" y="2867025"/>
            <a:ext cx="4254500" cy="3990975"/>
          </a:xfrm>
          <a:custGeom>
            <a:avLst/>
            <a:gdLst>
              <a:gd name="T0" fmla="*/ 476 w 1340"/>
              <a:gd name="T1" fmla="*/ 1033 h 1252"/>
              <a:gd name="T2" fmla="*/ 380 w 1340"/>
              <a:gd name="T3" fmla="*/ 1015 h 1252"/>
              <a:gd name="T4" fmla="*/ 217 w 1340"/>
              <a:gd name="T5" fmla="*/ 774 h 1252"/>
              <a:gd name="T6" fmla="*/ 217 w 1340"/>
              <a:gd name="T7" fmla="*/ 256 h 1252"/>
              <a:gd name="T8" fmla="*/ 0 w 1340"/>
              <a:gd name="T9" fmla="*/ 0 h 1252"/>
              <a:gd name="T10" fmla="*/ 0 w 1340"/>
              <a:gd name="T11" fmla="*/ 1252 h 1252"/>
              <a:gd name="T12" fmla="*/ 1340 w 1340"/>
              <a:gd name="T13" fmla="*/ 1252 h 1252"/>
              <a:gd name="T14" fmla="*/ 712 w 1340"/>
              <a:gd name="T15" fmla="*/ 1033 h 1252"/>
              <a:gd name="T16" fmla="*/ 476 w 1340"/>
              <a:gd name="T17" fmla="*/ 103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0" h="1252">
                <a:moveTo>
                  <a:pt x="476" y="1033"/>
                </a:moveTo>
                <a:cubicBezTo>
                  <a:pt x="442" y="1033"/>
                  <a:pt x="410" y="1027"/>
                  <a:pt x="380" y="1015"/>
                </a:cubicBezTo>
                <a:cubicBezTo>
                  <a:pt x="285" y="977"/>
                  <a:pt x="217" y="883"/>
                  <a:pt x="217" y="774"/>
                </a:cubicBezTo>
                <a:cubicBezTo>
                  <a:pt x="217" y="256"/>
                  <a:pt x="217" y="256"/>
                  <a:pt x="217" y="256"/>
                </a:cubicBezTo>
                <a:cubicBezTo>
                  <a:pt x="217" y="127"/>
                  <a:pt x="123" y="20"/>
                  <a:pt x="0" y="0"/>
                </a:cubicBezTo>
                <a:cubicBezTo>
                  <a:pt x="0" y="1252"/>
                  <a:pt x="0" y="1252"/>
                  <a:pt x="0" y="1252"/>
                </a:cubicBezTo>
                <a:cubicBezTo>
                  <a:pt x="1340" y="1252"/>
                  <a:pt x="1340" y="1252"/>
                  <a:pt x="1340" y="1252"/>
                </a:cubicBezTo>
                <a:cubicBezTo>
                  <a:pt x="1165" y="1119"/>
                  <a:pt x="948" y="1039"/>
                  <a:pt x="712" y="1033"/>
                </a:cubicBezTo>
                <a:lnTo>
                  <a:pt x="476" y="10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 name="Freeform 6">
            <a:extLst>
              <a:ext uri="{FF2B5EF4-FFF2-40B4-BE49-F238E27FC236}">
                <a16:creationId xmlns:a16="http://schemas.microsoft.com/office/drawing/2014/main" id="{C16D66E5-EBBF-44DD-B364-C1C4DD3250EC}"/>
              </a:ext>
            </a:extLst>
          </p:cNvPr>
          <p:cNvSpPr>
            <a:spLocks/>
          </p:cNvSpPr>
          <p:nvPr userDrawn="1"/>
        </p:nvSpPr>
        <p:spPr bwMode="auto">
          <a:xfrm>
            <a:off x="11150600" y="4514850"/>
            <a:ext cx="1041400" cy="2343150"/>
          </a:xfrm>
          <a:custGeom>
            <a:avLst/>
            <a:gdLst>
              <a:gd name="T0" fmla="*/ 217 w 328"/>
              <a:gd name="T1" fmla="*/ 111 h 735"/>
              <a:gd name="T2" fmla="*/ 57 w 328"/>
              <a:gd name="T3" fmla="*/ 735 h 735"/>
              <a:gd name="T4" fmla="*/ 328 w 328"/>
              <a:gd name="T5" fmla="*/ 735 h 735"/>
              <a:gd name="T6" fmla="*/ 328 w 328"/>
              <a:gd name="T7" fmla="*/ 0 h 735"/>
              <a:gd name="T8" fmla="*/ 218 w 328"/>
              <a:gd name="T9" fmla="*/ 109 h 735"/>
              <a:gd name="T10" fmla="*/ 217 w 328"/>
              <a:gd name="T11" fmla="*/ 111 h 735"/>
            </a:gdLst>
            <a:ahLst/>
            <a:cxnLst>
              <a:cxn ang="0">
                <a:pos x="T0" y="T1"/>
              </a:cxn>
              <a:cxn ang="0">
                <a:pos x="T2" y="T3"/>
              </a:cxn>
              <a:cxn ang="0">
                <a:pos x="T4" y="T5"/>
              </a:cxn>
              <a:cxn ang="0">
                <a:pos x="T6" y="T7"/>
              </a:cxn>
              <a:cxn ang="0">
                <a:pos x="T8" y="T9"/>
              </a:cxn>
              <a:cxn ang="0">
                <a:pos x="T10" y="T11"/>
              </a:cxn>
            </a:cxnLst>
            <a:rect l="0" t="0" r="r" b="b"/>
            <a:pathLst>
              <a:path w="328" h="735">
                <a:moveTo>
                  <a:pt x="217" y="111"/>
                </a:moveTo>
                <a:cubicBezTo>
                  <a:pt x="53" y="282"/>
                  <a:pt x="0" y="520"/>
                  <a:pt x="57" y="735"/>
                </a:cubicBezTo>
                <a:cubicBezTo>
                  <a:pt x="328" y="735"/>
                  <a:pt x="328" y="735"/>
                  <a:pt x="328" y="735"/>
                </a:cubicBezTo>
                <a:cubicBezTo>
                  <a:pt x="328" y="0"/>
                  <a:pt x="328" y="0"/>
                  <a:pt x="328" y="0"/>
                </a:cubicBezTo>
                <a:cubicBezTo>
                  <a:pt x="218" y="109"/>
                  <a:pt x="218" y="109"/>
                  <a:pt x="218" y="109"/>
                </a:cubicBezTo>
                <a:cubicBezTo>
                  <a:pt x="217" y="110"/>
                  <a:pt x="217" y="110"/>
                  <a:pt x="217" y="1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692798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oofdstukdia B">
    <p:bg>
      <p:bgPr>
        <a:solidFill>
          <a:srgbClr val="ED3C2E"/>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BE1B9DEC-DC50-46DE-B3C2-F8F215B0426F}"/>
              </a:ext>
            </a:extLst>
          </p:cNvPr>
          <p:cNvSpPr>
            <a:spLocks/>
          </p:cNvSpPr>
          <p:nvPr userDrawn="1"/>
        </p:nvSpPr>
        <p:spPr bwMode="auto">
          <a:xfrm>
            <a:off x="9091781" y="4838700"/>
            <a:ext cx="3100219" cy="2019300"/>
          </a:xfrm>
          <a:custGeom>
            <a:avLst/>
            <a:gdLst>
              <a:gd name="T0" fmla="*/ 976 w 976"/>
              <a:gd name="T1" fmla="*/ 0 h 633"/>
              <a:gd name="T2" fmla="*/ 974 w 976"/>
              <a:gd name="T3" fmla="*/ 0 h 633"/>
              <a:gd name="T4" fmla="*/ 541 w 976"/>
              <a:gd name="T5" fmla="*/ 164 h 633"/>
              <a:gd name="T6" fmla="*/ 405 w 976"/>
              <a:gd name="T7" fmla="*/ 392 h 633"/>
              <a:gd name="T8" fmla="*/ 164 w 976"/>
              <a:gd name="T9" fmla="*/ 539 h 633"/>
              <a:gd name="T10" fmla="*/ 0 w 976"/>
              <a:gd name="T11" fmla="*/ 633 h 633"/>
              <a:gd name="T12" fmla="*/ 976 w 976"/>
              <a:gd name="T13" fmla="*/ 633 h 633"/>
              <a:gd name="T14" fmla="*/ 976 w 976"/>
              <a:gd name="T15" fmla="*/ 0 h 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633">
                <a:moveTo>
                  <a:pt x="976" y="0"/>
                </a:moveTo>
                <a:cubicBezTo>
                  <a:pt x="975" y="0"/>
                  <a:pt x="975" y="0"/>
                  <a:pt x="974" y="0"/>
                </a:cubicBezTo>
                <a:cubicBezTo>
                  <a:pt x="817" y="20"/>
                  <a:pt x="646" y="46"/>
                  <a:pt x="541" y="164"/>
                </a:cubicBezTo>
                <a:cubicBezTo>
                  <a:pt x="482" y="231"/>
                  <a:pt x="453" y="318"/>
                  <a:pt x="405" y="392"/>
                </a:cubicBezTo>
                <a:cubicBezTo>
                  <a:pt x="358" y="467"/>
                  <a:pt x="248" y="512"/>
                  <a:pt x="164" y="539"/>
                </a:cubicBezTo>
                <a:cubicBezTo>
                  <a:pt x="104" y="558"/>
                  <a:pt x="49" y="592"/>
                  <a:pt x="0" y="633"/>
                </a:cubicBezTo>
                <a:cubicBezTo>
                  <a:pt x="976" y="633"/>
                  <a:pt x="976" y="633"/>
                  <a:pt x="976" y="633"/>
                </a:cubicBezTo>
                <a:lnTo>
                  <a:pt x="9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66221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oofdstukdia C">
    <p:bg>
      <p:bgPr>
        <a:solidFill>
          <a:srgbClr val="FD7D23"/>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40CA247A-CDFC-4AE8-A2DE-533C1D2CC10E}"/>
              </a:ext>
            </a:extLst>
          </p:cNvPr>
          <p:cNvSpPr>
            <a:spLocks/>
          </p:cNvSpPr>
          <p:nvPr userDrawn="1"/>
        </p:nvSpPr>
        <p:spPr bwMode="auto">
          <a:xfrm>
            <a:off x="7581900" y="0"/>
            <a:ext cx="4610100" cy="1681401"/>
          </a:xfrm>
          <a:custGeom>
            <a:avLst/>
            <a:gdLst>
              <a:gd name="T0" fmla="*/ 0 w 1451"/>
              <a:gd name="T1" fmla="*/ 0 h 526"/>
              <a:gd name="T2" fmla="*/ 209 w 1451"/>
              <a:gd name="T3" fmla="*/ 218 h 526"/>
              <a:gd name="T4" fmla="*/ 779 w 1451"/>
              <a:gd name="T5" fmla="*/ 389 h 526"/>
              <a:gd name="T6" fmla="*/ 1356 w 1451"/>
              <a:gd name="T7" fmla="*/ 418 h 526"/>
              <a:gd name="T8" fmla="*/ 1451 w 1451"/>
              <a:gd name="T9" fmla="*/ 349 h 526"/>
              <a:gd name="T10" fmla="*/ 1451 w 1451"/>
              <a:gd name="T11" fmla="*/ 0 h 526"/>
              <a:gd name="T12" fmla="*/ 0 w 1451"/>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1451" h="526">
                <a:moveTo>
                  <a:pt x="0" y="0"/>
                </a:moveTo>
                <a:cubicBezTo>
                  <a:pt x="46" y="75"/>
                  <a:pt x="115" y="149"/>
                  <a:pt x="209" y="218"/>
                </a:cubicBezTo>
                <a:cubicBezTo>
                  <a:pt x="396" y="355"/>
                  <a:pt x="559" y="359"/>
                  <a:pt x="779" y="389"/>
                </a:cubicBezTo>
                <a:cubicBezTo>
                  <a:pt x="972" y="415"/>
                  <a:pt x="1171" y="526"/>
                  <a:pt x="1356" y="418"/>
                </a:cubicBezTo>
                <a:cubicBezTo>
                  <a:pt x="1391" y="398"/>
                  <a:pt x="1423" y="375"/>
                  <a:pt x="1451" y="349"/>
                </a:cubicBezTo>
                <a:cubicBezTo>
                  <a:pt x="1451" y="0"/>
                  <a:pt x="1451" y="0"/>
                  <a:pt x="1451"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151426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oofdstukdia D">
    <p:bg>
      <p:bgPr>
        <a:solidFill>
          <a:srgbClr val="FABA33"/>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 name="Freeform 5">
            <a:extLst>
              <a:ext uri="{FF2B5EF4-FFF2-40B4-BE49-F238E27FC236}">
                <a16:creationId xmlns:a16="http://schemas.microsoft.com/office/drawing/2014/main" id="{80366865-BF55-4ACB-B47F-1F26F65DB8B4}"/>
              </a:ext>
            </a:extLst>
          </p:cNvPr>
          <p:cNvSpPr>
            <a:spLocks/>
          </p:cNvSpPr>
          <p:nvPr userDrawn="1"/>
        </p:nvSpPr>
        <p:spPr bwMode="auto">
          <a:xfrm>
            <a:off x="10726869" y="157163"/>
            <a:ext cx="1465131" cy="6700837"/>
          </a:xfrm>
          <a:custGeom>
            <a:avLst/>
            <a:gdLst>
              <a:gd name="T0" fmla="*/ 459 w 459"/>
              <a:gd name="T1" fmla="*/ 0 h 2107"/>
              <a:gd name="T2" fmla="*/ 358 w 459"/>
              <a:gd name="T3" fmla="*/ 150 h 2107"/>
              <a:gd name="T4" fmla="*/ 68 w 459"/>
              <a:gd name="T5" fmla="*/ 799 h 2107"/>
              <a:gd name="T6" fmla="*/ 267 w 459"/>
              <a:gd name="T7" fmla="*/ 1668 h 2107"/>
              <a:gd name="T8" fmla="*/ 336 w 459"/>
              <a:gd name="T9" fmla="*/ 2107 h 2107"/>
              <a:gd name="T10" fmla="*/ 459 w 459"/>
              <a:gd name="T11" fmla="*/ 2107 h 2107"/>
              <a:gd name="T12" fmla="*/ 459 w 459"/>
              <a:gd name="T13" fmla="*/ 0 h 2107"/>
            </a:gdLst>
            <a:ahLst/>
            <a:cxnLst>
              <a:cxn ang="0">
                <a:pos x="T0" y="T1"/>
              </a:cxn>
              <a:cxn ang="0">
                <a:pos x="T2" y="T3"/>
              </a:cxn>
              <a:cxn ang="0">
                <a:pos x="T4" y="T5"/>
              </a:cxn>
              <a:cxn ang="0">
                <a:pos x="T6" y="T7"/>
              </a:cxn>
              <a:cxn ang="0">
                <a:pos x="T8" y="T9"/>
              </a:cxn>
              <a:cxn ang="0">
                <a:pos x="T10" y="T11"/>
              </a:cxn>
              <a:cxn ang="0">
                <a:pos x="T12" y="T13"/>
              </a:cxn>
            </a:cxnLst>
            <a:rect l="0" t="0" r="r" b="b"/>
            <a:pathLst>
              <a:path w="459" h="2107">
                <a:moveTo>
                  <a:pt x="459" y="0"/>
                </a:moveTo>
                <a:cubicBezTo>
                  <a:pt x="423" y="38"/>
                  <a:pt x="389" y="87"/>
                  <a:pt x="358" y="150"/>
                </a:cubicBezTo>
                <a:cubicBezTo>
                  <a:pt x="235" y="396"/>
                  <a:pt x="0" y="520"/>
                  <a:pt x="68" y="799"/>
                </a:cubicBezTo>
                <a:cubicBezTo>
                  <a:pt x="143" y="1110"/>
                  <a:pt x="277" y="1341"/>
                  <a:pt x="267" y="1668"/>
                </a:cubicBezTo>
                <a:cubicBezTo>
                  <a:pt x="262" y="1839"/>
                  <a:pt x="279" y="1990"/>
                  <a:pt x="336" y="2107"/>
                </a:cubicBezTo>
                <a:cubicBezTo>
                  <a:pt x="459" y="2107"/>
                  <a:pt x="459" y="2107"/>
                  <a:pt x="459" y="2107"/>
                </a:cubicBezTo>
                <a:lnTo>
                  <a:pt x="45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05589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085F3-CC42-489B-AAB8-48878F5C263F}"/>
              </a:ext>
            </a:extLst>
          </p:cNvPr>
          <p:cNvSpPr>
            <a:spLocks noGrp="1"/>
          </p:cNvSpPr>
          <p:nvPr>
            <p:ph type="title" hasCustomPrompt="1"/>
          </p:nvPr>
        </p:nvSpPr>
        <p:spPr>
          <a:xfrm>
            <a:off x="1055688" y="501650"/>
            <a:ext cx="8064000" cy="443198"/>
          </a:xfrm>
        </p:spPr>
        <p:txBody>
          <a:bodyPr/>
          <a:lstStyle>
            <a:lvl1pPr>
              <a:defRPr/>
            </a:lvl1pPr>
          </a:lstStyle>
          <a:p>
            <a:r>
              <a:rPr lang="nl-NL" dirty="0"/>
              <a:t>Titel van de dia</a:t>
            </a:r>
          </a:p>
        </p:txBody>
      </p:sp>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Vrije vorm: vorm 15">
            <a:extLst>
              <a:ext uri="{FF2B5EF4-FFF2-40B4-BE49-F238E27FC236}">
                <a16:creationId xmlns:a16="http://schemas.microsoft.com/office/drawing/2014/main" id="{C98B2000-E421-43F2-8B3F-FEA6B2AE149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1275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p:txBody>
          <a:bodyPr/>
          <a:lstStyle>
            <a:lvl1pPr>
              <a:defRPr/>
            </a:lvl1pPr>
          </a:lstStyle>
          <a:p>
            <a:r>
              <a:rPr lang="nl-NL" dirty="0"/>
              <a:t>Titel van de dia</a:t>
            </a:r>
          </a:p>
        </p:txBody>
      </p:sp>
      <p:sp>
        <p:nvSpPr>
          <p:cNvPr id="11" name="Freeform 5">
            <a:extLst>
              <a:ext uri="{FF2B5EF4-FFF2-40B4-BE49-F238E27FC236}">
                <a16:creationId xmlns:a16="http://schemas.microsoft.com/office/drawing/2014/main" id="{88EE543A-C7B4-49F5-9891-E7EBE9CD933C}"/>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552830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Tekstblokken A">
    <p:spTree>
      <p:nvGrpSpPr>
        <p:cNvPr id="1" name=""/>
        <p:cNvGrpSpPr/>
        <p:nvPr/>
      </p:nvGrpSpPr>
      <p:grpSpPr>
        <a:xfrm>
          <a:off x="0" y="0"/>
          <a:ext cx="0" cy="0"/>
          <a:chOff x="0" y="0"/>
          <a:chExt cx="0" cy="0"/>
        </a:xfrm>
      </p:grpSpPr>
      <p:sp>
        <p:nvSpPr>
          <p:cNvPr id="14" name="Rechthoek 8">
            <a:extLst>
              <a:ext uri="{FF2B5EF4-FFF2-40B4-BE49-F238E27FC236}">
                <a16:creationId xmlns:a16="http://schemas.microsoft.com/office/drawing/2014/main" id="{B8BCC7EF-792B-4BA6-8F4C-BC27050CBBC4}"/>
              </a:ext>
            </a:extLst>
          </p:cNvPr>
          <p:cNvSpPr/>
          <p:nvPr userDrawn="1"/>
        </p:nvSpPr>
        <p:spPr>
          <a:xfrm>
            <a:off x="0" y="0"/>
            <a:ext cx="599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6" y="1196976"/>
            <a:ext cx="4572000" cy="5111750"/>
          </a:xfrm>
        </p:spPr>
        <p:txBody>
          <a:bodyPr numCol="1" spcCol="75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a:xfrm>
            <a:off x="1055688" y="501650"/>
            <a:ext cx="4572000" cy="443198"/>
          </a:xfrm>
        </p:spPr>
        <p:txBody>
          <a:bodyPr/>
          <a:lstStyle>
            <a:lvl1pPr>
              <a:defRPr>
                <a:solidFill>
                  <a:schemeClr val="bg1"/>
                </a:solidFill>
              </a:defRPr>
            </a:lvl1pPr>
          </a:lstStyle>
          <a:p>
            <a:r>
              <a:rPr lang="nl-NL" dirty="0"/>
              <a:t>Titel van de dia</a:t>
            </a:r>
          </a:p>
        </p:txBody>
      </p:sp>
      <p:sp>
        <p:nvSpPr>
          <p:cNvPr id="13" name="Tijdelijke aanduiding voor tekst 11">
            <a:extLst>
              <a:ext uri="{FF2B5EF4-FFF2-40B4-BE49-F238E27FC236}">
                <a16:creationId xmlns:a16="http://schemas.microsoft.com/office/drawing/2014/main" id="{B1C21215-6F13-43E4-AD72-3124E4F638AD}"/>
              </a:ext>
            </a:extLst>
          </p:cNvPr>
          <p:cNvSpPr>
            <a:spLocks noGrp="1"/>
          </p:cNvSpPr>
          <p:nvPr>
            <p:ph type="body" sz="quarter" idx="14" hasCustomPrompt="1"/>
          </p:nvPr>
        </p:nvSpPr>
        <p:spPr>
          <a:xfrm>
            <a:off x="6527800" y="1196976"/>
            <a:ext cx="4608513" cy="5111750"/>
          </a:xfrm>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94258509"/>
      </p:ext>
    </p:extLst>
  </p:cSld>
  <p:clrMapOvr>
    <a:masterClrMapping/>
  </p:clrMapOvr>
  <p:extLst>
    <p:ext uri="{DCECCB84-F9BA-43D5-87BE-67443E8EF086}">
      <p15:sldGuideLst xmlns:p15="http://schemas.microsoft.com/office/powerpoint/2012/main">
        <p15:guide id="1" pos="41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Tekstblokken B">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7" y="1196976"/>
            <a:ext cx="4572001" cy="5111750"/>
          </a:xfrm>
        </p:spPr>
        <p:txBody>
          <a:bodyPr numCol="1" spcCol="75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tekst 11">
            <a:extLst>
              <a:ext uri="{FF2B5EF4-FFF2-40B4-BE49-F238E27FC236}">
                <a16:creationId xmlns:a16="http://schemas.microsoft.com/office/drawing/2014/main" id="{B1C21215-6F13-43E4-AD72-3124E4F638AD}"/>
              </a:ext>
            </a:extLst>
          </p:cNvPr>
          <p:cNvSpPr>
            <a:spLocks noGrp="1"/>
          </p:cNvSpPr>
          <p:nvPr>
            <p:ph type="body" sz="quarter" idx="14" hasCustomPrompt="1"/>
          </p:nvPr>
        </p:nvSpPr>
        <p:spPr>
          <a:xfrm>
            <a:off x="6528313" y="1196976"/>
            <a:ext cx="4608000" cy="5111750"/>
          </a:xfrm>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le 6">
            <a:extLst>
              <a:ext uri="{FF2B5EF4-FFF2-40B4-BE49-F238E27FC236}">
                <a16:creationId xmlns:a16="http://schemas.microsoft.com/office/drawing/2014/main" id="{D4000F28-B429-468C-B18F-39EF4586B3CF}"/>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Tree>
    <p:extLst>
      <p:ext uri="{BB962C8B-B14F-4D97-AF65-F5344CB8AC3E}">
        <p14:creationId xmlns:p14="http://schemas.microsoft.com/office/powerpoint/2010/main" val="3656479732"/>
      </p:ext>
    </p:extLst>
  </p:cSld>
  <p:clrMapOvr>
    <a:masterClrMapping/>
  </p:clrMapOvr>
  <p:extLst>
    <p:ext uri="{DCECCB84-F9BA-43D5-87BE-67443E8EF086}">
      <p15:sldGuideLst xmlns:p15="http://schemas.microsoft.com/office/powerpoint/2012/main">
        <p15:guide id="1" pos="4112">
          <p15:clr>
            <a:srgbClr val="FBAE40"/>
          </p15:clr>
        </p15:guide>
        <p15:guide id="2" pos="35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agina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5D3D937-31BA-7747-8EB3-71F28C55514B}"/>
              </a:ext>
            </a:extLst>
          </p:cNvPr>
          <p:cNvSpPr>
            <a:spLocks noGrp="1"/>
          </p:cNvSpPr>
          <p:nvPr>
            <p:ph type="title" hasCustomPrompt="1"/>
          </p:nvPr>
        </p:nvSpPr>
        <p:spPr>
          <a:xfrm>
            <a:off x="460513" y="440782"/>
            <a:ext cx="5870713" cy="830283"/>
          </a:xfrm>
        </p:spPr>
        <p:txBody>
          <a:bodyPr>
            <a:normAutofit/>
          </a:bodyPr>
          <a:lstStyle>
            <a:lvl1pPr>
              <a:defRPr sz="4000" baseline="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stStyle>
          <a:p>
            <a:r>
              <a:rPr lang="nl-NL" b="1" dirty="0">
                <a:solidFill>
                  <a:srgbClr val="ED9F2C"/>
                </a:solidFill>
                <a:latin typeface="Avenir Black" panose="02000503020000020003" pitchFamily="2" charset="0"/>
              </a:rPr>
              <a:t>Titel</a:t>
            </a:r>
          </a:p>
        </p:txBody>
      </p:sp>
      <p:sp>
        <p:nvSpPr>
          <p:cNvPr id="7" name="Tijdelijke aanduiding voor tekst 3">
            <a:extLst>
              <a:ext uri="{FF2B5EF4-FFF2-40B4-BE49-F238E27FC236}">
                <a16:creationId xmlns:a16="http://schemas.microsoft.com/office/drawing/2014/main" id="{47B8D6F1-1844-6847-BE34-FC9A0AA58069}"/>
              </a:ext>
            </a:extLst>
          </p:cNvPr>
          <p:cNvSpPr>
            <a:spLocks noGrp="1"/>
          </p:cNvSpPr>
          <p:nvPr>
            <p:ph type="body" sz="half" idx="2"/>
          </p:nvPr>
        </p:nvSpPr>
        <p:spPr>
          <a:xfrm>
            <a:off x="460513" y="1986442"/>
            <a:ext cx="9389165" cy="4430776"/>
          </a:xfrm>
        </p:spPr>
        <p:txBody>
          <a:bodyPr/>
          <a:lstStyle>
            <a:lvl1pPr marL="0" indent="0">
              <a:buNone/>
              <a:defRPr sz="1600" b="0" i="0" baseline="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9DE9705E-424A-ED4D-A734-B2C909979197}"/>
              </a:ext>
            </a:extLst>
          </p:cNvPr>
          <p:cNvSpPr>
            <a:spLocks noGrp="1"/>
          </p:cNvSpPr>
          <p:nvPr>
            <p:ph type="body" idx="10" hasCustomPrompt="1"/>
          </p:nvPr>
        </p:nvSpPr>
        <p:spPr>
          <a:xfrm>
            <a:off x="460513" y="1096775"/>
            <a:ext cx="5870713" cy="448346"/>
          </a:xfrm>
        </p:spPr>
        <p:txBody>
          <a:bodyPr anchor="b">
            <a:noAutofit/>
          </a:bodyPr>
          <a:lstStyle>
            <a:lvl1pPr marL="0" indent="0">
              <a:buNone/>
              <a:defRPr sz="2000" b="0" i="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Tree>
    <p:extLst>
      <p:ext uri="{BB962C8B-B14F-4D97-AF65-F5344CB8AC3E}">
        <p14:creationId xmlns:p14="http://schemas.microsoft.com/office/powerpoint/2010/main" val="13772363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A">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8" y="1196975"/>
            <a:ext cx="6516688" cy="5111750"/>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a:xfrm>
            <a:off x="1055688" y="501650"/>
            <a:ext cx="6516689" cy="443198"/>
          </a:xfrm>
        </p:spPr>
        <p:txBody>
          <a:bodyPr/>
          <a:lstStyle>
            <a:lvl1pPr>
              <a:defRPr/>
            </a:lvl1pPr>
          </a:lstStyle>
          <a:p>
            <a:r>
              <a:rPr lang="nl-NL" dirty="0"/>
              <a:t>Titel van de dia</a:t>
            </a:r>
          </a:p>
        </p:txBody>
      </p:sp>
      <p:sp>
        <p:nvSpPr>
          <p:cNvPr id="11" name="Freeform 5">
            <a:extLst>
              <a:ext uri="{FF2B5EF4-FFF2-40B4-BE49-F238E27FC236}">
                <a16:creationId xmlns:a16="http://schemas.microsoft.com/office/drawing/2014/main" id="{88EE543A-C7B4-49F5-9891-E7EBE9CD933C}"/>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afbeelding 8">
            <a:extLst>
              <a:ext uri="{FF2B5EF4-FFF2-40B4-BE49-F238E27FC236}">
                <a16:creationId xmlns:a16="http://schemas.microsoft.com/office/drawing/2014/main" id="{901E696E-F0B5-4BF4-8BB7-D1D149649E7B}"/>
              </a:ext>
            </a:extLst>
          </p:cNvPr>
          <p:cNvSpPr>
            <a:spLocks noGrp="1"/>
          </p:cNvSpPr>
          <p:nvPr>
            <p:ph type="pic" sz="quarter" idx="14" hasCustomPrompt="1"/>
          </p:nvPr>
        </p:nvSpPr>
        <p:spPr>
          <a:xfrm>
            <a:off x="8142288" y="0"/>
            <a:ext cx="4049712" cy="6858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1476784464"/>
      </p:ext>
    </p:extLst>
  </p:cSld>
  <p:clrMapOvr>
    <a:masterClrMapping/>
  </p:clrMapOvr>
  <p:extLst>
    <p:ext uri="{DCECCB84-F9BA-43D5-87BE-67443E8EF086}">
      <p15:sldGuideLst xmlns:p15="http://schemas.microsoft.com/office/powerpoint/2012/main">
        <p15:guide id="1" pos="4770">
          <p15:clr>
            <a:srgbClr val="FBAE40"/>
          </p15:clr>
        </p15:guide>
        <p15:guide id="2" pos="511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en Tekst A">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4619625" y="1196975"/>
            <a:ext cx="6516688" cy="5111750"/>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a:xfrm>
            <a:off x="4619625" y="501650"/>
            <a:ext cx="4702175" cy="443198"/>
          </a:xfrm>
        </p:spPr>
        <p:txBody>
          <a:bodyPr/>
          <a:lstStyle>
            <a:lvl1pPr>
              <a:defRPr/>
            </a:lvl1pPr>
          </a:lstStyle>
          <a:p>
            <a:r>
              <a:rPr lang="nl-NL" dirty="0"/>
              <a:t>Titel van de dia</a:t>
            </a:r>
          </a:p>
        </p:txBody>
      </p:sp>
      <p:sp>
        <p:nvSpPr>
          <p:cNvPr id="9" name="Tijdelijke aanduiding voor afbeelding 8">
            <a:extLst>
              <a:ext uri="{FF2B5EF4-FFF2-40B4-BE49-F238E27FC236}">
                <a16:creationId xmlns:a16="http://schemas.microsoft.com/office/drawing/2014/main" id="{901E696E-F0B5-4BF4-8BB7-D1D149649E7B}"/>
              </a:ext>
            </a:extLst>
          </p:cNvPr>
          <p:cNvSpPr>
            <a:spLocks noGrp="1"/>
          </p:cNvSpPr>
          <p:nvPr>
            <p:ph type="pic" sz="quarter" idx="14" hasCustomPrompt="1"/>
          </p:nvPr>
        </p:nvSpPr>
        <p:spPr>
          <a:xfrm>
            <a:off x="0" y="0"/>
            <a:ext cx="4049712" cy="6858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2" name="Tijdelijke aanduiding voor voettekst 1">
            <a:extLst>
              <a:ext uri="{FF2B5EF4-FFF2-40B4-BE49-F238E27FC236}">
                <a16:creationId xmlns:a16="http://schemas.microsoft.com/office/drawing/2014/main" id="{777C97E1-914A-4C58-8E40-B623D3782C82}"/>
              </a:ext>
            </a:extLst>
          </p:cNvPr>
          <p:cNvSpPr>
            <a:spLocks noGrp="1"/>
          </p:cNvSpPr>
          <p:nvPr>
            <p:ph type="ftr" sz="quarter" idx="15"/>
          </p:nvPr>
        </p:nvSpPr>
        <p:spPr/>
        <p:txBody>
          <a:bodyPr/>
          <a:lstStyle/>
          <a:p>
            <a:r>
              <a:rPr lang="nl-NL"/>
              <a:t>Naam van de presentatie invullen via Invoegen - Koptekst en voettekst</a:t>
            </a:r>
          </a:p>
        </p:txBody>
      </p:sp>
      <p:sp>
        <p:nvSpPr>
          <p:cNvPr id="10" name="Vrije vorm: vorm 9">
            <a:extLst>
              <a:ext uri="{FF2B5EF4-FFF2-40B4-BE49-F238E27FC236}">
                <a16:creationId xmlns:a16="http://schemas.microsoft.com/office/drawing/2014/main" id="{6C03A3FA-BCB0-49FF-9405-3B83588DCC35}"/>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66955515"/>
      </p:ext>
    </p:extLst>
  </p:cSld>
  <p:clrMapOvr>
    <a:masterClrMapping/>
  </p:clrMapOvr>
  <p:extLst>
    <p:ext uri="{DCECCB84-F9BA-43D5-87BE-67443E8EF086}">
      <p15:sldGuideLst xmlns:p15="http://schemas.microsoft.com/office/powerpoint/2012/main">
        <p15:guide id="1" pos="2910">
          <p15:clr>
            <a:srgbClr val="FBAE40"/>
          </p15:clr>
        </p15:guide>
        <p15:guide id="2" pos="257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 en 2 liggende afbeeldingen">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7" y="1196976"/>
            <a:ext cx="4572001" cy="5111750"/>
          </a:xfrm>
        </p:spPr>
        <p:txBody>
          <a:bodyPr numCol="1" spcCol="75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le 6">
            <a:extLst>
              <a:ext uri="{FF2B5EF4-FFF2-40B4-BE49-F238E27FC236}">
                <a16:creationId xmlns:a16="http://schemas.microsoft.com/office/drawing/2014/main" id="{D4000F28-B429-468C-B18F-39EF4586B3CF}"/>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
        <p:nvSpPr>
          <p:cNvPr id="11" name="Tijdelijke aanduiding voor afbeelding 8">
            <a:extLst>
              <a:ext uri="{FF2B5EF4-FFF2-40B4-BE49-F238E27FC236}">
                <a16:creationId xmlns:a16="http://schemas.microsoft.com/office/drawing/2014/main" id="{A735B7BD-8D07-4AE3-8A63-C5F0104F58BC}"/>
              </a:ext>
            </a:extLst>
          </p:cNvPr>
          <p:cNvSpPr>
            <a:spLocks noGrp="1"/>
          </p:cNvSpPr>
          <p:nvPr>
            <p:ph type="pic" sz="quarter" idx="14" hasCustomPrompt="1"/>
          </p:nvPr>
        </p:nvSpPr>
        <p:spPr>
          <a:xfrm>
            <a:off x="6167438" y="4122000"/>
            <a:ext cx="6024562" cy="2736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5" name="Tijdelijke aanduiding voor afbeelding 8">
            <a:extLst>
              <a:ext uri="{FF2B5EF4-FFF2-40B4-BE49-F238E27FC236}">
                <a16:creationId xmlns:a16="http://schemas.microsoft.com/office/drawing/2014/main" id="{CF69461D-B619-4696-943D-1F0E99C25F74}"/>
              </a:ext>
            </a:extLst>
          </p:cNvPr>
          <p:cNvSpPr>
            <a:spLocks noGrp="1"/>
          </p:cNvSpPr>
          <p:nvPr>
            <p:ph type="pic" sz="quarter" idx="15" hasCustomPrompt="1"/>
          </p:nvPr>
        </p:nvSpPr>
        <p:spPr>
          <a:xfrm>
            <a:off x="6167438" y="1196975"/>
            <a:ext cx="6024562" cy="2736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2045261030"/>
      </p:ext>
    </p:extLst>
  </p:cSld>
  <p:clrMapOvr>
    <a:masterClrMapping/>
  </p:clrMapOvr>
  <p:extLst>
    <p:ext uri="{DCECCB84-F9BA-43D5-87BE-67443E8EF086}">
      <p15:sldGuideLst xmlns:p15="http://schemas.microsoft.com/office/powerpoint/2012/main">
        <p15:guide id="1" pos="3545">
          <p15:clr>
            <a:srgbClr val="FBAE40"/>
          </p15:clr>
        </p15:guide>
        <p15:guide id="2" pos="388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kst en 2 staande afbeeldingen">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7" y="1196976"/>
            <a:ext cx="4572001" cy="5111750"/>
          </a:xfrm>
        </p:spPr>
        <p:txBody>
          <a:bodyPr numCol="1" spcCol="75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le 6">
            <a:extLst>
              <a:ext uri="{FF2B5EF4-FFF2-40B4-BE49-F238E27FC236}">
                <a16:creationId xmlns:a16="http://schemas.microsoft.com/office/drawing/2014/main" id="{D4000F28-B429-468C-B18F-39EF4586B3CF}"/>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
        <p:nvSpPr>
          <p:cNvPr id="15" name="Tijdelijke aanduiding voor afbeelding 8">
            <a:extLst>
              <a:ext uri="{FF2B5EF4-FFF2-40B4-BE49-F238E27FC236}">
                <a16:creationId xmlns:a16="http://schemas.microsoft.com/office/drawing/2014/main" id="{CF69461D-B619-4696-943D-1F0E99C25F74}"/>
              </a:ext>
            </a:extLst>
          </p:cNvPr>
          <p:cNvSpPr>
            <a:spLocks noGrp="1"/>
          </p:cNvSpPr>
          <p:nvPr>
            <p:ph type="pic" sz="quarter" idx="15" hasCustomPrompt="1"/>
          </p:nvPr>
        </p:nvSpPr>
        <p:spPr>
          <a:xfrm>
            <a:off x="6167438" y="1196974"/>
            <a:ext cx="2925762" cy="5661025"/>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9" name="Tijdelijke aanduiding voor afbeelding 8">
            <a:extLst>
              <a:ext uri="{FF2B5EF4-FFF2-40B4-BE49-F238E27FC236}">
                <a16:creationId xmlns:a16="http://schemas.microsoft.com/office/drawing/2014/main" id="{E751A6F4-5905-4D8F-A605-150F67116EFC}"/>
              </a:ext>
            </a:extLst>
          </p:cNvPr>
          <p:cNvSpPr>
            <a:spLocks noGrp="1"/>
          </p:cNvSpPr>
          <p:nvPr>
            <p:ph type="pic" sz="quarter" idx="16" hasCustomPrompt="1"/>
          </p:nvPr>
        </p:nvSpPr>
        <p:spPr>
          <a:xfrm>
            <a:off x="9266238" y="1196974"/>
            <a:ext cx="2925762" cy="5661025"/>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350720006"/>
      </p:ext>
    </p:extLst>
  </p:cSld>
  <p:clrMapOvr>
    <a:masterClrMapping/>
  </p:clrMapOvr>
  <p:extLst>
    <p:ext uri="{DCECCB84-F9BA-43D5-87BE-67443E8EF086}">
      <p15:sldGuideLst xmlns:p15="http://schemas.microsoft.com/office/powerpoint/2012/main">
        <p15:guide id="1" pos="3545">
          <p15:clr>
            <a:srgbClr val="FBAE40"/>
          </p15:clr>
        </p15:guide>
        <p15:guide id="2" pos="388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392E7-3420-4963-8894-834522BD777F}"/>
              </a:ext>
            </a:extLst>
          </p:cNvPr>
          <p:cNvSpPr>
            <a:spLocks noGrp="1"/>
          </p:cNvSpPr>
          <p:nvPr>
            <p:ph type="title" hasCustomPrompt="1"/>
          </p:nvPr>
        </p:nvSpPr>
        <p:spPr>
          <a:xfrm>
            <a:off x="1055687" y="501650"/>
            <a:ext cx="5724525" cy="443198"/>
          </a:xfrm>
        </p:spPr>
        <p:txBody>
          <a:bodyPr/>
          <a:lstStyle>
            <a:lvl1pPr>
              <a:defRPr/>
            </a:lvl1pPr>
          </a:lstStyle>
          <a:p>
            <a:r>
              <a:rPr lang="nl-NL" dirty="0"/>
              <a:t>Titel van de dia</a:t>
            </a:r>
          </a:p>
        </p:txBody>
      </p:sp>
      <p:sp>
        <p:nvSpPr>
          <p:cNvPr id="4" name="Tijdelijke aanduiding voor dianummer 3">
            <a:extLst>
              <a:ext uri="{FF2B5EF4-FFF2-40B4-BE49-F238E27FC236}">
                <a16:creationId xmlns:a16="http://schemas.microsoft.com/office/drawing/2014/main" id="{89BD0CE8-8BBF-4EED-ADBF-9673D865BBD3}"/>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10" name="Tijdelijke aanduiding voor tekst 9">
            <a:extLst>
              <a:ext uri="{FF2B5EF4-FFF2-40B4-BE49-F238E27FC236}">
                <a16:creationId xmlns:a16="http://schemas.microsoft.com/office/drawing/2014/main" id="{BF1E6C5A-0661-43AD-B0CD-7E98263E6B7A}"/>
              </a:ext>
            </a:extLst>
          </p:cNvPr>
          <p:cNvSpPr>
            <a:spLocks noGrp="1"/>
          </p:cNvSpPr>
          <p:nvPr>
            <p:ph type="body" sz="quarter" idx="12" hasCustomPrompt="1"/>
          </p:nvPr>
        </p:nvSpPr>
        <p:spPr>
          <a:xfrm>
            <a:off x="1055687" y="1196975"/>
            <a:ext cx="5724525" cy="5111750"/>
          </a:xfrm>
        </p:spPr>
        <p:txBody>
          <a:bodyPr/>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afbeelding 15">
            <a:extLst>
              <a:ext uri="{FF2B5EF4-FFF2-40B4-BE49-F238E27FC236}">
                <a16:creationId xmlns:a16="http://schemas.microsoft.com/office/drawing/2014/main" id="{9B47C87A-2844-4D78-B816-0C529B06267B}"/>
              </a:ext>
            </a:extLst>
          </p:cNvPr>
          <p:cNvSpPr>
            <a:spLocks noGrp="1"/>
          </p:cNvSpPr>
          <p:nvPr>
            <p:ph type="pic" sz="quarter" idx="14" hasCustomPrompt="1"/>
          </p:nvPr>
        </p:nvSpPr>
        <p:spPr>
          <a:xfrm>
            <a:off x="7454289" y="0"/>
            <a:ext cx="4737711" cy="6858000"/>
          </a:xfrm>
          <a:custGeom>
            <a:avLst/>
            <a:gdLst>
              <a:gd name="connsiteX0" fmla="*/ 1166225 w 4737711"/>
              <a:gd name="connsiteY0" fmla="*/ 0 h 6858000"/>
              <a:gd name="connsiteX1" fmla="*/ 1167097 w 4737711"/>
              <a:gd name="connsiteY1" fmla="*/ 0 h 6858000"/>
              <a:gd name="connsiteX2" fmla="*/ 1173201 w 4737711"/>
              <a:gd name="connsiteY2" fmla="*/ 0 h 6858000"/>
              <a:gd name="connsiteX3" fmla="*/ 1189768 w 4737711"/>
              <a:gd name="connsiteY3" fmla="*/ 0 h 6858000"/>
              <a:gd name="connsiteX4" fmla="*/ 1222030 w 4737711"/>
              <a:gd name="connsiteY4" fmla="*/ 0 h 6858000"/>
              <a:gd name="connsiteX5" fmla="*/ 1275218 w 4737711"/>
              <a:gd name="connsiteY5" fmla="*/ 0 h 6858000"/>
              <a:gd name="connsiteX6" fmla="*/ 1311295 w 4737711"/>
              <a:gd name="connsiteY6" fmla="*/ 0 h 6858000"/>
              <a:gd name="connsiteX7" fmla="*/ 1354565 w 4737711"/>
              <a:gd name="connsiteY7" fmla="*/ 0 h 6858000"/>
              <a:gd name="connsiteX8" fmla="*/ 1405683 w 4737711"/>
              <a:gd name="connsiteY8" fmla="*/ 0 h 6858000"/>
              <a:gd name="connsiteX9" fmla="*/ 1465302 w 4737711"/>
              <a:gd name="connsiteY9" fmla="*/ 0 h 6858000"/>
              <a:gd name="connsiteX10" fmla="*/ 1534077 w 4737711"/>
              <a:gd name="connsiteY10" fmla="*/ 0 h 6858000"/>
              <a:gd name="connsiteX11" fmla="*/ 1612661 w 4737711"/>
              <a:gd name="connsiteY11" fmla="*/ 0 h 6858000"/>
              <a:gd name="connsiteX12" fmla="*/ 1701708 w 4737711"/>
              <a:gd name="connsiteY12" fmla="*/ 0 h 6858000"/>
              <a:gd name="connsiteX13" fmla="*/ 1801873 w 4737711"/>
              <a:gd name="connsiteY13" fmla="*/ 0 h 6858000"/>
              <a:gd name="connsiteX14" fmla="*/ 1913809 w 4737711"/>
              <a:gd name="connsiteY14" fmla="*/ 0 h 6858000"/>
              <a:gd name="connsiteX15" fmla="*/ 2038170 w 4737711"/>
              <a:gd name="connsiteY15" fmla="*/ 0 h 6858000"/>
              <a:gd name="connsiteX16" fmla="*/ 2175610 w 4737711"/>
              <a:gd name="connsiteY16" fmla="*/ 0 h 6858000"/>
              <a:gd name="connsiteX17" fmla="*/ 2326784 w 4737711"/>
              <a:gd name="connsiteY17" fmla="*/ 0 h 6858000"/>
              <a:gd name="connsiteX18" fmla="*/ 2492344 w 4737711"/>
              <a:gd name="connsiteY18" fmla="*/ 0 h 6858000"/>
              <a:gd name="connsiteX19" fmla="*/ 2672946 w 4737711"/>
              <a:gd name="connsiteY19" fmla="*/ 0 h 6858000"/>
              <a:gd name="connsiteX20" fmla="*/ 2869242 w 4737711"/>
              <a:gd name="connsiteY20" fmla="*/ 0 h 6858000"/>
              <a:gd name="connsiteX21" fmla="*/ 3081888 w 4737711"/>
              <a:gd name="connsiteY21" fmla="*/ 0 h 6858000"/>
              <a:gd name="connsiteX22" fmla="*/ 3311536 w 4737711"/>
              <a:gd name="connsiteY22" fmla="*/ 0 h 6858000"/>
              <a:gd name="connsiteX23" fmla="*/ 3558842 w 4737711"/>
              <a:gd name="connsiteY23" fmla="*/ 0 h 6858000"/>
              <a:gd name="connsiteX24" fmla="*/ 3824458 w 4737711"/>
              <a:gd name="connsiteY24" fmla="*/ 0 h 6858000"/>
              <a:gd name="connsiteX25" fmla="*/ 4109039 w 4737711"/>
              <a:gd name="connsiteY25" fmla="*/ 0 h 6858000"/>
              <a:gd name="connsiteX26" fmla="*/ 4413239 w 4737711"/>
              <a:gd name="connsiteY26" fmla="*/ 0 h 6858000"/>
              <a:gd name="connsiteX27" fmla="*/ 4737711 w 4737711"/>
              <a:gd name="connsiteY27" fmla="*/ 0 h 6858000"/>
              <a:gd name="connsiteX28" fmla="*/ 4737711 w 4737711"/>
              <a:gd name="connsiteY28" fmla="*/ 6858000 h 6858000"/>
              <a:gd name="connsiteX29" fmla="*/ 4736855 w 4737711"/>
              <a:gd name="connsiteY29" fmla="*/ 6858000 h 6858000"/>
              <a:gd name="connsiteX30" fmla="*/ 4730859 w 4737711"/>
              <a:gd name="connsiteY30" fmla="*/ 6858000 h 6858000"/>
              <a:gd name="connsiteX31" fmla="*/ 4714586 w 4737711"/>
              <a:gd name="connsiteY31" fmla="*/ 6858000 h 6858000"/>
              <a:gd name="connsiteX32" fmla="*/ 4682897 w 4737711"/>
              <a:gd name="connsiteY32" fmla="*/ 6858000 h 6858000"/>
              <a:gd name="connsiteX33" fmla="*/ 4630652 w 4737711"/>
              <a:gd name="connsiteY33" fmla="*/ 6858000 h 6858000"/>
              <a:gd name="connsiteX34" fmla="*/ 4595216 w 4737711"/>
              <a:gd name="connsiteY34" fmla="*/ 6858000 h 6858000"/>
              <a:gd name="connsiteX35" fmla="*/ 4552713 w 4737711"/>
              <a:gd name="connsiteY35" fmla="*/ 6858000 h 6858000"/>
              <a:gd name="connsiteX36" fmla="*/ 4502503 w 4737711"/>
              <a:gd name="connsiteY36" fmla="*/ 6858000 h 6858000"/>
              <a:gd name="connsiteX37" fmla="*/ 4443941 w 4737711"/>
              <a:gd name="connsiteY37" fmla="*/ 6858000 h 6858000"/>
              <a:gd name="connsiteX38" fmla="*/ 4376387 w 4737711"/>
              <a:gd name="connsiteY38" fmla="*/ 6858000 h 6858000"/>
              <a:gd name="connsiteX39" fmla="*/ 4299198 w 4737711"/>
              <a:gd name="connsiteY39" fmla="*/ 6858000 h 6858000"/>
              <a:gd name="connsiteX40" fmla="*/ 4211731 w 4737711"/>
              <a:gd name="connsiteY40" fmla="*/ 6858000 h 6858000"/>
              <a:gd name="connsiteX41" fmla="*/ 4113343 w 4737711"/>
              <a:gd name="connsiteY41" fmla="*/ 6858000 h 6858000"/>
              <a:gd name="connsiteX42" fmla="*/ 4003394 w 4737711"/>
              <a:gd name="connsiteY42" fmla="*/ 6858000 h 6858000"/>
              <a:gd name="connsiteX43" fmla="*/ 3881240 w 4737711"/>
              <a:gd name="connsiteY43" fmla="*/ 6858000 h 6858000"/>
              <a:gd name="connsiteX44" fmla="*/ 3746239 w 4737711"/>
              <a:gd name="connsiteY44" fmla="*/ 6858000 h 6858000"/>
              <a:gd name="connsiteX45" fmla="*/ 3597748 w 4737711"/>
              <a:gd name="connsiteY45" fmla="*/ 6858000 h 6858000"/>
              <a:gd name="connsiteX46" fmla="*/ 3435125 w 4737711"/>
              <a:gd name="connsiteY46" fmla="*/ 6858000 h 6858000"/>
              <a:gd name="connsiteX47" fmla="*/ 3257729 w 4737711"/>
              <a:gd name="connsiteY47" fmla="*/ 6858000 h 6858000"/>
              <a:gd name="connsiteX48" fmla="*/ 3064916 w 4737711"/>
              <a:gd name="connsiteY48" fmla="*/ 6858000 h 6858000"/>
              <a:gd name="connsiteX49" fmla="*/ 2856044 w 4737711"/>
              <a:gd name="connsiteY49" fmla="*/ 6858000 h 6858000"/>
              <a:gd name="connsiteX50" fmla="*/ 2630471 w 4737711"/>
              <a:gd name="connsiteY50" fmla="*/ 6858000 h 6858000"/>
              <a:gd name="connsiteX51" fmla="*/ 2387554 w 4737711"/>
              <a:gd name="connsiteY51" fmla="*/ 6858000 h 6858000"/>
              <a:gd name="connsiteX52" fmla="*/ 2126652 w 4737711"/>
              <a:gd name="connsiteY52" fmla="*/ 6858000 h 6858000"/>
              <a:gd name="connsiteX53" fmla="*/ 1847121 w 4737711"/>
              <a:gd name="connsiteY53" fmla="*/ 6858000 h 6858000"/>
              <a:gd name="connsiteX54" fmla="*/ 1548319 w 4737711"/>
              <a:gd name="connsiteY54" fmla="*/ 6858000 h 6858000"/>
              <a:gd name="connsiteX55" fmla="*/ 1229605 w 4737711"/>
              <a:gd name="connsiteY55" fmla="*/ 6858000 h 6858000"/>
              <a:gd name="connsiteX56" fmla="*/ 931717 w 4737711"/>
              <a:gd name="connsiteY56" fmla="*/ 6559550 h 6858000"/>
              <a:gd name="connsiteX57" fmla="*/ 912703 w 4737711"/>
              <a:gd name="connsiteY57" fmla="*/ 1933575 h 6858000"/>
              <a:gd name="connsiteX58" fmla="*/ 1438760 w 4737711"/>
              <a:gd name="connsiteY58" fmla="*/ 1406525 h 6858000"/>
              <a:gd name="connsiteX59" fmla="*/ 1609887 w 4737711"/>
              <a:gd name="connsiteY59" fmla="*/ 1155700 h 6858000"/>
              <a:gd name="connsiteX60" fmla="*/ 1438760 w 4737711"/>
              <a:gd name="connsiteY60" fmla="*/ 276225 h 6858000"/>
              <a:gd name="connsiteX61" fmla="*/ 1166225 w 4737711"/>
              <a:gd name="connsiteY6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737711" h="6858000">
                <a:moveTo>
                  <a:pt x="1166225" y="0"/>
                </a:moveTo>
                <a:lnTo>
                  <a:pt x="1167097" y="0"/>
                </a:lnTo>
                <a:lnTo>
                  <a:pt x="1173201" y="0"/>
                </a:lnTo>
                <a:lnTo>
                  <a:pt x="1189768" y="0"/>
                </a:lnTo>
                <a:lnTo>
                  <a:pt x="1222030" y="0"/>
                </a:lnTo>
                <a:lnTo>
                  <a:pt x="1275218" y="0"/>
                </a:lnTo>
                <a:lnTo>
                  <a:pt x="1311295" y="0"/>
                </a:lnTo>
                <a:lnTo>
                  <a:pt x="1354565" y="0"/>
                </a:lnTo>
                <a:lnTo>
                  <a:pt x="1405683" y="0"/>
                </a:lnTo>
                <a:lnTo>
                  <a:pt x="1465302" y="0"/>
                </a:lnTo>
                <a:lnTo>
                  <a:pt x="1534077" y="0"/>
                </a:lnTo>
                <a:lnTo>
                  <a:pt x="1612661" y="0"/>
                </a:lnTo>
                <a:lnTo>
                  <a:pt x="1701708" y="0"/>
                </a:lnTo>
                <a:lnTo>
                  <a:pt x="1801873" y="0"/>
                </a:lnTo>
                <a:lnTo>
                  <a:pt x="1913809" y="0"/>
                </a:lnTo>
                <a:lnTo>
                  <a:pt x="2038170" y="0"/>
                </a:lnTo>
                <a:lnTo>
                  <a:pt x="2175610" y="0"/>
                </a:lnTo>
                <a:lnTo>
                  <a:pt x="2326784" y="0"/>
                </a:lnTo>
                <a:lnTo>
                  <a:pt x="2492344" y="0"/>
                </a:lnTo>
                <a:lnTo>
                  <a:pt x="2672946" y="0"/>
                </a:lnTo>
                <a:lnTo>
                  <a:pt x="2869242" y="0"/>
                </a:lnTo>
                <a:lnTo>
                  <a:pt x="3081888" y="0"/>
                </a:lnTo>
                <a:lnTo>
                  <a:pt x="3311536" y="0"/>
                </a:lnTo>
                <a:lnTo>
                  <a:pt x="3558842" y="0"/>
                </a:lnTo>
                <a:lnTo>
                  <a:pt x="3824458" y="0"/>
                </a:lnTo>
                <a:lnTo>
                  <a:pt x="4109039" y="0"/>
                </a:lnTo>
                <a:lnTo>
                  <a:pt x="4413239" y="0"/>
                </a:lnTo>
                <a:lnTo>
                  <a:pt x="4737711" y="0"/>
                </a:lnTo>
                <a:lnTo>
                  <a:pt x="4737711" y="6858000"/>
                </a:lnTo>
                <a:lnTo>
                  <a:pt x="4736855" y="6858000"/>
                </a:lnTo>
                <a:lnTo>
                  <a:pt x="4730859" y="6858000"/>
                </a:lnTo>
                <a:lnTo>
                  <a:pt x="4714586" y="6858000"/>
                </a:lnTo>
                <a:lnTo>
                  <a:pt x="4682897" y="6858000"/>
                </a:lnTo>
                <a:lnTo>
                  <a:pt x="4630652" y="6858000"/>
                </a:lnTo>
                <a:lnTo>
                  <a:pt x="4595216" y="6858000"/>
                </a:lnTo>
                <a:lnTo>
                  <a:pt x="4552713" y="6858000"/>
                </a:lnTo>
                <a:lnTo>
                  <a:pt x="4502503" y="6858000"/>
                </a:lnTo>
                <a:lnTo>
                  <a:pt x="4443941" y="6858000"/>
                </a:lnTo>
                <a:lnTo>
                  <a:pt x="4376387" y="6858000"/>
                </a:lnTo>
                <a:lnTo>
                  <a:pt x="4299198" y="6858000"/>
                </a:lnTo>
                <a:lnTo>
                  <a:pt x="4211731" y="6858000"/>
                </a:lnTo>
                <a:lnTo>
                  <a:pt x="4113343" y="6858000"/>
                </a:lnTo>
                <a:lnTo>
                  <a:pt x="4003394" y="6858000"/>
                </a:lnTo>
                <a:lnTo>
                  <a:pt x="3881240" y="6858000"/>
                </a:lnTo>
                <a:lnTo>
                  <a:pt x="3746239" y="6858000"/>
                </a:lnTo>
                <a:lnTo>
                  <a:pt x="3597748" y="6858000"/>
                </a:lnTo>
                <a:lnTo>
                  <a:pt x="3435125" y="6858000"/>
                </a:lnTo>
                <a:lnTo>
                  <a:pt x="3257729" y="6858000"/>
                </a:lnTo>
                <a:lnTo>
                  <a:pt x="3064916" y="6858000"/>
                </a:lnTo>
                <a:lnTo>
                  <a:pt x="2856044" y="6858000"/>
                </a:lnTo>
                <a:lnTo>
                  <a:pt x="2630471" y="6858000"/>
                </a:lnTo>
                <a:lnTo>
                  <a:pt x="2387554" y="6858000"/>
                </a:lnTo>
                <a:lnTo>
                  <a:pt x="2126652" y="6858000"/>
                </a:lnTo>
                <a:lnTo>
                  <a:pt x="1847121" y="6858000"/>
                </a:lnTo>
                <a:lnTo>
                  <a:pt x="1548319" y="6858000"/>
                </a:lnTo>
                <a:lnTo>
                  <a:pt x="1229605" y="6858000"/>
                </a:lnTo>
                <a:cubicBezTo>
                  <a:pt x="1229605" y="6858000"/>
                  <a:pt x="1229605" y="6858000"/>
                  <a:pt x="931717" y="6559550"/>
                </a:cubicBezTo>
                <a:cubicBezTo>
                  <a:pt x="-304201" y="5273675"/>
                  <a:pt x="-310539" y="3232150"/>
                  <a:pt x="912703" y="1933575"/>
                </a:cubicBezTo>
                <a:cubicBezTo>
                  <a:pt x="912703" y="1933575"/>
                  <a:pt x="912703" y="1933575"/>
                  <a:pt x="1438760" y="1406525"/>
                </a:cubicBezTo>
                <a:cubicBezTo>
                  <a:pt x="1514817" y="1333500"/>
                  <a:pt x="1568690" y="1247775"/>
                  <a:pt x="1609887" y="1155700"/>
                </a:cubicBezTo>
                <a:cubicBezTo>
                  <a:pt x="1733479" y="863600"/>
                  <a:pt x="1676437" y="514350"/>
                  <a:pt x="1438760" y="276225"/>
                </a:cubicBezTo>
                <a:cubicBezTo>
                  <a:pt x="1438760" y="276225"/>
                  <a:pt x="1438760" y="276225"/>
                  <a:pt x="1166225"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1" name="Freeform 5">
            <a:extLst>
              <a:ext uri="{FF2B5EF4-FFF2-40B4-BE49-F238E27FC236}">
                <a16:creationId xmlns:a16="http://schemas.microsoft.com/office/drawing/2014/main" id="{A12348A1-E976-4AB5-91CA-0848CC03AE84}"/>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97823692"/>
      </p:ext>
    </p:extLst>
  </p:cSld>
  <p:clrMapOvr>
    <a:masterClrMapping/>
  </p:clrMapOvr>
  <p:extLst>
    <p:ext uri="{DCECCB84-F9BA-43D5-87BE-67443E8EF086}">
      <p15:sldGuideLst xmlns:p15="http://schemas.microsoft.com/office/powerpoint/2012/main">
        <p15:guide id="1" pos="4271">
          <p15:clr>
            <a:srgbClr val="FBAE40"/>
          </p15:clr>
        </p15:guide>
        <p15:guide id="2" pos="467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en Tekst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392E7-3420-4963-8894-834522BD777F}"/>
              </a:ext>
            </a:extLst>
          </p:cNvPr>
          <p:cNvSpPr>
            <a:spLocks noGrp="1"/>
          </p:cNvSpPr>
          <p:nvPr>
            <p:ph type="title" hasCustomPrompt="1"/>
          </p:nvPr>
        </p:nvSpPr>
        <p:spPr>
          <a:xfrm>
            <a:off x="5411787" y="501650"/>
            <a:ext cx="5724525" cy="443198"/>
          </a:xfrm>
        </p:spPr>
        <p:txBody>
          <a:bodyPr/>
          <a:lstStyle>
            <a:lvl1pPr>
              <a:defRPr/>
            </a:lvl1pPr>
          </a:lstStyle>
          <a:p>
            <a:r>
              <a:rPr lang="nl-NL" dirty="0"/>
              <a:t>Titel van de dia</a:t>
            </a:r>
          </a:p>
        </p:txBody>
      </p:sp>
      <p:sp>
        <p:nvSpPr>
          <p:cNvPr id="4" name="Tijdelijke aanduiding voor dianummer 3">
            <a:extLst>
              <a:ext uri="{FF2B5EF4-FFF2-40B4-BE49-F238E27FC236}">
                <a16:creationId xmlns:a16="http://schemas.microsoft.com/office/drawing/2014/main" id="{89BD0CE8-8BBF-4EED-ADBF-9673D865BBD3}"/>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10" name="Tijdelijke aanduiding voor tekst 9">
            <a:extLst>
              <a:ext uri="{FF2B5EF4-FFF2-40B4-BE49-F238E27FC236}">
                <a16:creationId xmlns:a16="http://schemas.microsoft.com/office/drawing/2014/main" id="{BF1E6C5A-0661-43AD-B0CD-7E98263E6B7A}"/>
              </a:ext>
            </a:extLst>
          </p:cNvPr>
          <p:cNvSpPr>
            <a:spLocks noGrp="1"/>
          </p:cNvSpPr>
          <p:nvPr>
            <p:ph type="body" sz="quarter" idx="12" hasCustomPrompt="1"/>
          </p:nvPr>
        </p:nvSpPr>
        <p:spPr>
          <a:xfrm>
            <a:off x="5411787" y="1196975"/>
            <a:ext cx="5724525" cy="5111750"/>
          </a:xfrm>
        </p:spPr>
        <p:txBody>
          <a:bodyPr/>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afbeelding 13">
            <a:extLst>
              <a:ext uri="{FF2B5EF4-FFF2-40B4-BE49-F238E27FC236}">
                <a16:creationId xmlns:a16="http://schemas.microsoft.com/office/drawing/2014/main" id="{4760523C-5D9F-4D6A-B664-8131109BA67C}"/>
              </a:ext>
            </a:extLst>
          </p:cNvPr>
          <p:cNvSpPr>
            <a:spLocks noGrp="1"/>
          </p:cNvSpPr>
          <p:nvPr>
            <p:ph type="pic" sz="quarter" idx="15" hasCustomPrompt="1"/>
          </p:nvPr>
        </p:nvSpPr>
        <p:spPr>
          <a:xfrm>
            <a:off x="0" y="0"/>
            <a:ext cx="4737710" cy="6858000"/>
          </a:xfrm>
          <a:custGeom>
            <a:avLst/>
            <a:gdLst>
              <a:gd name="connsiteX0" fmla="*/ 0 w 4737710"/>
              <a:gd name="connsiteY0" fmla="*/ 0 h 6858000"/>
              <a:gd name="connsiteX1" fmla="*/ 324473 w 4737710"/>
              <a:gd name="connsiteY1" fmla="*/ 0 h 6858000"/>
              <a:gd name="connsiteX2" fmla="*/ 628672 w 4737710"/>
              <a:gd name="connsiteY2" fmla="*/ 0 h 6858000"/>
              <a:gd name="connsiteX3" fmla="*/ 913253 w 4737710"/>
              <a:gd name="connsiteY3" fmla="*/ 0 h 6858000"/>
              <a:gd name="connsiteX4" fmla="*/ 1178870 w 4737710"/>
              <a:gd name="connsiteY4" fmla="*/ 0 h 6858000"/>
              <a:gd name="connsiteX5" fmla="*/ 1426175 w 4737710"/>
              <a:gd name="connsiteY5" fmla="*/ 0 h 6858000"/>
              <a:gd name="connsiteX6" fmla="*/ 1655824 w 4737710"/>
              <a:gd name="connsiteY6" fmla="*/ 0 h 6858000"/>
              <a:gd name="connsiteX7" fmla="*/ 1868469 w 4737710"/>
              <a:gd name="connsiteY7" fmla="*/ 0 h 6858000"/>
              <a:gd name="connsiteX8" fmla="*/ 2064766 w 4737710"/>
              <a:gd name="connsiteY8" fmla="*/ 0 h 6858000"/>
              <a:gd name="connsiteX9" fmla="*/ 2245367 w 4737710"/>
              <a:gd name="connsiteY9" fmla="*/ 0 h 6858000"/>
              <a:gd name="connsiteX10" fmla="*/ 2410928 w 4737710"/>
              <a:gd name="connsiteY10" fmla="*/ 0 h 6858000"/>
              <a:gd name="connsiteX11" fmla="*/ 2562101 w 4737710"/>
              <a:gd name="connsiteY11" fmla="*/ 0 h 6858000"/>
              <a:gd name="connsiteX12" fmla="*/ 2699542 w 4737710"/>
              <a:gd name="connsiteY12" fmla="*/ 0 h 6858000"/>
              <a:gd name="connsiteX13" fmla="*/ 2823903 w 4737710"/>
              <a:gd name="connsiteY13" fmla="*/ 0 h 6858000"/>
              <a:gd name="connsiteX14" fmla="*/ 2935839 w 4737710"/>
              <a:gd name="connsiteY14" fmla="*/ 0 h 6858000"/>
              <a:gd name="connsiteX15" fmla="*/ 3036003 w 4737710"/>
              <a:gd name="connsiteY15" fmla="*/ 0 h 6858000"/>
              <a:gd name="connsiteX16" fmla="*/ 3125051 w 4737710"/>
              <a:gd name="connsiteY16" fmla="*/ 0 h 6858000"/>
              <a:gd name="connsiteX17" fmla="*/ 3203635 w 4737710"/>
              <a:gd name="connsiteY17" fmla="*/ 0 h 6858000"/>
              <a:gd name="connsiteX18" fmla="*/ 3272410 w 4737710"/>
              <a:gd name="connsiteY18" fmla="*/ 0 h 6858000"/>
              <a:gd name="connsiteX19" fmla="*/ 3332029 w 4737710"/>
              <a:gd name="connsiteY19" fmla="*/ 0 h 6858000"/>
              <a:gd name="connsiteX20" fmla="*/ 3383147 w 4737710"/>
              <a:gd name="connsiteY20" fmla="*/ 0 h 6858000"/>
              <a:gd name="connsiteX21" fmla="*/ 3426417 w 4737710"/>
              <a:gd name="connsiteY21" fmla="*/ 0 h 6858000"/>
              <a:gd name="connsiteX22" fmla="*/ 3462494 w 4737710"/>
              <a:gd name="connsiteY22" fmla="*/ 0 h 6858000"/>
              <a:gd name="connsiteX23" fmla="*/ 3515682 w 4737710"/>
              <a:gd name="connsiteY23" fmla="*/ 0 h 6858000"/>
              <a:gd name="connsiteX24" fmla="*/ 3547944 w 4737710"/>
              <a:gd name="connsiteY24" fmla="*/ 0 h 6858000"/>
              <a:gd name="connsiteX25" fmla="*/ 3564511 w 4737710"/>
              <a:gd name="connsiteY25" fmla="*/ 0 h 6858000"/>
              <a:gd name="connsiteX26" fmla="*/ 3570615 w 4737710"/>
              <a:gd name="connsiteY26" fmla="*/ 0 h 6858000"/>
              <a:gd name="connsiteX27" fmla="*/ 3571487 w 4737710"/>
              <a:gd name="connsiteY27" fmla="*/ 0 h 6858000"/>
              <a:gd name="connsiteX28" fmla="*/ 3298951 w 4737710"/>
              <a:gd name="connsiteY28" fmla="*/ 276225 h 6858000"/>
              <a:gd name="connsiteX29" fmla="*/ 3127824 w 4737710"/>
              <a:gd name="connsiteY29" fmla="*/ 1155700 h 6858000"/>
              <a:gd name="connsiteX30" fmla="*/ 3298951 w 4737710"/>
              <a:gd name="connsiteY30" fmla="*/ 1406525 h 6858000"/>
              <a:gd name="connsiteX31" fmla="*/ 3825008 w 4737710"/>
              <a:gd name="connsiteY31" fmla="*/ 1933575 h 6858000"/>
              <a:gd name="connsiteX32" fmla="*/ 3805994 w 4737710"/>
              <a:gd name="connsiteY32" fmla="*/ 6559550 h 6858000"/>
              <a:gd name="connsiteX33" fmla="*/ 3508106 w 4737710"/>
              <a:gd name="connsiteY33" fmla="*/ 6858000 h 6858000"/>
              <a:gd name="connsiteX34" fmla="*/ 3189392 w 4737710"/>
              <a:gd name="connsiteY34" fmla="*/ 6858000 h 6858000"/>
              <a:gd name="connsiteX35" fmla="*/ 2890590 w 4737710"/>
              <a:gd name="connsiteY35" fmla="*/ 6858000 h 6858000"/>
              <a:gd name="connsiteX36" fmla="*/ 2611060 w 4737710"/>
              <a:gd name="connsiteY36" fmla="*/ 6858000 h 6858000"/>
              <a:gd name="connsiteX37" fmla="*/ 2350157 w 4737710"/>
              <a:gd name="connsiteY37" fmla="*/ 6858000 h 6858000"/>
              <a:gd name="connsiteX38" fmla="*/ 2107240 w 4737710"/>
              <a:gd name="connsiteY38" fmla="*/ 6858000 h 6858000"/>
              <a:gd name="connsiteX39" fmla="*/ 1881667 w 4737710"/>
              <a:gd name="connsiteY39" fmla="*/ 6858000 h 6858000"/>
              <a:gd name="connsiteX40" fmla="*/ 1672795 w 4737710"/>
              <a:gd name="connsiteY40" fmla="*/ 6858000 h 6858000"/>
              <a:gd name="connsiteX41" fmla="*/ 1479982 w 4737710"/>
              <a:gd name="connsiteY41" fmla="*/ 6858000 h 6858000"/>
              <a:gd name="connsiteX42" fmla="*/ 1302586 w 4737710"/>
              <a:gd name="connsiteY42" fmla="*/ 6858000 h 6858000"/>
              <a:gd name="connsiteX43" fmla="*/ 1139963 w 4737710"/>
              <a:gd name="connsiteY43" fmla="*/ 6858000 h 6858000"/>
              <a:gd name="connsiteX44" fmla="*/ 991473 w 4737710"/>
              <a:gd name="connsiteY44" fmla="*/ 6858000 h 6858000"/>
              <a:gd name="connsiteX45" fmla="*/ 856471 w 4737710"/>
              <a:gd name="connsiteY45" fmla="*/ 6858000 h 6858000"/>
              <a:gd name="connsiteX46" fmla="*/ 734317 w 4737710"/>
              <a:gd name="connsiteY46" fmla="*/ 6858000 h 6858000"/>
              <a:gd name="connsiteX47" fmla="*/ 624368 w 4737710"/>
              <a:gd name="connsiteY47" fmla="*/ 6858000 h 6858000"/>
              <a:gd name="connsiteX48" fmla="*/ 525980 w 4737710"/>
              <a:gd name="connsiteY48" fmla="*/ 6858000 h 6858000"/>
              <a:gd name="connsiteX49" fmla="*/ 438513 w 4737710"/>
              <a:gd name="connsiteY49" fmla="*/ 6858000 h 6858000"/>
              <a:gd name="connsiteX50" fmla="*/ 361324 w 4737710"/>
              <a:gd name="connsiteY50" fmla="*/ 6858000 h 6858000"/>
              <a:gd name="connsiteX51" fmla="*/ 293770 w 4737710"/>
              <a:gd name="connsiteY51" fmla="*/ 6858000 h 6858000"/>
              <a:gd name="connsiteX52" fmla="*/ 235208 w 4737710"/>
              <a:gd name="connsiteY52" fmla="*/ 6858000 h 6858000"/>
              <a:gd name="connsiteX53" fmla="*/ 184998 w 4737710"/>
              <a:gd name="connsiteY53" fmla="*/ 6858000 h 6858000"/>
              <a:gd name="connsiteX54" fmla="*/ 142495 w 4737710"/>
              <a:gd name="connsiteY54" fmla="*/ 6858000 h 6858000"/>
              <a:gd name="connsiteX55" fmla="*/ 107059 w 4737710"/>
              <a:gd name="connsiteY55" fmla="*/ 6858000 h 6858000"/>
              <a:gd name="connsiteX56" fmla="*/ 54814 w 4737710"/>
              <a:gd name="connsiteY56" fmla="*/ 6858000 h 6858000"/>
              <a:gd name="connsiteX57" fmla="*/ 23125 w 4737710"/>
              <a:gd name="connsiteY57" fmla="*/ 6858000 h 6858000"/>
              <a:gd name="connsiteX58" fmla="*/ 6852 w 4737710"/>
              <a:gd name="connsiteY58" fmla="*/ 6858000 h 6858000"/>
              <a:gd name="connsiteX59" fmla="*/ 857 w 4737710"/>
              <a:gd name="connsiteY59" fmla="*/ 6858000 h 6858000"/>
              <a:gd name="connsiteX60" fmla="*/ 0 w 4737710"/>
              <a:gd name="connsiteY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737710" h="6858000">
                <a:moveTo>
                  <a:pt x="0" y="0"/>
                </a:moveTo>
                <a:lnTo>
                  <a:pt x="324473" y="0"/>
                </a:lnTo>
                <a:lnTo>
                  <a:pt x="628672" y="0"/>
                </a:lnTo>
                <a:lnTo>
                  <a:pt x="913253" y="0"/>
                </a:lnTo>
                <a:lnTo>
                  <a:pt x="1178870" y="0"/>
                </a:lnTo>
                <a:lnTo>
                  <a:pt x="1426175" y="0"/>
                </a:lnTo>
                <a:lnTo>
                  <a:pt x="1655824" y="0"/>
                </a:lnTo>
                <a:lnTo>
                  <a:pt x="1868469" y="0"/>
                </a:lnTo>
                <a:lnTo>
                  <a:pt x="2064766" y="0"/>
                </a:lnTo>
                <a:lnTo>
                  <a:pt x="2245367" y="0"/>
                </a:lnTo>
                <a:lnTo>
                  <a:pt x="2410928" y="0"/>
                </a:lnTo>
                <a:lnTo>
                  <a:pt x="2562101" y="0"/>
                </a:lnTo>
                <a:lnTo>
                  <a:pt x="2699542" y="0"/>
                </a:lnTo>
                <a:lnTo>
                  <a:pt x="2823903" y="0"/>
                </a:lnTo>
                <a:lnTo>
                  <a:pt x="2935839" y="0"/>
                </a:lnTo>
                <a:lnTo>
                  <a:pt x="3036003" y="0"/>
                </a:lnTo>
                <a:lnTo>
                  <a:pt x="3125051" y="0"/>
                </a:lnTo>
                <a:lnTo>
                  <a:pt x="3203635" y="0"/>
                </a:lnTo>
                <a:lnTo>
                  <a:pt x="3272410" y="0"/>
                </a:lnTo>
                <a:lnTo>
                  <a:pt x="3332029" y="0"/>
                </a:lnTo>
                <a:lnTo>
                  <a:pt x="3383147" y="0"/>
                </a:lnTo>
                <a:lnTo>
                  <a:pt x="3426417" y="0"/>
                </a:lnTo>
                <a:lnTo>
                  <a:pt x="3462494" y="0"/>
                </a:lnTo>
                <a:lnTo>
                  <a:pt x="3515682" y="0"/>
                </a:lnTo>
                <a:lnTo>
                  <a:pt x="3547944" y="0"/>
                </a:lnTo>
                <a:lnTo>
                  <a:pt x="3564511" y="0"/>
                </a:lnTo>
                <a:lnTo>
                  <a:pt x="3570615" y="0"/>
                </a:lnTo>
                <a:lnTo>
                  <a:pt x="3571487" y="0"/>
                </a:lnTo>
                <a:cubicBezTo>
                  <a:pt x="3298951" y="276225"/>
                  <a:pt x="3298951" y="276225"/>
                  <a:pt x="3298951" y="276225"/>
                </a:cubicBezTo>
                <a:cubicBezTo>
                  <a:pt x="3061274" y="514350"/>
                  <a:pt x="3004232" y="863600"/>
                  <a:pt x="3127824" y="1155700"/>
                </a:cubicBezTo>
                <a:cubicBezTo>
                  <a:pt x="3169021" y="1247775"/>
                  <a:pt x="3222894" y="1333500"/>
                  <a:pt x="3298951" y="1406525"/>
                </a:cubicBezTo>
                <a:cubicBezTo>
                  <a:pt x="3825008" y="1933575"/>
                  <a:pt x="3825008" y="1933575"/>
                  <a:pt x="3825008" y="1933575"/>
                </a:cubicBezTo>
                <a:cubicBezTo>
                  <a:pt x="5048250" y="3232150"/>
                  <a:pt x="5041912" y="5273675"/>
                  <a:pt x="3805994" y="6559550"/>
                </a:cubicBezTo>
                <a:cubicBezTo>
                  <a:pt x="3508106" y="6858000"/>
                  <a:pt x="3508106" y="6858000"/>
                  <a:pt x="3508106" y="6858000"/>
                </a:cubicBezTo>
                <a:lnTo>
                  <a:pt x="3189392" y="6858000"/>
                </a:lnTo>
                <a:lnTo>
                  <a:pt x="2890590" y="6858000"/>
                </a:lnTo>
                <a:lnTo>
                  <a:pt x="2611060" y="6858000"/>
                </a:lnTo>
                <a:lnTo>
                  <a:pt x="2350157" y="6858000"/>
                </a:lnTo>
                <a:lnTo>
                  <a:pt x="2107240" y="6858000"/>
                </a:lnTo>
                <a:lnTo>
                  <a:pt x="1881667" y="6858000"/>
                </a:lnTo>
                <a:lnTo>
                  <a:pt x="1672795" y="6858000"/>
                </a:lnTo>
                <a:lnTo>
                  <a:pt x="1479982" y="6858000"/>
                </a:lnTo>
                <a:lnTo>
                  <a:pt x="1302586" y="6858000"/>
                </a:lnTo>
                <a:lnTo>
                  <a:pt x="1139963" y="6858000"/>
                </a:lnTo>
                <a:lnTo>
                  <a:pt x="991473" y="6858000"/>
                </a:lnTo>
                <a:lnTo>
                  <a:pt x="856471" y="6858000"/>
                </a:lnTo>
                <a:lnTo>
                  <a:pt x="734317" y="6858000"/>
                </a:lnTo>
                <a:lnTo>
                  <a:pt x="624368" y="6858000"/>
                </a:lnTo>
                <a:lnTo>
                  <a:pt x="525980" y="6858000"/>
                </a:lnTo>
                <a:lnTo>
                  <a:pt x="438513" y="6858000"/>
                </a:lnTo>
                <a:lnTo>
                  <a:pt x="361324" y="6858000"/>
                </a:lnTo>
                <a:lnTo>
                  <a:pt x="293770" y="6858000"/>
                </a:lnTo>
                <a:lnTo>
                  <a:pt x="235208" y="6858000"/>
                </a:lnTo>
                <a:lnTo>
                  <a:pt x="184998" y="6858000"/>
                </a:lnTo>
                <a:lnTo>
                  <a:pt x="142495" y="6858000"/>
                </a:lnTo>
                <a:lnTo>
                  <a:pt x="107059" y="6858000"/>
                </a:lnTo>
                <a:lnTo>
                  <a:pt x="54814" y="6858000"/>
                </a:lnTo>
                <a:lnTo>
                  <a:pt x="23125" y="6858000"/>
                </a:lnTo>
                <a:lnTo>
                  <a:pt x="6852" y="6858000"/>
                </a:lnTo>
                <a:lnTo>
                  <a:pt x="857"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3" name="Tijdelijke aanduiding voor voettekst 2">
            <a:extLst>
              <a:ext uri="{FF2B5EF4-FFF2-40B4-BE49-F238E27FC236}">
                <a16:creationId xmlns:a16="http://schemas.microsoft.com/office/drawing/2014/main" id="{1024DA71-8CC8-4895-B6CF-429881B431AD}"/>
              </a:ext>
            </a:extLst>
          </p:cNvPr>
          <p:cNvSpPr>
            <a:spLocks noGrp="1"/>
          </p:cNvSpPr>
          <p:nvPr>
            <p:ph type="ftr" sz="quarter" idx="16"/>
          </p:nvPr>
        </p:nvSpPr>
        <p:spPr/>
        <p:txBody>
          <a:bodyPr/>
          <a:lstStyle/>
          <a:p>
            <a:r>
              <a:rPr lang="nl-NL"/>
              <a:t>Naam van de presentatie invullen via Invoegen - Koptekst en voettekst</a:t>
            </a:r>
          </a:p>
        </p:txBody>
      </p:sp>
    </p:spTree>
    <p:extLst>
      <p:ext uri="{BB962C8B-B14F-4D97-AF65-F5344CB8AC3E}">
        <p14:creationId xmlns:p14="http://schemas.microsoft.com/office/powerpoint/2010/main" val="2059996954"/>
      </p:ext>
    </p:extLst>
  </p:cSld>
  <p:clrMapOvr>
    <a:masterClrMapping/>
  </p:clrMapOvr>
  <p:extLst>
    <p:ext uri="{DCECCB84-F9BA-43D5-87BE-67443E8EF086}">
      <p15:sldGuideLst xmlns:p15="http://schemas.microsoft.com/office/powerpoint/2012/main">
        <p15:guide id="1" pos="3001">
          <p15:clr>
            <a:srgbClr val="FBAE40"/>
          </p15:clr>
        </p15:guide>
        <p15:guide id="3" pos="340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en Tekst liggend">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9549571F-A594-4859-96FE-BC03CF8CE442}"/>
              </a:ext>
            </a:extLst>
          </p:cNvPr>
          <p:cNvSpPr>
            <a:spLocks noGrp="1"/>
          </p:cNvSpPr>
          <p:nvPr>
            <p:ph type="pic" sz="quarter" idx="14" hasCustomPrompt="1"/>
          </p:nvPr>
        </p:nvSpPr>
        <p:spPr>
          <a:xfrm>
            <a:off x="0" y="0"/>
            <a:ext cx="12192000" cy="2432050"/>
          </a:xfrm>
          <a:custGeom>
            <a:avLst/>
            <a:gdLst>
              <a:gd name="connsiteX0" fmla="*/ 0 w 12192000"/>
              <a:gd name="connsiteY0" fmla="*/ 0 h 2432050"/>
              <a:gd name="connsiteX1" fmla="*/ 8487125 w 12192000"/>
              <a:gd name="connsiteY1" fmla="*/ 0 h 2432050"/>
              <a:gd name="connsiteX2" fmla="*/ 10530208 w 12192000"/>
              <a:gd name="connsiteY2" fmla="*/ 709753 h 2432050"/>
              <a:gd name="connsiteX3" fmla="*/ 11337273 w 12192000"/>
              <a:gd name="connsiteY3" fmla="*/ 709753 h 2432050"/>
              <a:gd name="connsiteX4" fmla="*/ 11658193 w 12192000"/>
              <a:gd name="connsiteY4" fmla="*/ 773695 h 2432050"/>
              <a:gd name="connsiteX5" fmla="*/ 12192000 w 12192000"/>
              <a:gd name="connsiteY5" fmla="*/ 1470660 h 2432050"/>
              <a:gd name="connsiteX6" fmla="*/ 12192000 w 12192000"/>
              <a:gd name="connsiteY6" fmla="*/ 2432050 h 2432050"/>
              <a:gd name="connsiteX7" fmla="*/ 0 w 12192000"/>
              <a:gd name="connsiteY7" fmla="*/ 24320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32050">
                <a:moveTo>
                  <a:pt x="0" y="0"/>
                </a:moveTo>
                <a:lnTo>
                  <a:pt x="8487125" y="0"/>
                </a:lnTo>
                <a:cubicBezTo>
                  <a:pt x="9062238" y="428410"/>
                  <a:pt x="9767626" y="690571"/>
                  <a:pt x="10530208" y="709753"/>
                </a:cubicBezTo>
                <a:lnTo>
                  <a:pt x="11337273" y="709753"/>
                </a:lnTo>
                <a:cubicBezTo>
                  <a:pt x="11448483" y="709753"/>
                  <a:pt x="11556516" y="732133"/>
                  <a:pt x="11658193" y="773695"/>
                </a:cubicBezTo>
                <a:cubicBezTo>
                  <a:pt x="11944161" y="888790"/>
                  <a:pt x="12153871" y="1154149"/>
                  <a:pt x="12192000" y="1470660"/>
                </a:cubicBezTo>
                <a:lnTo>
                  <a:pt x="12192000" y="2432050"/>
                </a:lnTo>
                <a:lnTo>
                  <a:pt x="0" y="2432050"/>
                </a:lnTo>
                <a:close/>
              </a:path>
            </a:pathLst>
          </a:custGeom>
          <a:solidFill>
            <a:srgbClr val="F2F2F2"/>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6132513" y="2781300"/>
            <a:ext cx="5003799" cy="3527425"/>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jdelijke aanduiding voor voettekst 1">
            <a:extLst>
              <a:ext uri="{FF2B5EF4-FFF2-40B4-BE49-F238E27FC236}">
                <a16:creationId xmlns:a16="http://schemas.microsoft.com/office/drawing/2014/main" id="{777C97E1-914A-4C58-8E40-B623D3782C82}"/>
              </a:ext>
            </a:extLst>
          </p:cNvPr>
          <p:cNvSpPr>
            <a:spLocks noGrp="1"/>
          </p:cNvSpPr>
          <p:nvPr>
            <p:ph type="ftr" sz="quarter" idx="15"/>
          </p:nvPr>
        </p:nvSpPr>
        <p:spPr/>
        <p:txBody>
          <a:bodyPr/>
          <a:lstStyle/>
          <a:p>
            <a:r>
              <a:rPr lang="nl-NL"/>
              <a:t>Naam van de presentatie invullen via Invoegen - Koptekst en voettekst</a:t>
            </a:r>
          </a:p>
        </p:txBody>
      </p:sp>
      <p:sp>
        <p:nvSpPr>
          <p:cNvPr id="15" name="Freeform 5">
            <a:extLst>
              <a:ext uri="{FF2B5EF4-FFF2-40B4-BE49-F238E27FC236}">
                <a16:creationId xmlns:a16="http://schemas.microsoft.com/office/drawing/2014/main" id="{5AEF411F-1EF5-4CC4-B09D-E3F3CF7B5236}"/>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4" name="Titel 3">
            <a:extLst>
              <a:ext uri="{FF2B5EF4-FFF2-40B4-BE49-F238E27FC236}">
                <a16:creationId xmlns:a16="http://schemas.microsoft.com/office/drawing/2014/main" id="{681FC9BC-B5AF-4DDF-8AD9-B04EB7E9EECF}"/>
              </a:ext>
            </a:extLst>
          </p:cNvPr>
          <p:cNvSpPr>
            <a:spLocks noGrp="1"/>
          </p:cNvSpPr>
          <p:nvPr>
            <p:ph type="title" hasCustomPrompt="1"/>
          </p:nvPr>
        </p:nvSpPr>
        <p:spPr>
          <a:xfrm>
            <a:off x="1055688" y="2800350"/>
            <a:ext cx="4645025" cy="443198"/>
          </a:xfrm>
        </p:spPr>
        <p:txBody>
          <a:bodyPr/>
          <a:lstStyle>
            <a:lvl1pPr>
              <a:defRPr/>
            </a:lvl1pPr>
          </a:lstStyle>
          <a:p>
            <a:r>
              <a:rPr lang="nl-NL" dirty="0"/>
              <a:t>Titel van de dia</a:t>
            </a:r>
          </a:p>
        </p:txBody>
      </p:sp>
    </p:spTree>
    <p:extLst>
      <p:ext uri="{BB962C8B-B14F-4D97-AF65-F5344CB8AC3E}">
        <p14:creationId xmlns:p14="http://schemas.microsoft.com/office/powerpoint/2010/main" val="2352037634"/>
      </p:ext>
    </p:extLst>
  </p:cSld>
  <p:clrMapOvr>
    <a:masterClrMapping/>
  </p:clrMapOvr>
  <p:extLst>
    <p:ext uri="{DCECCB84-F9BA-43D5-87BE-67443E8EF086}">
      <p15:sldGuideLst xmlns:p15="http://schemas.microsoft.com/office/powerpoint/2012/main">
        <p15:guide id="1" orient="horz" pos="1752">
          <p15:clr>
            <a:srgbClr val="FBAE40"/>
          </p15:clr>
        </p15:guide>
        <p15:guide id="2" pos="3591">
          <p15:clr>
            <a:srgbClr val="FBAE40"/>
          </p15:clr>
        </p15:guide>
        <p15:guide id="3" pos="386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liggen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4A755BAE-8922-46B2-9339-6B15B57BF0DC}"/>
              </a:ext>
            </a:extLst>
          </p:cNvPr>
          <p:cNvSpPr>
            <a:spLocks noGrp="1"/>
          </p:cNvSpPr>
          <p:nvPr>
            <p:ph type="pic" sz="quarter" idx="14" hasCustomPrompt="1"/>
          </p:nvPr>
        </p:nvSpPr>
        <p:spPr>
          <a:xfrm>
            <a:off x="0" y="4425950"/>
            <a:ext cx="12192000" cy="2432050"/>
          </a:xfrm>
          <a:custGeom>
            <a:avLst/>
            <a:gdLst>
              <a:gd name="connsiteX0" fmla="*/ 0 w 12192000"/>
              <a:gd name="connsiteY0" fmla="*/ 0 h 2432050"/>
              <a:gd name="connsiteX1" fmla="*/ 12192000 w 12192000"/>
              <a:gd name="connsiteY1" fmla="*/ 0 h 2432050"/>
              <a:gd name="connsiteX2" fmla="*/ 12192000 w 12192000"/>
              <a:gd name="connsiteY2" fmla="*/ 28575 h 2432050"/>
              <a:gd name="connsiteX3" fmla="*/ 11769725 w 12192000"/>
              <a:gd name="connsiteY3" fmla="*/ 449738 h 2432050"/>
              <a:gd name="connsiteX4" fmla="*/ 11763375 w 12192000"/>
              <a:gd name="connsiteY4" fmla="*/ 456071 h 2432050"/>
              <a:gd name="connsiteX5" fmla="*/ 11258550 w 12192000"/>
              <a:gd name="connsiteY5" fmla="*/ 2432050 h 2432050"/>
              <a:gd name="connsiteX6" fmla="*/ 0 w 12192000"/>
              <a:gd name="connsiteY6" fmla="*/ 24320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0" y="0"/>
                </a:moveTo>
                <a:lnTo>
                  <a:pt x="12192000" y="0"/>
                </a:lnTo>
                <a:lnTo>
                  <a:pt x="12192000" y="28575"/>
                </a:lnTo>
                <a:cubicBezTo>
                  <a:pt x="11769725" y="449738"/>
                  <a:pt x="11769725" y="449738"/>
                  <a:pt x="11769725" y="449738"/>
                </a:cubicBezTo>
                <a:cubicBezTo>
                  <a:pt x="11766550" y="452904"/>
                  <a:pt x="11766550" y="452904"/>
                  <a:pt x="11763375" y="456071"/>
                </a:cubicBezTo>
                <a:cubicBezTo>
                  <a:pt x="11245850" y="997565"/>
                  <a:pt x="11077575" y="1751224"/>
                  <a:pt x="11258550" y="2432050"/>
                </a:cubicBezTo>
                <a:lnTo>
                  <a:pt x="0" y="243205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2" name="Titel 1">
            <a:extLst>
              <a:ext uri="{FF2B5EF4-FFF2-40B4-BE49-F238E27FC236}">
                <a16:creationId xmlns:a16="http://schemas.microsoft.com/office/drawing/2014/main" id="{5AD79F98-9D52-43AE-B2ED-66B2BF20CDB6}"/>
              </a:ext>
            </a:extLst>
          </p:cNvPr>
          <p:cNvSpPr>
            <a:spLocks noGrp="1"/>
          </p:cNvSpPr>
          <p:nvPr>
            <p:ph type="title" hasCustomPrompt="1"/>
          </p:nvPr>
        </p:nvSpPr>
        <p:spPr>
          <a:xfrm>
            <a:off x="1055688" y="501650"/>
            <a:ext cx="4645025" cy="443198"/>
          </a:xfrm>
        </p:spPr>
        <p:txBody>
          <a:bodyPr/>
          <a:lstStyle>
            <a:lvl1pPr>
              <a:defRPr/>
            </a:lvl1pPr>
          </a:lstStyle>
          <a:p>
            <a:r>
              <a:rPr lang="nl-NL" dirty="0"/>
              <a:t>Titel van de dia</a:t>
            </a:r>
          </a:p>
        </p:txBody>
      </p:sp>
      <p:sp>
        <p:nvSpPr>
          <p:cNvPr id="7" name="Tijdelijke aanduiding voor tekst 11">
            <a:extLst>
              <a:ext uri="{FF2B5EF4-FFF2-40B4-BE49-F238E27FC236}">
                <a16:creationId xmlns:a16="http://schemas.microsoft.com/office/drawing/2014/main" id="{7FDBBE08-550A-4BBC-9837-91FC99AF3271}"/>
              </a:ext>
            </a:extLst>
          </p:cNvPr>
          <p:cNvSpPr>
            <a:spLocks noGrp="1"/>
          </p:cNvSpPr>
          <p:nvPr>
            <p:ph type="body" sz="quarter" idx="13" hasCustomPrompt="1"/>
          </p:nvPr>
        </p:nvSpPr>
        <p:spPr>
          <a:xfrm>
            <a:off x="6132513" y="501650"/>
            <a:ext cx="5003799" cy="3527425"/>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84191426"/>
      </p:ext>
    </p:extLst>
  </p:cSld>
  <p:clrMapOvr>
    <a:masterClrMapping/>
  </p:clrMapOvr>
  <p:extLst>
    <p:ext uri="{DCECCB84-F9BA-43D5-87BE-67443E8EF086}">
      <p15:sldGuideLst xmlns:p15="http://schemas.microsoft.com/office/powerpoint/2012/main">
        <p15:guide id="1" orient="horz" pos="2546">
          <p15:clr>
            <a:srgbClr val="FBAE40"/>
          </p15:clr>
        </p15:guide>
        <p15:guide id="2" orient="horz" pos="300">
          <p15:clr>
            <a:srgbClr val="FBAE40"/>
          </p15:clr>
        </p15:guide>
        <p15:guide id="3" pos="3863">
          <p15:clr>
            <a:srgbClr val="FBAE40"/>
          </p15:clr>
        </p15:guide>
        <p15:guide id="4" pos="359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kst en Rand afbeelding">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8EB6399D-904D-4992-AC1D-EF6BB6078759}"/>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066800 h 6858000"/>
              <a:gd name="connsiteX3" fmla="*/ 939801 w 12192000"/>
              <a:gd name="connsiteY3" fmla="*/ 1066800 h 6858000"/>
              <a:gd name="connsiteX4" fmla="*/ 790575 w 12192000"/>
              <a:gd name="connsiteY4" fmla="*/ 1216026 h 6858000"/>
              <a:gd name="connsiteX5" fmla="*/ 790575 w 12192000"/>
              <a:gd name="connsiteY5" fmla="*/ 5756274 h 6858000"/>
              <a:gd name="connsiteX6" fmla="*/ 939801 w 12192000"/>
              <a:gd name="connsiteY6" fmla="*/ 5905500 h 6858000"/>
              <a:gd name="connsiteX7" fmla="*/ 12192000 w 12192000"/>
              <a:gd name="connsiteY7" fmla="*/ 590550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1066800"/>
                </a:lnTo>
                <a:lnTo>
                  <a:pt x="939801" y="1066800"/>
                </a:lnTo>
                <a:cubicBezTo>
                  <a:pt x="857386" y="1066800"/>
                  <a:pt x="790575" y="1133611"/>
                  <a:pt x="790575" y="1216026"/>
                </a:cubicBezTo>
                <a:lnTo>
                  <a:pt x="790575" y="5756274"/>
                </a:lnTo>
                <a:cubicBezTo>
                  <a:pt x="790575" y="5838689"/>
                  <a:pt x="857386" y="5905500"/>
                  <a:pt x="939801" y="5905500"/>
                </a:cubicBezTo>
                <a:lnTo>
                  <a:pt x="12192000" y="5905500"/>
                </a:lnTo>
                <a:lnTo>
                  <a:pt x="12192000" y="6858000"/>
                </a:lnTo>
                <a:lnTo>
                  <a:pt x="0" y="6858000"/>
                </a:lnTo>
                <a:close/>
              </a:path>
            </a:pathLst>
          </a:custGeom>
          <a:solidFill>
            <a:schemeClr val="bg1">
              <a:lumMod val="95000"/>
              <a:alpha val="50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2" name="Titel 1">
            <a:extLst>
              <a:ext uri="{FF2B5EF4-FFF2-40B4-BE49-F238E27FC236}">
                <a16:creationId xmlns:a16="http://schemas.microsoft.com/office/drawing/2014/main" id="{70580FE4-F08D-41D2-9CB9-C3558EE85B7D}"/>
              </a:ext>
            </a:extLst>
          </p:cNvPr>
          <p:cNvSpPr>
            <a:spLocks noGrp="1"/>
          </p:cNvSpPr>
          <p:nvPr>
            <p:ph type="title" hasCustomPrompt="1"/>
          </p:nvPr>
        </p:nvSpPr>
        <p:spPr/>
        <p:txBody>
          <a:bodyPr/>
          <a:lstStyle>
            <a:lvl1pPr>
              <a:defRPr>
                <a:solidFill>
                  <a:schemeClr val="bg1"/>
                </a:solidFill>
              </a:defRPr>
            </a:lvl1pPr>
          </a:lstStyle>
          <a:p>
            <a:r>
              <a:rPr lang="nl-NL" dirty="0"/>
              <a:t>Titel van de dia</a:t>
            </a:r>
          </a:p>
        </p:txBody>
      </p:sp>
      <p:sp>
        <p:nvSpPr>
          <p:cNvPr id="7" name="Tijdelijke aanduiding voor tekst 9">
            <a:extLst>
              <a:ext uri="{FF2B5EF4-FFF2-40B4-BE49-F238E27FC236}">
                <a16:creationId xmlns:a16="http://schemas.microsoft.com/office/drawing/2014/main" id="{3EE371F0-9B79-4E0A-9300-03F7E433BF1B}"/>
              </a:ext>
            </a:extLst>
          </p:cNvPr>
          <p:cNvSpPr>
            <a:spLocks noGrp="1"/>
          </p:cNvSpPr>
          <p:nvPr>
            <p:ph type="body" sz="quarter" idx="12" hasCustomPrompt="1"/>
          </p:nvPr>
        </p:nvSpPr>
        <p:spPr>
          <a:xfrm>
            <a:off x="1055689" y="1196975"/>
            <a:ext cx="10080624" cy="1461810"/>
          </a:xfrm>
        </p:spPr>
        <p:txBody>
          <a:bodyPr>
            <a:spAutoFit/>
          </a:bodyPr>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p:txBody>
      </p:sp>
    </p:spTree>
    <p:extLst>
      <p:ext uri="{BB962C8B-B14F-4D97-AF65-F5344CB8AC3E}">
        <p14:creationId xmlns:p14="http://schemas.microsoft.com/office/powerpoint/2010/main" val="2465105909"/>
      </p:ext>
    </p:extLst>
  </p:cSld>
  <p:clrMapOvr>
    <a:masterClrMapping/>
  </p:clrMapOvr>
  <p:extLst>
    <p:ext uri="{DCECCB84-F9BA-43D5-87BE-67443E8EF086}">
      <p15:sldGuideLst xmlns:p15="http://schemas.microsoft.com/office/powerpoint/2012/main">
        <p15:guide id="1" orient="horz" pos="36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90198105-9CDF-4155-BB36-D815283DD4D4}"/>
              </a:ext>
            </a:extLst>
          </p:cNvPr>
          <p:cNvSpPr/>
          <p:nvPr userDrawn="1"/>
        </p:nvSpPr>
        <p:spPr>
          <a:xfrm>
            <a:off x="3696324" y="1975207"/>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45E0559-57FF-4568-9699-5B068157B09C}"/>
              </a:ext>
            </a:extLst>
          </p:cNvPr>
          <p:cNvSpPr/>
          <p:nvPr userDrawn="1"/>
        </p:nvSpPr>
        <p:spPr>
          <a:xfrm>
            <a:off x="113823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8715696-10F8-487E-ABA6-0D4C6CFDCFF7}"/>
              </a:ext>
            </a:extLst>
          </p:cNvPr>
          <p:cNvSpPr>
            <a:spLocks noGrp="1"/>
          </p:cNvSpPr>
          <p:nvPr>
            <p:ph type="title" hasCustomPrompt="1"/>
          </p:nvPr>
        </p:nvSpPr>
        <p:spPr>
          <a:xfrm>
            <a:off x="1055688" y="501650"/>
            <a:ext cx="8100000" cy="443198"/>
          </a:xfrm>
        </p:spPr>
        <p:txBody>
          <a:bodyPr/>
          <a:lstStyle>
            <a:lvl1pPr>
              <a:defRPr/>
            </a:lvl1pPr>
          </a:lstStyle>
          <a:p>
            <a:r>
              <a:rPr lang="nl-NL" dirty="0"/>
              <a:t>Titel van de dia</a:t>
            </a:r>
          </a:p>
        </p:txBody>
      </p:sp>
      <p:sp>
        <p:nvSpPr>
          <p:cNvPr id="3" name="Tijdelijke aanduiding voor voettekst 2">
            <a:extLst>
              <a:ext uri="{FF2B5EF4-FFF2-40B4-BE49-F238E27FC236}">
                <a16:creationId xmlns:a16="http://schemas.microsoft.com/office/drawing/2014/main" id="{3F06D51D-8C6D-4433-8140-C9532FE606D1}"/>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72E99B70-A6D3-45F1-BF30-9E7C3740C7DA}"/>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Freeform 5">
            <a:extLst>
              <a:ext uri="{FF2B5EF4-FFF2-40B4-BE49-F238E27FC236}">
                <a16:creationId xmlns:a16="http://schemas.microsoft.com/office/drawing/2014/main" id="{90BA86CE-A151-468B-85B0-AA748CA5DA93}"/>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Vrije vorm: vorm 6">
            <a:extLst>
              <a:ext uri="{FF2B5EF4-FFF2-40B4-BE49-F238E27FC236}">
                <a16:creationId xmlns:a16="http://schemas.microsoft.com/office/drawing/2014/main" id="{2A560224-6DBC-481F-92CB-985C988CC6D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afbeelding 9">
            <a:extLst>
              <a:ext uri="{FF2B5EF4-FFF2-40B4-BE49-F238E27FC236}">
                <a16:creationId xmlns:a16="http://schemas.microsoft.com/office/drawing/2014/main" id="{0EC92F67-51B9-4ED5-AC9D-DA4FC79F0448}"/>
              </a:ext>
            </a:extLst>
          </p:cNvPr>
          <p:cNvSpPr>
            <a:spLocks noGrp="1"/>
          </p:cNvSpPr>
          <p:nvPr>
            <p:ph type="pic" sz="quarter" idx="15" hasCustomPrompt="1"/>
          </p:nvPr>
        </p:nvSpPr>
        <p:spPr>
          <a:xfrm>
            <a:off x="105568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2" name="Tijdelijke aanduiding voor afbeelding 11">
            <a:extLst>
              <a:ext uri="{FF2B5EF4-FFF2-40B4-BE49-F238E27FC236}">
                <a16:creationId xmlns:a16="http://schemas.microsoft.com/office/drawing/2014/main" id="{AD8512DA-C38F-42EA-A0B3-A0836DBA604E}"/>
              </a:ext>
            </a:extLst>
          </p:cNvPr>
          <p:cNvSpPr>
            <a:spLocks noGrp="1"/>
          </p:cNvSpPr>
          <p:nvPr>
            <p:ph type="pic" sz="quarter" idx="16" hasCustomPrompt="1"/>
          </p:nvPr>
        </p:nvSpPr>
        <p:spPr>
          <a:xfrm>
            <a:off x="3696324"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9" name="Tijdelijke aanduiding voor tekst 9">
            <a:extLst>
              <a:ext uri="{FF2B5EF4-FFF2-40B4-BE49-F238E27FC236}">
                <a16:creationId xmlns:a16="http://schemas.microsoft.com/office/drawing/2014/main" id="{C8B15AE9-219E-4B0B-8F2E-52E003ED5051}"/>
              </a:ext>
            </a:extLst>
          </p:cNvPr>
          <p:cNvSpPr>
            <a:spLocks noGrp="1"/>
          </p:cNvSpPr>
          <p:nvPr>
            <p:ph type="body" sz="quarter" idx="19" hasCustomPrompt="1"/>
          </p:nvPr>
        </p:nvSpPr>
        <p:spPr>
          <a:xfrm>
            <a:off x="105568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0" name="Tijdelijke aanduiding voor tekst 9">
            <a:extLst>
              <a:ext uri="{FF2B5EF4-FFF2-40B4-BE49-F238E27FC236}">
                <a16:creationId xmlns:a16="http://schemas.microsoft.com/office/drawing/2014/main" id="{E215CBB1-7D25-4073-AD86-968F23230E5B}"/>
              </a:ext>
            </a:extLst>
          </p:cNvPr>
          <p:cNvSpPr>
            <a:spLocks noGrp="1"/>
          </p:cNvSpPr>
          <p:nvPr>
            <p:ph type="body" sz="quarter" idx="20" hasCustomPrompt="1"/>
          </p:nvPr>
        </p:nvSpPr>
        <p:spPr>
          <a:xfrm>
            <a:off x="105568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2" name="Tijdelijke aanduiding voor tekst 9">
            <a:extLst>
              <a:ext uri="{FF2B5EF4-FFF2-40B4-BE49-F238E27FC236}">
                <a16:creationId xmlns:a16="http://schemas.microsoft.com/office/drawing/2014/main" id="{5D2FCF33-91EB-4661-9917-7903B485BCB0}"/>
              </a:ext>
            </a:extLst>
          </p:cNvPr>
          <p:cNvSpPr>
            <a:spLocks noGrp="1"/>
          </p:cNvSpPr>
          <p:nvPr>
            <p:ph type="body" sz="quarter" idx="21" hasCustomPrompt="1"/>
          </p:nvPr>
        </p:nvSpPr>
        <p:spPr>
          <a:xfrm>
            <a:off x="3696324"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3" name="Tijdelijke aanduiding voor tekst 9">
            <a:extLst>
              <a:ext uri="{FF2B5EF4-FFF2-40B4-BE49-F238E27FC236}">
                <a16:creationId xmlns:a16="http://schemas.microsoft.com/office/drawing/2014/main" id="{B7DBB02B-2188-4EF6-916F-0EB9D21091BF}"/>
              </a:ext>
            </a:extLst>
          </p:cNvPr>
          <p:cNvSpPr>
            <a:spLocks noGrp="1"/>
          </p:cNvSpPr>
          <p:nvPr>
            <p:ph type="body" sz="quarter" idx="22" hasCustomPrompt="1"/>
          </p:nvPr>
        </p:nvSpPr>
        <p:spPr>
          <a:xfrm>
            <a:off x="3696324"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30" name="Tijdelijke aanduiding voor tekst 11">
            <a:extLst>
              <a:ext uri="{FF2B5EF4-FFF2-40B4-BE49-F238E27FC236}">
                <a16:creationId xmlns:a16="http://schemas.microsoft.com/office/drawing/2014/main" id="{F767357F-BB4F-4BF2-8EB2-FFAA2809DEE3}"/>
              </a:ext>
            </a:extLst>
          </p:cNvPr>
          <p:cNvSpPr>
            <a:spLocks noGrp="1"/>
          </p:cNvSpPr>
          <p:nvPr>
            <p:ph type="body" sz="quarter" idx="13" hasCustomPrompt="1"/>
          </p:nvPr>
        </p:nvSpPr>
        <p:spPr>
          <a:xfrm>
            <a:off x="6342064" y="1958775"/>
            <a:ext cx="4794250" cy="4057650"/>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16139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agina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17601328-9381-8A47-A34E-594BAF698D9C}"/>
              </a:ext>
            </a:extLst>
          </p:cNvPr>
          <p:cNvSpPr>
            <a:spLocks noGrp="1"/>
          </p:cNvSpPr>
          <p:nvPr>
            <p:ph type="body" sz="half" idx="2"/>
          </p:nvPr>
        </p:nvSpPr>
        <p:spPr>
          <a:xfrm>
            <a:off x="460513" y="3715852"/>
            <a:ext cx="8156713" cy="2724705"/>
          </a:xfrm>
        </p:spPr>
        <p:txBody>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5BC13F34-9088-CF4D-A45E-A502673E16EE}"/>
              </a:ext>
            </a:extLst>
          </p:cNvPr>
          <p:cNvSpPr>
            <a:spLocks noGrp="1"/>
          </p:cNvSpPr>
          <p:nvPr>
            <p:ph type="body" idx="1" hasCustomPrompt="1"/>
          </p:nvPr>
        </p:nvSpPr>
        <p:spPr>
          <a:xfrm>
            <a:off x="460513" y="27871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9" name="Tijdelijke aanduiding voor tekst 2">
            <a:extLst>
              <a:ext uri="{FF2B5EF4-FFF2-40B4-BE49-F238E27FC236}">
                <a16:creationId xmlns:a16="http://schemas.microsoft.com/office/drawing/2014/main" id="{A2191960-8268-DD4C-812F-5AD2412CAA12}"/>
              </a:ext>
            </a:extLst>
          </p:cNvPr>
          <p:cNvSpPr>
            <a:spLocks noGrp="1"/>
          </p:cNvSpPr>
          <p:nvPr>
            <p:ph type="body" idx="10" hasCustomPrompt="1"/>
          </p:nvPr>
        </p:nvSpPr>
        <p:spPr>
          <a:xfrm>
            <a:off x="460512" y="2353218"/>
            <a:ext cx="5157787" cy="544489"/>
          </a:xfrm>
        </p:spPr>
        <p:txBody>
          <a:bodyPr anchor="b">
            <a:noAutofit/>
          </a:bodyPr>
          <a:lstStyle>
            <a:lvl1pPr marL="0" indent="0">
              <a:buNone/>
              <a:defRPr sz="4000" b="1"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pic>
        <p:nvPicPr>
          <p:cNvPr id="2" name="Afbeelding 1">
            <a:extLst>
              <a:ext uri="{FF2B5EF4-FFF2-40B4-BE49-F238E27FC236}">
                <a16:creationId xmlns:a16="http://schemas.microsoft.com/office/drawing/2014/main" id="{10284853-0417-4742-8592-44E247E8F0EB}"/>
              </a:ext>
            </a:extLst>
          </p:cNvPr>
          <p:cNvPicPr>
            <a:picLocks noChangeAspect="1"/>
          </p:cNvPicPr>
          <p:nvPr userDrawn="1"/>
        </p:nvPicPr>
        <p:blipFill rotWithShape="1">
          <a:blip r:embed="rId3"/>
          <a:srcRect t="16335"/>
          <a:stretch/>
        </p:blipFill>
        <p:spPr>
          <a:xfrm>
            <a:off x="5837291" y="0"/>
            <a:ext cx="4224894" cy="3483754"/>
          </a:xfrm>
          <a:prstGeom prst="rect">
            <a:avLst/>
          </a:prstGeom>
        </p:spPr>
      </p:pic>
      <p:sp>
        <p:nvSpPr>
          <p:cNvPr id="3" name="Ovaal 2">
            <a:extLst>
              <a:ext uri="{FF2B5EF4-FFF2-40B4-BE49-F238E27FC236}">
                <a16:creationId xmlns:a16="http://schemas.microsoft.com/office/drawing/2014/main" id="{DDE9C46C-7A63-4DD6-AC2A-D821F8B1C6B8}"/>
              </a:ext>
            </a:extLst>
          </p:cNvPr>
          <p:cNvSpPr/>
          <p:nvPr userDrawn="1"/>
        </p:nvSpPr>
        <p:spPr>
          <a:xfrm>
            <a:off x="5576734" y="1441108"/>
            <a:ext cx="544489" cy="544489"/>
          </a:xfrm>
          <a:prstGeom prst="ellipse">
            <a:avLst/>
          </a:prstGeom>
          <a:solidFill>
            <a:srgbClr val="33B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7140276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90198105-9CDF-4155-BB36-D815283DD4D4}"/>
              </a:ext>
            </a:extLst>
          </p:cNvPr>
          <p:cNvSpPr/>
          <p:nvPr userDrawn="1"/>
        </p:nvSpPr>
        <p:spPr>
          <a:xfrm>
            <a:off x="5015838" y="1975207"/>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45E0559-57FF-4568-9699-5B068157B09C}"/>
              </a:ext>
            </a:extLst>
          </p:cNvPr>
          <p:cNvSpPr/>
          <p:nvPr userDrawn="1"/>
        </p:nvSpPr>
        <p:spPr>
          <a:xfrm>
            <a:off x="113823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53AC6CDD-1EC9-4B51-898B-DFA2E898F4D7}"/>
              </a:ext>
            </a:extLst>
          </p:cNvPr>
          <p:cNvSpPr/>
          <p:nvPr userDrawn="1"/>
        </p:nvSpPr>
        <p:spPr>
          <a:xfrm>
            <a:off x="8889354"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8715696-10F8-487E-ABA6-0D4C6CFDCFF7}"/>
              </a:ext>
            </a:extLst>
          </p:cNvPr>
          <p:cNvSpPr>
            <a:spLocks noGrp="1"/>
          </p:cNvSpPr>
          <p:nvPr>
            <p:ph type="title" hasCustomPrompt="1"/>
          </p:nvPr>
        </p:nvSpPr>
        <p:spPr>
          <a:xfrm>
            <a:off x="1055688" y="501650"/>
            <a:ext cx="8100000" cy="443198"/>
          </a:xfrm>
        </p:spPr>
        <p:txBody>
          <a:bodyPr/>
          <a:lstStyle>
            <a:lvl1pPr>
              <a:defRPr/>
            </a:lvl1pPr>
          </a:lstStyle>
          <a:p>
            <a:r>
              <a:rPr lang="nl-NL" dirty="0"/>
              <a:t>Titel van de dia</a:t>
            </a:r>
          </a:p>
        </p:txBody>
      </p:sp>
      <p:sp>
        <p:nvSpPr>
          <p:cNvPr id="3" name="Tijdelijke aanduiding voor voettekst 2">
            <a:extLst>
              <a:ext uri="{FF2B5EF4-FFF2-40B4-BE49-F238E27FC236}">
                <a16:creationId xmlns:a16="http://schemas.microsoft.com/office/drawing/2014/main" id="{3F06D51D-8C6D-4433-8140-C9532FE606D1}"/>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72E99B70-A6D3-45F1-BF30-9E7C3740C7DA}"/>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Freeform 5">
            <a:extLst>
              <a:ext uri="{FF2B5EF4-FFF2-40B4-BE49-F238E27FC236}">
                <a16:creationId xmlns:a16="http://schemas.microsoft.com/office/drawing/2014/main" id="{90BA86CE-A151-468B-85B0-AA748CA5DA93}"/>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Vrije vorm: vorm 6">
            <a:extLst>
              <a:ext uri="{FF2B5EF4-FFF2-40B4-BE49-F238E27FC236}">
                <a16:creationId xmlns:a16="http://schemas.microsoft.com/office/drawing/2014/main" id="{2A560224-6DBC-481F-92CB-985C988CC6D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afbeelding 9">
            <a:extLst>
              <a:ext uri="{FF2B5EF4-FFF2-40B4-BE49-F238E27FC236}">
                <a16:creationId xmlns:a16="http://schemas.microsoft.com/office/drawing/2014/main" id="{0EC92F67-51B9-4ED5-AC9D-DA4FC79F0448}"/>
              </a:ext>
            </a:extLst>
          </p:cNvPr>
          <p:cNvSpPr>
            <a:spLocks noGrp="1"/>
          </p:cNvSpPr>
          <p:nvPr>
            <p:ph type="pic" sz="quarter" idx="15" hasCustomPrompt="1"/>
          </p:nvPr>
        </p:nvSpPr>
        <p:spPr>
          <a:xfrm>
            <a:off x="105568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2" name="Tijdelijke aanduiding voor afbeelding 11">
            <a:extLst>
              <a:ext uri="{FF2B5EF4-FFF2-40B4-BE49-F238E27FC236}">
                <a16:creationId xmlns:a16="http://schemas.microsoft.com/office/drawing/2014/main" id="{AD8512DA-C38F-42EA-A0B3-A0836DBA604E}"/>
              </a:ext>
            </a:extLst>
          </p:cNvPr>
          <p:cNvSpPr>
            <a:spLocks noGrp="1"/>
          </p:cNvSpPr>
          <p:nvPr>
            <p:ph type="pic" sz="quarter" idx="16" hasCustomPrompt="1"/>
          </p:nvPr>
        </p:nvSpPr>
        <p:spPr>
          <a:xfrm>
            <a:off x="501583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4" name="Tijdelijke aanduiding voor afbeelding 13">
            <a:extLst>
              <a:ext uri="{FF2B5EF4-FFF2-40B4-BE49-F238E27FC236}">
                <a16:creationId xmlns:a16="http://schemas.microsoft.com/office/drawing/2014/main" id="{F8FB6322-DBFB-4E07-8415-358AD1866C8D}"/>
              </a:ext>
            </a:extLst>
          </p:cNvPr>
          <p:cNvSpPr>
            <a:spLocks noGrp="1"/>
          </p:cNvSpPr>
          <p:nvPr>
            <p:ph type="pic" sz="quarter" idx="17" hasCustomPrompt="1"/>
          </p:nvPr>
        </p:nvSpPr>
        <p:spPr>
          <a:xfrm>
            <a:off x="8976313"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9" name="Tijdelijke aanduiding voor tekst 9">
            <a:extLst>
              <a:ext uri="{FF2B5EF4-FFF2-40B4-BE49-F238E27FC236}">
                <a16:creationId xmlns:a16="http://schemas.microsoft.com/office/drawing/2014/main" id="{C8B15AE9-219E-4B0B-8F2E-52E003ED5051}"/>
              </a:ext>
            </a:extLst>
          </p:cNvPr>
          <p:cNvSpPr>
            <a:spLocks noGrp="1"/>
          </p:cNvSpPr>
          <p:nvPr>
            <p:ph type="body" sz="quarter" idx="19" hasCustomPrompt="1"/>
          </p:nvPr>
        </p:nvSpPr>
        <p:spPr>
          <a:xfrm>
            <a:off x="105568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0" name="Tijdelijke aanduiding voor tekst 9">
            <a:extLst>
              <a:ext uri="{FF2B5EF4-FFF2-40B4-BE49-F238E27FC236}">
                <a16:creationId xmlns:a16="http://schemas.microsoft.com/office/drawing/2014/main" id="{E215CBB1-7D25-4073-AD86-968F23230E5B}"/>
              </a:ext>
            </a:extLst>
          </p:cNvPr>
          <p:cNvSpPr>
            <a:spLocks noGrp="1"/>
          </p:cNvSpPr>
          <p:nvPr>
            <p:ph type="body" sz="quarter" idx="20" hasCustomPrompt="1"/>
          </p:nvPr>
        </p:nvSpPr>
        <p:spPr>
          <a:xfrm>
            <a:off x="105568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2" name="Tijdelijke aanduiding voor tekst 9">
            <a:extLst>
              <a:ext uri="{FF2B5EF4-FFF2-40B4-BE49-F238E27FC236}">
                <a16:creationId xmlns:a16="http://schemas.microsoft.com/office/drawing/2014/main" id="{5D2FCF33-91EB-4661-9917-7903B485BCB0}"/>
              </a:ext>
            </a:extLst>
          </p:cNvPr>
          <p:cNvSpPr>
            <a:spLocks noGrp="1"/>
          </p:cNvSpPr>
          <p:nvPr>
            <p:ph type="body" sz="quarter" idx="21" hasCustomPrompt="1"/>
          </p:nvPr>
        </p:nvSpPr>
        <p:spPr>
          <a:xfrm>
            <a:off x="501583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3" name="Tijdelijke aanduiding voor tekst 9">
            <a:extLst>
              <a:ext uri="{FF2B5EF4-FFF2-40B4-BE49-F238E27FC236}">
                <a16:creationId xmlns:a16="http://schemas.microsoft.com/office/drawing/2014/main" id="{B7DBB02B-2188-4EF6-916F-0EB9D21091BF}"/>
              </a:ext>
            </a:extLst>
          </p:cNvPr>
          <p:cNvSpPr>
            <a:spLocks noGrp="1"/>
          </p:cNvSpPr>
          <p:nvPr>
            <p:ph type="body" sz="quarter" idx="22" hasCustomPrompt="1"/>
          </p:nvPr>
        </p:nvSpPr>
        <p:spPr>
          <a:xfrm>
            <a:off x="501583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4" name="Tijdelijke aanduiding voor tekst 9">
            <a:extLst>
              <a:ext uri="{FF2B5EF4-FFF2-40B4-BE49-F238E27FC236}">
                <a16:creationId xmlns:a16="http://schemas.microsoft.com/office/drawing/2014/main" id="{7E7405AA-A16F-4B9A-A133-7A870F9D199F}"/>
              </a:ext>
            </a:extLst>
          </p:cNvPr>
          <p:cNvSpPr>
            <a:spLocks noGrp="1"/>
          </p:cNvSpPr>
          <p:nvPr>
            <p:ph type="body" sz="quarter" idx="23" hasCustomPrompt="1"/>
          </p:nvPr>
        </p:nvSpPr>
        <p:spPr>
          <a:xfrm>
            <a:off x="8976313"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5" name="Tijdelijke aanduiding voor tekst 9">
            <a:extLst>
              <a:ext uri="{FF2B5EF4-FFF2-40B4-BE49-F238E27FC236}">
                <a16:creationId xmlns:a16="http://schemas.microsoft.com/office/drawing/2014/main" id="{5F52A10C-B4A4-47B7-8AFA-F5FC92EF6A8C}"/>
              </a:ext>
            </a:extLst>
          </p:cNvPr>
          <p:cNvSpPr>
            <a:spLocks noGrp="1"/>
          </p:cNvSpPr>
          <p:nvPr>
            <p:ph type="body" sz="quarter" idx="24" hasCustomPrompt="1"/>
          </p:nvPr>
        </p:nvSpPr>
        <p:spPr>
          <a:xfrm>
            <a:off x="8976313"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Tree>
    <p:extLst>
      <p:ext uri="{BB962C8B-B14F-4D97-AF65-F5344CB8AC3E}">
        <p14:creationId xmlns:p14="http://schemas.microsoft.com/office/powerpoint/2010/main" val="3700493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slide 4">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90198105-9CDF-4155-BB36-D815283DD4D4}"/>
              </a:ext>
            </a:extLst>
          </p:cNvPr>
          <p:cNvSpPr/>
          <p:nvPr userDrawn="1"/>
        </p:nvSpPr>
        <p:spPr>
          <a:xfrm>
            <a:off x="3696324" y="1975207"/>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45E0559-57FF-4568-9699-5B068157B09C}"/>
              </a:ext>
            </a:extLst>
          </p:cNvPr>
          <p:cNvSpPr/>
          <p:nvPr userDrawn="1"/>
        </p:nvSpPr>
        <p:spPr>
          <a:xfrm>
            <a:off x="113823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53AC6CDD-1EC9-4B51-898B-DFA2E898F4D7}"/>
              </a:ext>
            </a:extLst>
          </p:cNvPr>
          <p:cNvSpPr/>
          <p:nvPr userDrawn="1"/>
        </p:nvSpPr>
        <p:spPr>
          <a:xfrm>
            <a:off x="624871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0FC3AF19-920B-4ED9-8261-3A1DD500A2BC}"/>
              </a:ext>
            </a:extLst>
          </p:cNvPr>
          <p:cNvSpPr/>
          <p:nvPr userDrawn="1"/>
        </p:nvSpPr>
        <p:spPr>
          <a:xfrm>
            <a:off x="8976313" y="2135912"/>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8715696-10F8-487E-ABA6-0D4C6CFDCFF7}"/>
              </a:ext>
            </a:extLst>
          </p:cNvPr>
          <p:cNvSpPr>
            <a:spLocks noGrp="1"/>
          </p:cNvSpPr>
          <p:nvPr>
            <p:ph type="title" hasCustomPrompt="1"/>
          </p:nvPr>
        </p:nvSpPr>
        <p:spPr>
          <a:xfrm>
            <a:off x="1055688" y="501650"/>
            <a:ext cx="8100000" cy="443198"/>
          </a:xfrm>
        </p:spPr>
        <p:txBody>
          <a:bodyPr/>
          <a:lstStyle>
            <a:lvl1pPr>
              <a:defRPr/>
            </a:lvl1pPr>
          </a:lstStyle>
          <a:p>
            <a:r>
              <a:rPr lang="nl-NL" dirty="0"/>
              <a:t>Titel van de dia</a:t>
            </a:r>
          </a:p>
        </p:txBody>
      </p:sp>
      <p:sp>
        <p:nvSpPr>
          <p:cNvPr id="3" name="Tijdelijke aanduiding voor voettekst 2">
            <a:extLst>
              <a:ext uri="{FF2B5EF4-FFF2-40B4-BE49-F238E27FC236}">
                <a16:creationId xmlns:a16="http://schemas.microsoft.com/office/drawing/2014/main" id="{3F06D51D-8C6D-4433-8140-C9532FE606D1}"/>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72E99B70-A6D3-45F1-BF30-9E7C3740C7DA}"/>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Freeform 5">
            <a:extLst>
              <a:ext uri="{FF2B5EF4-FFF2-40B4-BE49-F238E27FC236}">
                <a16:creationId xmlns:a16="http://schemas.microsoft.com/office/drawing/2014/main" id="{90BA86CE-A151-468B-85B0-AA748CA5DA93}"/>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Vrije vorm: vorm 6">
            <a:extLst>
              <a:ext uri="{FF2B5EF4-FFF2-40B4-BE49-F238E27FC236}">
                <a16:creationId xmlns:a16="http://schemas.microsoft.com/office/drawing/2014/main" id="{2A560224-6DBC-481F-92CB-985C988CC6D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afbeelding 9">
            <a:extLst>
              <a:ext uri="{FF2B5EF4-FFF2-40B4-BE49-F238E27FC236}">
                <a16:creationId xmlns:a16="http://schemas.microsoft.com/office/drawing/2014/main" id="{0EC92F67-51B9-4ED5-AC9D-DA4FC79F0448}"/>
              </a:ext>
            </a:extLst>
          </p:cNvPr>
          <p:cNvSpPr>
            <a:spLocks noGrp="1"/>
          </p:cNvSpPr>
          <p:nvPr>
            <p:ph type="pic" sz="quarter" idx="15" hasCustomPrompt="1"/>
          </p:nvPr>
        </p:nvSpPr>
        <p:spPr>
          <a:xfrm>
            <a:off x="105568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2" name="Tijdelijke aanduiding voor afbeelding 11">
            <a:extLst>
              <a:ext uri="{FF2B5EF4-FFF2-40B4-BE49-F238E27FC236}">
                <a16:creationId xmlns:a16="http://schemas.microsoft.com/office/drawing/2014/main" id="{AD8512DA-C38F-42EA-A0B3-A0836DBA604E}"/>
              </a:ext>
            </a:extLst>
          </p:cNvPr>
          <p:cNvSpPr>
            <a:spLocks noGrp="1"/>
          </p:cNvSpPr>
          <p:nvPr>
            <p:ph type="pic" sz="quarter" idx="16" hasCustomPrompt="1"/>
          </p:nvPr>
        </p:nvSpPr>
        <p:spPr>
          <a:xfrm>
            <a:off x="3696324"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4" name="Tijdelijke aanduiding voor afbeelding 13">
            <a:extLst>
              <a:ext uri="{FF2B5EF4-FFF2-40B4-BE49-F238E27FC236}">
                <a16:creationId xmlns:a16="http://schemas.microsoft.com/office/drawing/2014/main" id="{F8FB6322-DBFB-4E07-8415-358AD1866C8D}"/>
              </a:ext>
            </a:extLst>
          </p:cNvPr>
          <p:cNvSpPr>
            <a:spLocks noGrp="1"/>
          </p:cNvSpPr>
          <p:nvPr>
            <p:ph type="pic" sz="quarter" idx="17" hasCustomPrompt="1"/>
          </p:nvPr>
        </p:nvSpPr>
        <p:spPr>
          <a:xfrm>
            <a:off x="6335677"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5" name="Tijdelijke aanduiding voor afbeelding 14">
            <a:extLst>
              <a:ext uri="{FF2B5EF4-FFF2-40B4-BE49-F238E27FC236}">
                <a16:creationId xmlns:a16="http://schemas.microsoft.com/office/drawing/2014/main" id="{6C19936C-0858-4699-A1A6-4C5435D131BB}"/>
              </a:ext>
            </a:extLst>
          </p:cNvPr>
          <p:cNvSpPr>
            <a:spLocks noGrp="1"/>
          </p:cNvSpPr>
          <p:nvPr>
            <p:ph type="pic" sz="quarter" idx="18" hasCustomPrompt="1"/>
          </p:nvPr>
        </p:nvSpPr>
        <p:spPr>
          <a:xfrm>
            <a:off x="8976313"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9" name="Tijdelijke aanduiding voor tekst 9">
            <a:extLst>
              <a:ext uri="{FF2B5EF4-FFF2-40B4-BE49-F238E27FC236}">
                <a16:creationId xmlns:a16="http://schemas.microsoft.com/office/drawing/2014/main" id="{C8B15AE9-219E-4B0B-8F2E-52E003ED5051}"/>
              </a:ext>
            </a:extLst>
          </p:cNvPr>
          <p:cNvSpPr>
            <a:spLocks noGrp="1"/>
          </p:cNvSpPr>
          <p:nvPr>
            <p:ph type="body" sz="quarter" idx="19" hasCustomPrompt="1"/>
          </p:nvPr>
        </p:nvSpPr>
        <p:spPr>
          <a:xfrm>
            <a:off x="105568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0" name="Tijdelijke aanduiding voor tekst 9">
            <a:extLst>
              <a:ext uri="{FF2B5EF4-FFF2-40B4-BE49-F238E27FC236}">
                <a16:creationId xmlns:a16="http://schemas.microsoft.com/office/drawing/2014/main" id="{E215CBB1-7D25-4073-AD86-968F23230E5B}"/>
              </a:ext>
            </a:extLst>
          </p:cNvPr>
          <p:cNvSpPr>
            <a:spLocks noGrp="1"/>
          </p:cNvSpPr>
          <p:nvPr>
            <p:ph type="body" sz="quarter" idx="20" hasCustomPrompt="1"/>
          </p:nvPr>
        </p:nvSpPr>
        <p:spPr>
          <a:xfrm>
            <a:off x="105568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2" name="Tijdelijke aanduiding voor tekst 9">
            <a:extLst>
              <a:ext uri="{FF2B5EF4-FFF2-40B4-BE49-F238E27FC236}">
                <a16:creationId xmlns:a16="http://schemas.microsoft.com/office/drawing/2014/main" id="{5D2FCF33-91EB-4661-9917-7903B485BCB0}"/>
              </a:ext>
            </a:extLst>
          </p:cNvPr>
          <p:cNvSpPr>
            <a:spLocks noGrp="1"/>
          </p:cNvSpPr>
          <p:nvPr>
            <p:ph type="body" sz="quarter" idx="21" hasCustomPrompt="1"/>
          </p:nvPr>
        </p:nvSpPr>
        <p:spPr>
          <a:xfrm>
            <a:off x="3696324"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3" name="Tijdelijke aanduiding voor tekst 9">
            <a:extLst>
              <a:ext uri="{FF2B5EF4-FFF2-40B4-BE49-F238E27FC236}">
                <a16:creationId xmlns:a16="http://schemas.microsoft.com/office/drawing/2014/main" id="{B7DBB02B-2188-4EF6-916F-0EB9D21091BF}"/>
              </a:ext>
            </a:extLst>
          </p:cNvPr>
          <p:cNvSpPr>
            <a:spLocks noGrp="1"/>
          </p:cNvSpPr>
          <p:nvPr>
            <p:ph type="body" sz="quarter" idx="22" hasCustomPrompt="1"/>
          </p:nvPr>
        </p:nvSpPr>
        <p:spPr>
          <a:xfrm>
            <a:off x="3696324"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4" name="Tijdelijke aanduiding voor tekst 9">
            <a:extLst>
              <a:ext uri="{FF2B5EF4-FFF2-40B4-BE49-F238E27FC236}">
                <a16:creationId xmlns:a16="http://schemas.microsoft.com/office/drawing/2014/main" id="{7E7405AA-A16F-4B9A-A133-7A870F9D199F}"/>
              </a:ext>
            </a:extLst>
          </p:cNvPr>
          <p:cNvSpPr>
            <a:spLocks noGrp="1"/>
          </p:cNvSpPr>
          <p:nvPr>
            <p:ph type="body" sz="quarter" idx="23" hasCustomPrompt="1"/>
          </p:nvPr>
        </p:nvSpPr>
        <p:spPr>
          <a:xfrm>
            <a:off x="6335677"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5" name="Tijdelijke aanduiding voor tekst 9">
            <a:extLst>
              <a:ext uri="{FF2B5EF4-FFF2-40B4-BE49-F238E27FC236}">
                <a16:creationId xmlns:a16="http://schemas.microsoft.com/office/drawing/2014/main" id="{5F52A10C-B4A4-47B7-8AFA-F5FC92EF6A8C}"/>
              </a:ext>
            </a:extLst>
          </p:cNvPr>
          <p:cNvSpPr>
            <a:spLocks noGrp="1"/>
          </p:cNvSpPr>
          <p:nvPr>
            <p:ph type="body" sz="quarter" idx="24" hasCustomPrompt="1"/>
          </p:nvPr>
        </p:nvSpPr>
        <p:spPr>
          <a:xfrm>
            <a:off x="6335677"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6" name="Tijdelijke aanduiding voor tekst 9">
            <a:extLst>
              <a:ext uri="{FF2B5EF4-FFF2-40B4-BE49-F238E27FC236}">
                <a16:creationId xmlns:a16="http://schemas.microsoft.com/office/drawing/2014/main" id="{D125C87A-D40C-4602-810E-7BB66C0A0DC9}"/>
              </a:ext>
            </a:extLst>
          </p:cNvPr>
          <p:cNvSpPr>
            <a:spLocks noGrp="1"/>
          </p:cNvSpPr>
          <p:nvPr>
            <p:ph type="body" sz="quarter" idx="25" hasCustomPrompt="1"/>
          </p:nvPr>
        </p:nvSpPr>
        <p:spPr>
          <a:xfrm>
            <a:off x="8976313"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7" name="Tijdelijke aanduiding voor tekst 9">
            <a:extLst>
              <a:ext uri="{FF2B5EF4-FFF2-40B4-BE49-F238E27FC236}">
                <a16:creationId xmlns:a16="http://schemas.microsoft.com/office/drawing/2014/main" id="{98B6CE99-E4AB-41FA-984A-49CCFF623DE1}"/>
              </a:ext>
            </a:extLst>
          </p:cNvPr>
          <p:cNvSpPr>
            <a:spLocks noGrp="1"/>
          </p:cNvSpPr>
          <p:nvPr>
            <p:ph type="body" sz="quarter" idx="26" hasCustomPrompt="1"/>
          </p:nvPr>
        </p:nvSpPr>
        <p:spPr>
          <a:xfrm>
            <a:off x="8976313"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Tree>
    <p:extLst>
      <p:ext uri="{BB962C8B-B14F-4D97-AF65-F5344CB8AC3E}">
        <p14:creationId xmlns:p14="http://schemas.microsoft.com/office/powerpoint/2010/main" val="670327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en Grafiek 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D6224E5E-4542-418D-820A-CAEDD1864A53}"/>
              </a:ext>
            </a:extLst>
          </p:cNvPr>
          <p:cNvSpPr/>
          <p:nvPr userDrawn="1"/>
        </p:nvSpPr>
        <p:spPr>
          <a:xfrm>
            <a:off x="0" y="0"/>
            <a:ext cx="599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voettekst 2">
            <a:extLst>
              <a:ext uri="{FF2B5EF4-FFF2-40B4-BE49-F238E27FC236}">
                <a16:creationId xmlns:a16="http://schemas.microsoft.com/office/drawing/2014/main" id="{3653AB7D-5E1F-4928-9343-DEF40F6A0F15}"/>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AAEE9A62-9C1B-45DD-9E20-B238C7ED7B02}"/>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2" name="Titel 1">
            <a:extLst>
              <a:ext uri="{FF2B5EF4-FFF2-40B4-BE49-F238E27FC236}">
                <a16:creationId xmlns:a16="http://schemas.microsoft.com/office/drawing/2014/main" id="{F40694DE-C34A-494B-AF29-238FD7B0B211}"/>
              </a:ext>
            </a:extLst>
          </p:cNvPr>
          <p:cNvSpPr>
            <a:spLocks noGrp="1"/>
          </p:cNvSpPr>
          <p:nvPr>
            <p:ph type="title" hasCustomPrompt="1"/>
          </p:nvPr>
        </p:nvSpPr>
        <p:spPr>
          <a:xfrm>
            <a:off x="1055688" y="501650"/>
            <a:ext cx="4572000" cy="443198"/>
          </a:xfrm>
        </p:spPr>
        <p:txBody>
          <a:bodyPr/>
          <a:lstStyle>
            <a:lvl1pPr>
              <a:defRPr>
                <a:solidFill>
                  <a:schemeClr val="bg1"/>
                </a:solidFill>
              </a:defRPr>
            </a:lvl1pPr>
          </a:lstStyle>
          <a:p>
            <a:r>
              <a:rPr lang="nl-NL" dirty="0"/>
              <a:t>Titel van de dia</a:t>
            </a:r>
          </a:p>
        </p:txBody>
      </p:sp>
      <p:sp>
        <p:nvSpPr>
          <p:cNvPr id="6" name="Tijdelijke aanduiding voor tekst 11">
            <a:extLst>
              <a:ext uri="{FF2B5EF4-FFF2-40B4-BE49-F238E27FC236}">
                <a16:creationId xmlns:a16="http://schemas.microsoft.com/office/drawing/2014/main" id="{E13100C9-2D6A-4383-B329-70FE11EDCD0C}"/>
              </a:ext>
            </a:extLst>
          </p:cNvPr>
          <p:cNvSpPr>
            <a:spLocks noGrp="1"/>
          </p:cNvSpPr>
          <p:nvPr>
            <p:ph type="body" sz="quarter" idx="13" hasCustomPrompt="1"/>
          </p:nvPr>
        </p:nvSpPr>
        <p:spPr>
          <a:xfrm>
            <a:off x="1055688" y="1196975"/>
            <a:ext cx="4572000" cy="5111750"/>
          </a:xfrm>
        </p:spPr>
        <p:txBody>
          <a:bodyPr numCol="1" spcCol="57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grafiek 7">
            <a:extLst>
              <a:ext uri="{FF2B5EF4-FFF2-40B4-BE49-F238E27FC236}">
                <a16:creationId xmlns:a16="http://schemas.microsoft.com/office/drawing/2014/main" id="{7E7D8D88-3F28-4821-8CAC-D1750DA78113}"/>
              </a:ext>
            </a:extLst>
          </p:cNvPr>
          <p:cNvSpPr>
            <a:spLocks noGrp="1"/>
          </p:cNvSpPr>
          <p:nvPr>
            <p:ph type="chart" sz="quarter" idx="14" hasCustomPrompt="1"/>
          </p:nvPr>
        </p:nvSpPr>
        <p:spPr>
          <a:xfrm>
            <a:off x="6527800" y="1196975"/>
            <a:ext cx="4608513" cy="5111750"/>
          </a:xfrm>
        </p:spPr>
        <p:txBody>
          <a:bodyPr bIns="828000" anchor="ctr" anchorCtr="1">
            <a:normAutofit/>
          </a:bodyPr>
          <a:lstStyle>
            <a:lvl1pPr marL="0" indent="0" algn="ctr">
              <a:buFont typeface="Arial" panose="020B0604020202020204" pitchFamily="34" charset="0"/>
              <a:buNone/>
              <a:defRPr sz="2000"/>
            </a:lvl1pPr>
          </a:lstStyle>
          <a:p>
            <a:r>
              <a:rPr lang="nl-NL" dirty="0"/>
              <a:t>Klik icoon om grafiek in te voegen</a:t>
            </a:r>
          </a:p>
        </p:txBody>
      </p:sp>
    </p:spTree>
    <p:extLst>
      <p:ext uri="{BB962C8B-B14F-4D97-AF65-F5344CB8AC3E}">
        <p14:creationId xmlns:p14="http://schemas.microsoft.com/office/powerpoint/2010/main" val="4191112944"/>
      </p:ext>
    </p:extLst>
  </p:cSld>
  <p:clrMapOvr>
    <a:masterClrMapping/>
  </p:clrMapOvr>
  <p:extLst>
    <p:ext uri="{DCECCB84-F9BA-43D5-87BE-67443E8EF086}">
      <p15:sldGuideLst xmlns:p15="http://schemas.microsoft.com/office/powerpoint/2012/main">
        <p15:guide id="1" pos="41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en Grafiek B">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3653AB7D-5E1F-4928-9343-DEF40F6A0F15}"/>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AAEE9A62-9C1B-45DD-9E20-B238C7ED7B02}"/>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Tijdelijke aanduiding voor tekst 11">
            <a:extLst>
              <a:ext uri="{FF2B5EF4-FFF2-40B4-BE49-F238E27FC236}">
                <a16:creationId xmlns:a16="http://schemas.microsoft.com/office/drawing/2014/main" id="{E13100C9-2D6A-4383-B329-70FE11EDCD0C}"/>
              </a:ext>
            </a:extLst>
          </p:cNvPr>
          <p:cNvSpPr>
            <a:spLocks noGrp="1"/>
          </p:cNvSpPr>
          <p:nvPr>
            <p:ph type="body" sz="quarter" idx="13" hasCustomPrompt="1"/>
          </p:nvPr>
        </p:nvSpPr>
        <p:spPr>
          <a:xfrm>
            <a:off x="1055688" y="1196975"/>
            <a:ext cx="4572000" cy="5111750"/>
          </a:xfrm>
        </p:spPr>
        <p:txBody>
          <a:bodyPr numCol="1" spcCol="57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tel 4">
            <a:extLst>
              <a:ext uri="{FF2B5EF4-FFF2-40B4-BE49-F238E27FC236}">
                <a16:creationId xmlns:a16="http://schemas.microsoft.com/office/drawing/2014/main" id="{299283B4-AC4A-47E6-9C2C-B992FBC4F4A8}"/>
              </a:ext>
            </a:extLst>
          </p:cNvPr>
          <p:cNvSpPr>
            <a:spLocks noGrp="1"/>
          </p:cNvSpPr>
          <p:nvPr>
            <p:ph type="title" hasCustomPrompt="1"/>
          </p:nvPr>
        </p:nvSpPr>
        <p:spPr/>
        <p:txBody>
          <a:bodyPr/>
          <a:lstStyle>
            <a:lvl1pPr>
              <a:defRPr/>
            </a:lvl1pPr>
          </a:lstStyle>
          <a:p>
            <a:r>
              <a:rPr lang="nl-NL" dirty="0"/>
              <a:t>Titel van de dia</a:t>
            </a:r>
          </a:p>
        </p:txBody>
      </p:sp>
      <p:sp>
        <p:nvSpPr>
          <p:cNvPr id="11" name="Tijdelijke aanduiding voor tekst 11">
            <a:extLst>
              <a:ext uri="{FF2B5EF4-FFF2-40B4-BE49-F238E27FC236}">
                <a16:creationId xmlns:a16="http://schemas.microsoft.com/office/drawing/2014/main" id="{8B1AF6D1-6AAD-4F79-AD61-243394FD79E8}"/>
              </a:ext>
            </a:extLst>
          </p:cNvPr>
          <p:cNvSpPr>
            <a:spLocks noGrp="1"/>
          </p:cNvSpPr>
          <p:nvPr>
            <p:ph type="body" sz="quarter" idx="15" hasCustomPrompt="1"/>
          </p:nvPr>
        </p:nvSpPr>
        <p:spPr>
          <a:xfrm>
            <a:off x="6527800" y="6108670"/>
            <a:ext cx="4572000" cy="200055"/>
          </a:xfrm>
        </p:spPr>
        <p:txBody>
          <a:bodyPr numCol="2" spcCol="576000" anchor="b" anchorCtr="0">
            <a:spAutoFit/>
          </a:bodyPr>
          <a:lstStyle>
            <a:lvl1pPr marL="0" indent="0">
              <a:lnSpc>
                <a:spcPct val="100000"/>
              </a:lnSpc>
              <a:buFont typeface="Arial" panose="020B0604020202020204" pitchFamily="34" charset="0"/>
              <a:buNone/>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Titel grafiek</a:t>
            </a:r>
          </a:p>
        </p:txBody>
      </p:sp>
      <p:sp>
        <p:nvSpPr>
          <p:cNvPr id="12" name="Freeform 5">
            <a:extLst>
              <a:ext uri="{FF2B5EF4-FFF2-40B4-BE49-F238E27FC236}">
                <a16:creationId xmlns:a16="http://schemas.microsoft.com/office/drawing/2014/main" id="{AA6C71B1-0820-49D5-8BC2-1203B14FFCB6}"/>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inhoud 6">
            <a:extLst>
              <a:ext uri="{FF2B5EF4-FFF2-40B4-BE49-F238E27FC236}">
                <a16:creationId xmlns:a16="http://schemas.microsoft.com/office/drawing/2014/main" id="{441A05E7-7B1F-492A-BF4E-34AA40C3CA1C}"/>
              </a:ext>
            </a:extLst>
          </p:cNvPr>
          <p:cNvSpPr>
            <a:spLocks noGrp="1"/>
          </p:cNvSpPr>
          <p:nvPr>
            <p:ph sz="quarter" idx="16" hasCustomPrompt="1"/>
          </p:nvPr>
        </p:nvSpPr>
        <p:spPr>
          <a:xfrm>
            <a:off x="6527800" y="1196975"/>
            <a:ext cx="4608513" cy="4787949"/>
          </a:xfrm>
        </p:spPr>
        <p:txBody>
          <a:bodyPr bIns="1440000" anchor="ctr" anchorCtr="1">
            <a:normAutofit/>
          </a:bodyPr>
          <a:lstStyle>
            <a:lvl1pPr marL="0" indent="0" algn="ctr">
              <a:buFont typeface="Arial" panose="020B0604020202020204" pitchFamily="34" charset="0"/>
              <a:buNone/>
              <a:defRPr sz="2000"/>
            </a:lvl1pPr>
          </a:lstStyle>
          <a:p>
            <a:pPr lvl="0"/>
            <a:r>
              <a:rPr lang="nl-NL" dirty="0"/>
              <a:t>Klik icoon om grafiek of tabel in te voegen</a:t>
            </a:r>
          </a:p>
        </p:txBody>
      </p:sp>
    </p:spTree>
    <p:extLst>
      <p:ext uri="{BB962C8B-B14F-4D97-AF65-F5344CB8AC3E}">
        <p14:creationId xmlns:p14="http://schemas.microsoft.com/office/powerpoint/2010/main" val="950795698"/>
      </p:ext>
    </p:extLst>
  </p:cSld>
  <p:clrMapOvr>
    <a:masterClrMapping/>
  </p:clrMapOvr>
  <p:extLst>
    <p:ext uri="{DCECCB84-F9BA-43D5-87BE-67443E8EF086}">
      <p15:sldGuideLst xmlns:p15="http://schemas.microsoft.com/office/powerpoint/2012/main">
        <p15:guide id="1" pos="4112">
          <p15:clr>
            <a:srgbClr val="FBAE40"/>
          </p15:clr>
        </p15:guide>
        <p15:guide id="2" pos="354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fiek of Tabel">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3653AB7D-5E1F-4928-9343-DEF40F6A0F15}"/>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AAEE9A62-9C1B-45DD-9E20-B238C7ED7B02}"/>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5" name="Titel 4">
            <a:extLst>
              <a:ext uri="{FF2B5EF4-FFF2-40B4-BE49-F238E27FC236}">
                <a16:creationId xmlns:a16="http://schemas.microsoft.com/office/drawing/2014/main" id="{299283B4-AC4A-47E6-9C2C-B992FBC4F4A8}"/>
              </a:ext>
            </a:extLst>
          </p:cNvPr>
          <p:cNvSpPr>
            <a:spLocks noGrp="1"/>
          </p:cNvSpPr>
          <p:nvPr>
            <p:ph type="title" hasCustomPrompt="1"/>
          </p:nvPr>
        </p:nvSpPr>
        <p:spPr/>
        <p:txBody>
          <a:bodyPr/>
          <a:lstStyle>
            <a:lvl1pPr>
              <a:defRPr/>
            </a:lvl1pPr>
          </a:lstStyle>
          <a:p>
            <a:r>
              <a:rPr lang="nl-NL" dirty="0"/>
              <a:t>Titel van de dia</a:t>
            </a:r>
          </a:p>
        </p:txBody>
      </p:sp>
      <p:sp>
        <p:nvSpPr>
          <p:cNvPr id="11" name="Tijdelijke aanduiding voor tekst 11">
            <a:extLst>
              <a:ext uri="{FF2B5EF4-FFF2-40B4-BE49-F238E27FC236}">
                <a16:creationId xmlns:a16="http://schemas.microsoft.com/office/drawing/2014/main" id="{8B1AF6D1-6AAD-4F79-AD61-243394FD79E8}"/>
              </a:ext>
            </a:extLst>
          </p:cNvPr>
          <p:cNvSpPr>
            <a:spLocks noGrp="1"/>
          </p:cNvSpPr>
          <p:nvPr>
            <p:ph type="body" sz="quarter" idx="15" hasCustomPrompt="1"/>
          </p:nvPr>
        </p:nvSpPr>
        <p:spPr>
          <a:xfrm>
            <a:off x="1055689" y="6108670"/>
            <a:ext cx="10080624" cy="200055"/>
          </a:xfrm>
        </p:spPr>
        <p:txBody>
          <a:bodyPr wrap="square" numCol="2" spcCol="576000" anchor="b" anchorCtr="0">
            <a:spAutoFit/>
          </a:bodyPr>
          <a:lstStyle>
            <a:lvl1pPr marL="0" indent="0">
              <a:lnSpc>
                <a:spcPct val="100000"/>
              </a:lnSpc>
              <a:buFont typeface="Arial" panose="020B0604020202020204" pitchFamily="34" charset="0"/>
              <a:buNone/>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Titel grafiek/tabel</a:t>
            </a:r>
          </a:p>
        </p:txBody>
      </p:sp>
      <p:sp>
        <p:nvSpPr>
          <p:cNvPr id="12" name="Freeform 5">
            <a:extLst>
              <a:ext uri="{FF2B5EF4-FFF2-40B4-BE49-F238E27FC236}">
                <a16:creationId xmlns:a16="http://schemas.microsoft.com/office/drawing/2014/main" id="{AA6C71B1-0820-49D5-8BC2-1203B14FFCB6}"/>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Tijdelijke aanduiding voor inhoud 6">
            <a:extLst>
              <a:ext uri="{FF2B5EF4-FFF2-40B4-BE49-F238E27FC236}">
                <a16:creationId xmlns:a16="http://schemas.microsoft.com/office/drawing/2014/main" id="{CA6721B6-FEF6-435D-96EE-63E150A6995E}"/>
              </a:ext>
            </a:extLst>
          </p:cNvPr>
          <p:cNvSpPr>
            <a:spLocks noGrp="1"/>
          </p:cNvSpPr>
          <p:nvPr>
            <p:ph sz="quarter" idx="16" hasCustomPrompt="1"/>
          </p:nvPr>
        </p:nvSpPr>
        <p:spPr>
          <a:xfrm>
            <a:off x="1055688" y="1196975"/>
            <a:ext cx="10080625" cy="4787949"/>
          </a:xfrm>
        </p:spPr>
        <p:txBody>
          <a:bodyPr bIns="1440000" anchor="ctr" anchorCtr="1">
            <a:normAutofit/>
          </a:bodyPr>
          <a:lstStyle>
            <a:lvl1pPr marL="0" indent="0">
              <a:buFont typeface="Arial" panose="020B0604020202020204" pitchFamily="34" charset="0"/>
              <a:buNone/>
              <a:defRPr sz="2000"/>
            </a:lvl1pPr>
          </a:lstStyle>
          <a:p>
            <a:pPr lvl="0"/>
            <a:r>
              <a:rPr lang="nl-NL" dirty="0"/>
              <a:t>Klik icoon om grafiek of tabel in te voegen</a:t>
            </a:r>
          </a:p>
        </p:txBody>
      </p:sp>
    </p:spTree>
    <p:extLst>
      <p:ext uri="{BB962C8B-B14F-4D97-AF65-F5344CB8AC3E}">
        <p14:creationId xmlns:p14="http://schemas.microsoft.com/office/powerpoint/2010/main" val="270185065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accent6"/>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sp>
        <p:nvSpPr>
          <p:cNvPr id="5" name="Freeform 5">
            <a:extLst>
              <a:ext uri="{FF2B5EF4-FFF2-40B4-BE49-F238E27FC236}">
                <a16:creationId xmlns:a16="http://schemas.microsoft.com/office/drawing/2014/main" id="{1A4C1BF7-F46D-42A8-8029-FE0FA1103353}"/>
              </a:ext>
            </a:extLst>
          </p:cNvPr>
          <p:cNvSpPr>
            <a:spLocks/>
          </p:cNvSpPr>
          <p:nvPr userDrawn="1"/>
        </p:nvSpPr>
        <p:spPr bwMode="auto">
          <a:xfrm>
            <a:off x="6431755" y="1"/>
            <a:ext cx="5760244" cy="2247900"/>
          </a:xfrm>
          <a:custGeom>
            <a:avLst/>
            <a:gdLst>
              <a:gd name="T0" fmla="*/ 0 w 1823"/>
              <a:gd name="T1" fmla="*/ 0 h 708"/>
              <a:gd name="T2" fmla="*/ 90 w 1823"/>
              <a:gd name="T3" fmla="*/ 163 h 708"/>
              <a:gd name="T4" fmla="*/ 568 w 1823"/>
              <a:gd name="T5" fmla="*/ 162 h 708"/>
              <a:gd name="T6" fmla="*/ 940 w 1823"/>
              <a:gd name="T7" fmla="*/ 91 h 708"/>
              <a:gd name="T8" fmla="*/ 1046 w 1823"/>
              <a:gd name="T9" fmla="*/ 163 h 708"/>
              <a:gd name="T10" fmla="*/ 1261 w 1823"/>
              <a:gd name="T11" fmla="*/ 377 h 708"/>
              <a:gd name="T12" fmla="*/ 1823 w 1823"/>
              <a:gd name="T13" fmla="*/ 708 h 708"/>
              <a:gd name="T14" fmla="*/ 1823 w 1823"/>
              <a:gd name="T15" fmla="*/ 0 h 708"/>
              <a:gd name="T16" fmla="*/ 0 w 1823"/>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708">
                <a:moveTo>
                  <a:pt x="0" y="0"/>
                </a:moveTo>
                <a:cubicBezTo>
                  <a:pt x="14" y="60"/>
                  <a:pt x="44" y="116"/>
                  <a:pt x="90" y="163"/>
                </a:cubicBezTo>
                <a:cubicBezTo>
                  <a:pt x="223" y="295"/>
                  <a:pt x="436" y="295"/>
                  <a:pt x="568" y="162"/>
                </a:cubicBezTo>
                <a:cubicBezTo>
                  <a:pt x="669" y="62"/>
                  <a:pt x="817" y="38"/>
                  <a:pt x="940" y="91"/>
                </a:cubicBezTo>
                <a:cubicBezTo>
                  <a:pt x="979" y="107"/>
                  <a:pt x="1015" y="131"/>
                  <a:pt x="1046" y="163"/>
                </a:cubicBezTo>
                <a:cubicBezTo>
                  <a:pt x="1261" y="377"/>
                  <a:pt x="1261" y="377"/>
                  <a:pt x="1261" y="377"/>
                </a:cubicBezTo>
                <a:cubicBezTo>
                  <a:pt x="1425" y="535"/>
                  <a:pt x="1618" y="645"/>
                  <a:pt x="1823" y="708"/>
                </a:cubicBezTo>
                <a:cubicBezTo>
                  <a:pt x="1823" y="0"/>
                  <a:pt x="1823" y="0"/>
                  <a:pt x="18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23" name="Group 22">
            <a:extLst>
              <a:ext uri="{FF2B5EF4-FFF2-40B4-BE49-F238E27FC236}">
                <a16:creationId xmlns:a16="http://schemas.microsoft.com/office/drawing/2014/main" id="{C366F51A-F7BB-4984-9610-5F4DB687C895}"/>
              </a:ext>
            </a:extLst>
          </p:cNvPr>
          <p:cNvGrpSpPr/>
          <p:nvPr userDrawn="1"/>
        </p:nvGrpSpPr>
        <p:grpSpPr>
          <a:xfrm>
            <a:off x="-1949449" y="2241549"/>
            <a:ext cx="1835150" cy="3096587"/>
            <a:chOff x="-1949449" y="2241549"/>
            <a:chExt cx="1835150" cy="3096587"/>
          </a:xfrm>
        </p:grpSpPr>
        <p:sp>
          <p:nvSpPr>
            <p:cNvPr id="24" name="TextBox 1">
              <a:extLst>
                <a:ext uri="{FF2B5EF4-FFF2-40B4-BE49-F238E27FC236}">
                  <a16:creationId xmlns:a16="http://schemas.microsoft.com/office/drawing/2014/main" id="{C5546444-EF56-4D35-88FF-47C4A40778F8}"/>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5" name="Rechthoek 28">
              <a:extLst>
                <a:ext uri="{FF2B5EF4-FFF2-40B4-BE49-F238E27FC236}">
                  <a16:creationId xmlns:a16="http://schemas.microsoft.com/office/drawing/2014/main" id="{06A99677-5680-4EAC-AB49-BFCB047B0A65}"/>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31">
              <a:extLst>
                <a:ext uri="{FF2B5EF4-FFF2-40B4-BE49-F238E27FC236}">
                  <a16:creationId xmlns:a16="http://schemas.microsoft.com/office/drawing/2014/main" id="{EE48D1BC-0ECC-4264-824D-3D072683CD3B}"/>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32">
              <a:extLst>
                <a:ext uri="{FF2B5EF4-FFF2-40B4-BE49-F238E27FC236}">
                  <a16:creationId xmlns:a16="http://schemas.microsoft.com/office/drawing/2014/main" id="{E2D02ADE-C465-46F0-807A-A4903A4A0F74}"/>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33">
              <a:extLst>
                <a:ext uri="{FF2B5EF4-FFF2-40B4-BE49-F238E27FC236}">
                  <a16:creationId xmlns:a16="http://schemas.microsoft.com/office/drawing/2014/main" id="{637218F7-2081-4EFA-A359-AF18E048B3D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4">
              <a:extLst>
                <a:ext uri="{FF2B5EF4-FFF2-40B4-BE49-F238E27FC236}">
                  <a16:creationId xmlns:a16="http://schemas.microsoft.com/office/drawing/2014/main" id="{6CA9952F-F17F-4349-8F31-045F174C8916}"/>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5">
              <a:extLst>
                <a:ext uri="{FF2B5EF4-FFF2-40B4-BE49-F238E27FC236}">
                  <a16:creationId xmlns:a16="http://schemas.microsoft.com/office/drawing/2014/main" id="{D3BACE14-88E2-4AF6-A8F4-D29009D3C4D6}"/>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6">
              <a:extLst>
                <a:ext uri="{FF2B5EF4-FFF2-40B4-BE49-F238E27FC236}">
                  <a16:creationId xmlns:a16="http://schemas.microsoft.com/office/drawing/2014/main" id="{F59A21A7-06C0-4459-B743-5C7CC40BF80B}"/>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7">
              <a:extLst>
                <a:ext uri="{FF2B5EF4-FFF2-40B4-BE49-F238E27FC236}">
                  <a16:creationId xmlns:a16="http://schemas.microsoft.com/office/drawing/2014/main" id="{0D00BD4A-B365-4BF7-843C-091C96E63EA6}"/>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8">
              <a:extLst>
                <a:ext uri="{FF2B5EF4-FFF2-40B4-BE49-F238E27FC236}">
                  <a16:creationId xmlns:a16="http://schemas.microsoft.com/office/drawing/2014/main" id="{3641365A-5231-4D76-8466-52A3F19471A2}"/>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9">
              <a:extLst>
                <a:ext uri="{FF2B5EF4-FFF2-40B4-BE49-F238E27FC236}">
                  <a16:creationId xmlns:a16="http://schemas.microsoft.com/office/drawing/2014/main" id="{C5189BBC-2BCF-429D-B383-4C55B70AEF65}"/>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40">
              <a:extLst>
                <a:ext uri="{FF2B5EF4-FFF2-40B4-BE49-F238E27FC236}">
                  <a16:creationId xmlns:a16="http://schemas.microsoft.com/office/drawing/2014/main" id="{A2612725-43A5-47A4-99E1-563459840C27}"/>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41">
              <a:extLst>
                <a:ext uri="{FF2B5EF4-FFF2-40B4-BE49-F238E27FC236}">
                  <a16:creationId xmlns:a16="http://schemas.microsoft.com/office/drawing/2014/main" id="{EABA6B74-F375-4EC7-90FE-043DA4BDB861}"/>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42">
              <a:extLst>
                <a:ext uri="{FF2B5EF4-FFF2-40B4-BE49-F238E27FC236}">
                  <a16:creationId xmlns:a16="http://schemas.microsoft.com/office/drawing/2014/main" id="{C3FB1187-DAF2-4614-926B-F09FDBB042E9}"/>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3">
              <a:extLst>
                <a:ext uri="{FF2B5EF4-FFF2-40B4-BE49-F238E27FC236}">
                  <a16:creationId xmlns:a16="http://schemas.microsoft.com/office/drawing/2014/main" id="{6977A7CB-F224-4507-8D49-C44B0A170460}"/>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4">
              <a:extLst>
                <a:ext uri="{FF2B5EF4-FFF2-40B4-BE49-F238E27FC236}">
                  <a16:creationId xmlns:a16="http://schemas.microsoft.com/office/drawing/2014/main" id="{4D15BDDD-B975-413F-90B0-FB16447DD5F1}"/>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5">
              <a:extLst>
                <a:ext uri="{FF2B5EF4-FFF2-40B4-BE49-F238E27FC236}">
                  <a16:creationId xmlns:a16="http://schemas.microsoft.com/office/drawing/2014/main" id="{B77C3080-1F09-41D9-B446-730D85C02AEA}"/>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303322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rgbClr val="617A6F"/>
        </a:solidFill>
        <a:effectLst/>
      </p:bgPr>
    </p:bg>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2F53F5D0-025F-4EBD-A890-C20160129242}"/>
              </a:ext>
            </a:extLst>
          </p:cNvPr>
          <p:cNvGrpSpPr/>
          <p:nvPr userDrawn="1"/>
        </p:nvGrpSpPr>
        <p:grpSpPr>
          <a:xfrm>
            <a:off x="0" y="5324832"/>
            <a:ext cx="6819900" cy="1533168"/>
            <a:chOff x="-3175" y="8162926"/>
            <a:chExt cx="7026276" cy="1579563"/>
          </a:xfrm>
        </p:grpSpPr>
        <p:sp>
          <p:nvSpPr>
            <p:cNvPr id="5" name="Freeform 5">
              <a:extLst>
                <a:ext uri="{FF2B5EF4-FFF2-40B4-BE49-F238E27FC236}">
                  <a16:creationId xmlns:a16="http://schemas.microsoft.com/office/drawing/2014/main" id="{0C0B4EE3-20AB-4049-BE58-A8C6E71F9EEA}"/>
                </a:ext>
              </a:extLst>
            </p:cNvPr>
            <p:cNvSpPr>
              <a:spLocks/>
            </p:cNvSpPr>
            <p:nvPr userDrawn="1"/>
          </p:nvSpPr>
          <p:spPr bwMode="auto">
            <a:xfrm>
              <a:off x="1989138" y="8162926"/>
              <a:ext cx="5033963" cy="1579563"/>
            </a:xfrm>
            <a:custGeom>
              <a:avLst/>
              <a:gdLst>
                <a:gd name="T0" fmla="*/ 1406 w 1553"/>
                <a:gd name="T1" fmla="*/ 336 h 483"/>
                <a:gd name="T2" fmla="*/ 148 w 1553"/>
                <a:gd name="T3" fmla="*/ 336 h 483"/>
                <a:gd name="T4" fmla="*/ 8 w 1553"/>
                <a:gd name="T5" fmla="*/ 475 h 483"/>
                <a:gd name="T6" fmla="*/ 0 w 1553"/>
                <a:gd name="T7" fmla="*/ 483 h 483"/>
                <a:gd name="T8" fmla="*/ 1553 w 1553"/>
                <a:gd name="T9" fmla="*/ 483 h 483"/>
                <a:gd name="T10" fmla="*/ 1408 w 1553"/>
                <a:gd name="T11" fmla="*/ 338 h 483"/>
                <a:gd name="T12" fmla="*/ 1406 w 1553"/>
                <a:gd name="T13" fmla="*/ 336 h 483"/>
              </a:gdLst>
              <a:ahLst/>
              <a:cxnLst>
                <a:cxn ang="0">
                  <a:pos x="T0" y="T1"/>
                </a:cxn>
                <a:cxn ang="0">
                  <a:pos x="T2" y="T3"/>
                </a:cxn>
                <a:cxn ang="0">
                  <a:pos x="T4" y="T5"/>
                </a:cxn>
                <a:cxn ang="0">
                  <a:pos x="T6" y="T7"/>
                </a:cxn>
                <a:cxn ang="0">
                  <a:pos x="T8" y="T9"/>
                </a:cxn>
                <a:cxn ang="0">
                  <a:pos x="T10" y="T11"/>
                </a:cxn>
                <a:cxn ang="0">
                  <a:pos x="T12" y="T13"/>
                </a:cxn>
              </a:cxnLst>
              <a:rect l="0" t="0" r="r" b="b"/>
              <a:pathLst>
                <a:path w="1553" h="483">
                  <a:moveTo>
                    <a:pt x="1406" y="336"/>
                  </a:moveTo>
                  <a:cubicBezTo>
                    <a:pt x="1055" y="0"/>
                    <a:pt x="499" y="0"/>
                    <a:pt x="148" y="336"/>
                  </a:cubicBezTo>
                  <a:cubicBezTo>
                    <a:pt x="8" y="475"/>
                    <a:pt x="8" y="475"/>
                    <a:pt x="8" y="475"/>
                  </a:cubicBezTo>
                  <a:cubicBezTo>
                    <a:pt x="6" y="478"/>
                    <a:pt x="3" y="480"/>
                    <a:pt x="0" y="483"/>
                  </a:cubicBezTo>
                  <a:cubicBezTo>
                    <a:pt x="1553" y="483"/>
                    <a:pt x="1553" y="483"/>
                    <a:pt x="1553" y="483"/>
                  </a:cubicBezTo>
                  <a:cubicBezTo>
                    <a:pt x="1408" y="338"/>
                    <a:pt x="1408" y="338"/>
                    <a:pt x="1408" y="338"/>
                  </a:cubicBezTo>
                  <a:cubicBezTo>
                    <a:pt x="1407" y="337"/>
                    <a:pt x="1407" y="336"/>
                    <a:pt x="1406" y="3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 name="Freeform 6">
              <a:extLst>
                <a:ext uri="{FF2B5EF4-FFF2-40B4-BE49-F238E27FC236}">
                  <a16:creationId xmlns:a16="http://schemas.microsoft.com/office/drawing/2014/main" id="{18065DC8-4D02-40F4-9FB9-E3C0DCF8DE14}"/>
                </a:ext>
              </a:extLst>
            </p:cNvPr>
            <p:cNvSpPr>
              <a:spLocks/>
            </p:cNvSpPr>
            <p:nvPr userDrawn="1"/>
          </p:nvSpPr>
          <p:spPr bwMode="auto">
            <a:xfrm>
              <a:off x="-3175" y="8686801"/>
              <a:ext cx="1049338" cy="1055688"/>
            </a:xfrm>
            <a:custGeom>
              <a:avLst/>
              <a:gdLst>
                <a:gd name="T0" fmla="*/ 8 w 324"/>
                <a:gd name="T1" fmla="*/ 8 h 323"/>
                <a:gd name="T2" fmla="*/ 0 w 324"/>
                <a:gd name="T3" fmla="*/ 0 h 323"/>
                <a:gd name="T4" fmla="*/ 0 w 324"/>
                <a:gd name="T5" fmla="*/ 323 h 323"/>
                <a:gd name="T6" fmla="*/ 324 w 324"/>
                <a:gd name="T7" fmla="*/ 323 h 323"/>
                <a:gd name="T8" fmla="*/ 316 w 324"/>
                <a:gd name="T9" fmla="*/ 315 h 323"/>
                <a:gd name="T10" fmla="*/ 8 w 324"/>
                <a:gd name="T11" fmla="*/ 8 h 323"/>
              </a:gdLst>
              <a:ahLst/>
              <a:cxnLst>
                <a:cxn ang="0">
                  <a:pos x="T0" y="T1"/>
                </a:cxn>
                <a:cxn ang="0">
                  <a:pos x="T2" y="T3"/>
                </a:cxn>
                <a:cxn ang="0">
                  <a:pos x="T4" y="T5"/>
                </a:cxn>
                <a:cxn ang="0">
                  <a:pos x="T6" y="T7"/>
                </a:cxn>
                <a:cxn ang="0">
                  <a:pos x="T8" y="T9"/>
                </a:cxn>
                <a:cxn ang="0">
                  <a:pos x="T10" y="T11"/>
                </a:cxn>
              </a:cxnLst>
              <a:rect l="0" t="0" r="r" b="b"/>
              <a:pathLst>
                <a:path w="324" h="323">
                  <a:moveTo>
                    <a:pt x="8" y="8"/>
                  </a:moveTo>
                  <a:cubicBezTo>
                    <a:pt x="5" y="5"/>
                    <a:pt x="3" y="2"/>
                    <a:pt x="0" y="0"/>
                  </a:cubicBezTo>
                  <a:cubicBezTo>
                    <a:pt x="0" y="323"/>
                    <a:pt x="0" y="323"/>
                    <a:pt x="0" y="323"/>
                  </a:cubicBezTo>
                  <a:cubicBezTo>
                    <a:pt x="324" y="323"/>
                    <a:pt x="324" y="323"/>
                    <a:pt x="324" y="323"/>
                  </a:cubicBezTo>
                  <a:cubicBezTo>
                    <a:pt x="321" y="320"/>
                    <a:pt x="318" y="318"/>
                    <a:pt x="316" y="315"/>
                  </a:cubicBez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grpSp>
        <p:nvGrpSpPr>
          <p:cNvPr id="28" name="Group 27">
            <a:extLst>
              <a:ext uri="{FF2B5EF4-FFF2-40B4-BE49-F238E27FC236}">
                <a16:creationId xmlns:a16="http://schemas.microsoft.com/office/drawing/2014/main" id="{A34E25AD-EED5-471B-98B7-26C1327FF801}"/>
              </a:ext>
            </a:extLst>
          </p:cNvPr>
          <p:cNvGrpSpPr/>
          <p:nvPr userDrawn="1"/>
        </p:nvGrpSpPr>
        <p:grpSpPr>
          <a:xfrm>
            <a:off x="-1949449" y="2241549"/>
            <a:ext cx="1835150" cy="3096587"/>
            <a:chOff x="-1949449" y="2241549"/>
            <a:chExt cx="1835150" cy="3096587"/>
          </a:xfrm>
        </p:grpSpPr>
        <p:sp>
          <p:nvSpPr>
            <p:cNvPr id="32" name="TextBox 1">
              <a:extLst>
                <a:ext uri="{FF2B5EF4-FFF2-40B4-BE49-F238E27FC236}">
                  <a16:creationId xmlns:a16="http://schemas.microsoft.com/office/drawing/2014/main" id="{784C8AC3-D933-476C-B25A-5E0E981C5CDF}"/>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33" name="Rechthoek 28">
              <a:extLst>
                <a:ext uri="{FF2B5EF4-FFF2-40B4-BE49-F238E27FC236}">
                  <a16:creationId xmlns:a16="http://schemas.microsoft.com/office/drawing/2014/main" id="{FBB49037-884C-4937-AEDD-13536829A19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1">
              <a:extLst>
                <a:ext uri="{FF2B5EF4-FFF2-40B4-BE49-F238E27FC236}">
                  <a16:creationId xmlns:a16="http://schemas.microsoft.com/office/drawing/2014/main" id="{CCB81E36-A5B5-4D78-B985-C5BE2B1F7478}"/>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2">
              <a:extLst>
                <a:ext uri="{FF2B5EF4-FFF2-40B4-BE49-F238E27FC236}">
                  <a16:creationId xmlns:a16="http://schemas.microsoft.com/office/drawing/2014/main" id="{2B57FFE7-58EA-4B38-8EA7-F3D288AF21D2}"/>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3">
              <a:extLst>
                <a:ext uri="{FF2B5EF4-FFF2-40B4-BE49-F238E27FC236}">
                  <a16:creationId xmlns:a16="http://schemas.microsoft.com/office/drawing/2014/main" id="{3BB77820-4AB5-4C7B-9294-E349DAFF42F4}"/>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4">
              <a:extLst>
                <a:ext uri="{FF2B5EF4-FFF2-40B4-BE49-F238E27FC236}">
                  <a16:creationId xmlns:a16="http://schemas.microsoft.com/office/drawing/2014/main" id="{71C8CD52-138A-4F1A-A95A-1B8B493D6D7D}"/>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5">
              <a:extLst>
                <a:ext uri="{FF2B5EF4-FFF2-40B4-BE49-F238E27FC236}">
                  <a16:creationId xmlns:a16="http://schemas.microsoft.com/office/drawing/2014/main" id="{D6493085-CE27-4130-A93C-A67A63282D26}"/>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6">
              <a:extLst>
                <a:ext uri="{FF2B5EF4-FFF2-40B4-BE49-F238E27FC236}">
                  <a16:creationId xmlns:a16="http://schemas.microsoft.com/office/drawing/2014/main" id="{28865059-157C-453E-AE9D-BED7D8D43D14}"/>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7">
              <a:extLst>
                <a:ext uri="{FF2B5EF4-FFF2-40B4-BE49-F238E27FC236}">
                  <a16:creationId xmlns:a16="http://schemas.microsoft.com/office/drawing/2014/main" id="{E0E66D4B-510C-4F2F-B3AA-4FC512CFD8FE}"/>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38">
              <a:extLst>
                <a:ext uri="{FF2B5EF4-FFF2-40B4-BE49-F238E27FC236}">
                  <a16:creationId xmlns:a16="http://schemas.microsoft.com/office/drawing/2014/main" id="{6D5A91B7-4465-4A4D-932E-79CD9F4B3656}"/>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39">
              <a:extLst>
                <a:ext uri="{FF2B5EF4-FFF2-40B4-BE49-F238E27FC236}">
                  <a16:creationId xmlns:a16="http://schemas.microsoft.com/office/drawing/2014/main" id="{E3A6E316-779A-433B-8EAF-CA94B680F6E8}"/>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0">
              <a:extLst>
                <a:ext uri="{FF2B5EF4-FFF2-40B4-BE49-F238E27FC236}">
                  <a16:creationId xmlns:a16="http://schemas.microsoft.com/office/drawing/2014/main" id="{61F4BFF3-5BA3-4318-B0F1-5C6754E6EAB8}"/>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hthoek 41">
              <a:extLst>
                <a:ext uri="{FF2B5EF4-FFF2-40B4-BE49-F238E27FC236}">
                  <a16:creationId xmlns:a16="http://schemas.microsoft.com/office/drawing/2014/main" id="{337557F6-EDA2-4614-9E4C-04ED7782257F}"/>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2">
              <a:extLst>
                <a:ext uri="{FF2B5EF4-FFF2-40B4-BE49-F238E27FC236}">
                  <a16:creationId xmlns:a16="http://schemas.microsoft.com/office/drawing/2014/main" id="{5156DDF8-A2EE-438C-B6C0-76CFC72D3475}"/>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3">
              <a:extLst>
                <a:ext uri="{FF2B5EF4-FFF2-40B4-BE49-F238E27FC236}">
                  <a16:creationId xmlns:a16="http://schemas.microsoft.com/office/drawing/2014/main" id="{1F8C25FF-11F8-4F2B-A159-65EAFDAA8DC2}"/>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44">
              <a:extLst>
                <a:ext uri="{FF2B5EF4-FFF2-40B4-BE49-F238E27FC236}">
                  <a16:creationId xmlns:a16="http://schemas.microsoft.com/office/drawing/2014/main" id="{CBA20E5A-86FD-4C7F-9401-E8C5CE743A4A}"/>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45">
              <a:extLst>
                <a:ext uri="{FF2B5EF4-FFF2-40B4-BE49-F238E27FC236}">
                  <a16:creationId xmlns:a16="http://schemas.microsoft.com/office/drawing/2014/main" id="{D44A8338-7B06-4EE6-B91E-FDF7B84C514B}"/>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249917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C">
    <p:bg>
      <p:bgPr>
        <a:solidFill>
          <a:schemeClr val="accent4"/>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sp>
        <p:nvSpPr>
          <p:cNvPr id="5" name="Freeform 5">
            <a:extLst>
              <a:ext uri="{FF2B5EF4-FFF2-40B4-BE49-F238E27FC236}">
                <a16:creationId xmlns:a16="http://schemas.microsoft.com/office/drawing/2014/main" id="{84AF5213-AE7D-4225-9B7A-3850B3F8C8C4}"/>
              </a:ext>
            </a:extLst>
          </p:cNvPr>
          <p:cNvSpPr>
            <a:spLocks/>
          </p:cNvSpPr>
          <p:nvPr userDrawn="1"/>
        </p:nvSpPr>
        <p:spPr bwMode="auto">
          <a:xfrm>
            <a:off x="0" y="5257800"/>
            <a:ext cx="3889375" cy="1600200"/>
          </a:xfrm>
          <a:custGeom>
            <a:avLst/>
            <a:gdLst>
              <a:gd name="T0" fmla="*/ 1229 w 1229"/>
              <a:gd name="T1" fmla="*/ 504 h 504"/>
              <a:gd name="T2" fmla="*/ 515 w 1229"/>
              <a:gd name="T3" fmla="*/ 230 h 504"/>
              <a:gd name="T4" fmla="*/ 268 w 1229"/>
              <a:gd name="T5" fmla="*/ 230 h 504"/>
              <a:gd name="T6" fmla="*/ 167 w 1229"/>
              <a:gd name="T7" fmla="*/ 210 h 504"/>
              <a:gd name="T8" fmla="*/ 0 w 1229"/>
              <a:gd name="T9" fmla="*/ 0 h 504"/>
              <a:gd name="T10" fmla="*/ 0 w 1229"/>
              <a:gd name="T11" fmla="*/ 504 h 504"/>
              <a:gd name="T12" fmla="*/ 1229 w 1229"/>
              <a:gd name="T13" fmla="*/ 504 h 504"/>
            </a:gdLst>
            <a:ahLst/>
            <a:cxnLst>
              <a:cxn ang="0">
                <a:pos x="T0" y="T1"/>
              </a:cxn>
              <a:cxn ang="0">
                <a:pos x="T2" y="T3"/>
              </a:cxn>
              <a:cxn ang="0">
                <a:pos x="T4" y="T5"/>
              </a:cxn>
              <a:cxn ang="0">
                <a:pos x="T6" y="T7"/>
              </a:cxn>
              <a:cxn ang="0">
                <a:pos x="T8" y="T9"/>
              </a:cxn>
              <a:cxn ang="0">
                <a:pos x="T10" y="T11"/>
              </a:cxn>
              <a:cxn ang="0">
                <a:pos x="T12" y="T13"/>
              </a:cxn>
            </a:cxnLst>
            <a:rect l="0" t="0" r="r" b="b"/>
            <a:pathLst>
              <a:path w="1229" h="504">
                <a:moveTo>
                  <a:pt x="1229" y="504"/>
                </a:moveTo>
                <a:cubicBezTo>
                  <a:pt x="1036" y="338"/>
                  <a:pt x="787" y="236"/>
                  <a:pt x="515" y="230"/>
                </a:cubicBezTo>
                <a:cubicBezTo>
                  <a:pt x="268" y="230"/>
                  <a:pt x="268" y="230"/>
                  <a:pt x="268" y="230"/>
                </a:cubicBezTo>
                <a:cubicBezTo>
                  <a:pt x="233" y="230"/>
                  <a:pt x="198" y="223"/>
                  <a:pt x="167" y="210"/>
                </a:cubicBezTo>
                <a:cubicBezTo>
                  <a:pt x="80" y="175"/>
                  <a:pt x="15" y="96"/>
                  <a:pt x="0" y="0"/>
                </a:cubicBezTo>
                <a:cubicBezTo>
                  <a:pt x="0" y="504"/>
                  <a:pt x="0" y="504"/>
                  <a:pt x="0" y="504"/>
                </a:cubicBezTo>
                <a:lnTo>
                  <a:pt x="1229" y="5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 name="Freeform 6">
            <a:extLst>
              <a:ext uri="{FF2B5EF4-FFF2-40B4-BE49-F238E27FC236}">
                <a16:creationId xmlns:a16="http://schemas.microsoft.com/office/drawing/2014/main" id="{18513921-8AA6-4EF8-8D52-358C3B7B5921}"/>
              </a:ext>
            </a:extLst>
          </p:cNvPr>
          <p:cNvSpPr>
            <a:spLocks/>
          </p:cNvSpPr>
          <p:nvPr userDrawn="1"/>
        </p:nvSpPr>
        <p:spPr bwMode="auto">
          <a:xfrm>
            <a:off x="8497887" y="0"/>
            <a:ext cx="3694113" cy="1460500"/>
          </a:xfrm>
          <a:custGeom>
            <a:avLst/>
            <a:gdLst>
              <a:gd name="T0" fmla="*/ 898 w 1167"/>
              <a:gd name="T1" fmla="*/ 222 h 460"/>
              <a:gd name="T2" fmla="*/ 998 w 1167"/>
              <a:gd name="T3" fmla="*/ 242 h 460"/>
              <a:gd name="T4" fmla="*/ 1167 w 1167"/>
              <a:gd name="T5" fmla="*/ 460 h 460"/>
              <a:gd name="T6" fmla="*/ 1167 w 1167"/>
              <a:gd name="T7" fmla="*/ 0 h 460"/>
              <a:gd name="T8" fmla="*/ 0 w 1167"/>
              <a:gd name="T9" fmla="*/ 0 h 460"/>
              <a:gd name="T10" fmla="*/ 644 w 1167"/>
              <a:gd name="T11" fmla="*/ 222 h 460"/>
              <a:gd name="T12" fmla="*/ 898 w 1167"/>
              <a:gd name="T13" fmla="*/ 222 h 460"/>
            </a:gdLst>
            <a:ahLst/>
            <a:cxnLst>
              <a:cxn ang="0">
                <a:pos x="T0" y="T1"/>
              </a:cxn>
              <a:cxn ang="0">
                <a:pos x="T2" y="T3"/>
              </a:cxn>
              <a:cxn ang="0">
                <a:pos x="T4" y="T5"/>
              </a:cxn>
              <a:cxn ang="0">
                <a:pos x="T6" y="T7"/>
              </a:cxn>
              <a:cxn ang="0">
                <a:pos x="T8" y="T9"/>
              </a:cxn>
              <a:cxn ang="0">
                <a:pos x="T10" y="T11"/>
              </a:cxn>
              <a:cxn ang="0">
                <a:pos x="T12" y="T13"/>
              </a:cxn>
            </a:cxnLst>
            <a:rect l="0" t="0" r="r" b="b"/>
            <a:pathLst>
              <a:path w="1167" h="460">
                <a:moveTo>
                  <a:pt x="898" y="222"/>
                </a:moveTo>
                <a:cubicBezTo>
                  <a:pt x="933" y="222"/>
                  <a:pt x="967" y="229"/>
                  <a:pt x="998" y="242"/>
                </a:cubicBezTo>
                <a:cubicBezTo>
                  <a:pt x="1088" y="278"/>
                  <a:pt x="1155" y="361"/>
                  <a:pt x="1167" y="460"/>
                </a:cubicBezTo>
                <a:cubicBezTo>
                  <a:pt x="1167" y="0"/>
                  <a:pt x="1167" y="0"/>
                  <a:pt x="1167" y="0"/>
                </a:cubicBezTo>
                <a:cubicBezTo>
                  <a:pt x="0" y="0"/>
                  <a:pt x="0" y="0"/>
                  <a:pt x="0" y="0"/>
                </a:cubicBezTo>
                <a:cubicBezTo>
                  <a:pt x="181" y="134"/>
                  <a:pt x="404" y="216"/>
                  <a:pt x="644" y="222"/>
                </a:cubicBezTo>
                <a:lnTo>
                  <a:pt x="898" y="2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24" name="Group 23">
            <a:extLst>
              <a:ext uri="{FF2B5EF4-FFF2-40B4-BE49-F238E27FC236}">
                <a16:creationId xmlns:a16="http://schemas.microsoft.com/office/drawing/2014/main" id="{001AD19F-9436-43CF-868C-A5D2467AA2B0}"/>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6E532FDC-1EBF-4E1B-9E74-E034D67EB9A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91834E67-9615-4279-B904-518AFEDBE0E3}"/>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31">
              <a:extLst>
                <a:ext uri="{FF2B5EF4-FFF2-40B4-BE49-F238E27FC236}">
                  <a16:creationId xmlns:a16="http://schemas.microsoft.com/office/drawing/2014/main" id="{6E745EBE-CD91-444E-8D80-867EA25A67BB}"/>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32">
              <a:extLst>
                <a:ext uri="{FF2B5EF4-FFF2-40B4-BE49-F238E27FC236}">
                  <a16:creationId xmlns:a16="http://schemas.microsoft.com/office/drawing/2014/main" id="{997ED10E-3559-42BF-9864-B4B5F9EE07BC}"/>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3">
              <a:extLst>
                <a:ext uri="{FF2B5EF4-FFF2-40B4-BE49-F238E27FC236}">
                  <a16:creationId xmlns:a16="http://schemas.microsoft.com/office/drawing/2014/main" id="{AADF47A3-6B64-4E0C-A7AA-D102FFF38D0F}"/>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4">
              <a:extLst>
                <a:ext uri="{FF2B5EF4-FFF2-40B4-BE49-F238E27FC236}">
                  <a16:creationId xmlns:a16="http://schemas.microsoft.com/office/drawing/2014/main" id="{06203088-0D5B-4562-ACAD-4FE28A7F5CAA}"/>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5">
              <a:extLst>
                <a:ext uri="{FF2B5EF4-FFF2-40B4-BE49-F238E27FC236}">
                  <a16:creationId xmlns:a16="http://schemas.microsoft.com/office/drawing/2014/main" id="{A54FD0BC-2FF6-4DCE-85E9-5CB59FAC039E}"/>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6">
              <a:extLst>
                <a:ext uri="{FF2B5EF4-FFF2-40B4-BE49-F238E27FC236}">
                  <a16:creationId xmlns:a16="http://schemas.microsoft.com/office/drawing/2014/main" id="{F88F4FE5-F0BE-41F0-ABA2-DEA0CCD67317}"/>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7">
              <a:extLst>
                <a:ext uri="{FF2B5EF4-FFF2-40B4-BE49-F238E27FC236}">
                  <a16:creationId xmlns:a16="http://schemas.microsoft.com/office/drawing/2014/main" id="{7BDB9FE3-F93B-44BB-8602-8A7452AF56A6}"/>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8">
              <a:extLst>
                <a:ext uri="{FF2B5EF4-FFF2-40B4-BE49-F238E27FC236}">
                  <a16:creationId xmlns:a16="http://schemas.microsoft.com/office/drawing/2014/main" id="{7B946699-8455-4B89-B316-F24FFEDB6D30}"/>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9">
              <a:extLst>
                <a:ext uri="{FF2B5EF4-FFF2-40B4-BE49-F238E27FC236}">
                  <a16:creationId xmlns:a16="http://schemas.microsoft.com/office/drawing/2014/main" id="{EEAE3A54-E953-4EE7-8079-01BB32BC9F98}"/>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40">
              <a:extLst>
                <a:ext uri="{FF2B5EF4-FFF2-40B4-BE49-F238E27FC236}">
                  <a16:creationId xmlns:a16="http://schemas.microsoft.com/office/drawing/2014/main" id="{106D0653-50CE-4E0B-8785-3FB91D09B416}"/>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41">
              <a:extLst>
                <a:ext uri="{FF2B5EF4-FFF2-40B4-BE49-F238E27FC236}">
                  <a16:creationId xmlns:a16="http://schemas.microsoft.com/office/drawing/2014/main" id="{0B3D0C93-005D-4B6C-B161-D3918B9B564F}"/>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2">
              <a:extLst>
                <a:ext uri="{FF2B5EF4-FFF2-40B4-BE49-F238E27FC236}">
                  <a16:creationId xmlns:a16="http://schemas.microsoft.com/office/drawing/2014/main" id="{1C35BDFF-DFC1-4D71-BAF7-7A8A3B0AED06}"/>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3">
              <a:extLst>
                <a:ext uri="{FF2B5EF4-FFF2-40B4-BE49-F238E27FC236}">
                  <a16:creationId xmlns:a16="http://schemas.microsoft.com/office/drawing/2014/main" id="{5D1E9B5C-C808-4A2E-8204-19EEB197635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4">
              <a:extLst>
                <a:ext uri="{FF2B5EF4-FFF2-40B4-BE49-F238E27FC236}">
                  <a16:creationId xmlns:a16="http://schemas.microsoft.com/office/drawing/2014/main" id="{69C6C95F-0969-4E70-890F-1A131050D9AC}"/>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5">
              <a:extLst>
                <a:ext uri="{FF2B5EF4-FFF2-40B4-BE49-F238E27FC236}">
                  <a16:creationId xmlns:a16="http://schemas.microsoft.com/office/drawing/2014/main" id="{431599B8-8930-477C-BF1D-4AC140E088D9}"/>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264588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afbeelding A">
    <p:bg>
      <p:bgPr>
        <a:solidFill>
          <a:schemeClr val="bg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5F753A72-4DFF-4A77-A084-C86DDC1E528D}"/>
              </a:ext>
            </a:extLst>
          </p:cNvPr>
          <p:cNvSpPr>
            <a:spLocks noGrp="1"/>
          </p:cNvSpPr>
          <p:nvPr>
            <p:ph type="pic" sz="quarter" idx="12" hasCustomPrompt="1"/>
          </p:nvPr>
        </p:nvSpPr>
        <p:spPr>
          <a:xfrm>
            <a:off x="0" y="0"/>
            <a:ext cx="12192000" cy="6858000"/>
          </a:xfrm>
          <a:custGeom>
            <a:avLst/>
            <a:gdLst>
              <a:gd name="connsiteX0" fmla="*/ 0 w 12192000"/>
              <a:gd name="connsiteY0" fmla="*/ 0 h 6858000"/>
              <a:gd name="connsiteX1" fmla="*/ 8487125 w 12192000"/>
              <a:gd name="connsiteY1" fmla="*/ 1 h 6858000"/>
              <a:gd name="connsiteX2" fmla="*/ 10530208 w 12192000"/>
              <a:gd name="connsiteY2" fmla="*/ 709754 h 6858000"/>
              <a:gd name="connsiteX3" fmla="*/ 11337273 w 12192000"/>
              <a:gd name="connsiteY3" fmla="*/ 709754 h 6858000"/>
              <a:gd name="connsiteX4" fmla="*/ 11658193 w 12192000"/>
              <a:gd name="connsiteY4" fmla="*/ 773696 h 6858000"/>
              <a:gd name="connsiteX5" fmla="*/ 12192000 w 12192000"/>
              <a:gd name="connsiteY5" fmla="*/ 1470661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8487125" y="1"/>
                </a:lnTo>
                <a:cubicBezTo>
                  <a:pt x="9062238" y="428411"/>
                  <a:pt x="9767626" y="690572"/>
                  <a:pt x="10530208" y="709754"/>
                </a:cubicBezTo>
                <a:lnTo>
                  <a:pt x="11337273" y="709754"/>
                </a:lnTo>
                <a:cubicBezTo>
                  <a:pt x="11448483" y="709754"/>
                  <a:pt x="11556516" y="732134"/>
                  <a:pt x="11658193" y="773696"/>
                </a:cubicBezTo>
                <a:cubicBezTo>
                  <a:pt x="11944161" y="888791"/>
                  <a:pt x="12153871" y="1154150"/>
                  <a:pt x="12192000" y="1470661"/>
                </a:cubicBezTo>
                <a:lnTo>
                  <a:pt x="12192000"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12" name="Titel 1">
            <a:extLst>
              <a:ext uri="{FF2B5EF4-FFF2-40B4-BE49-F238E27FC236}">
                <a16:creationId xmlns:a16="http://schemas.microsoft.com/office/drawing/2014/main" id="{0FB1C0A5-472E-4459-9A53-8B0F47AF5DF9}"/>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3" name="Ondertitel 2">
            <a:extLst>
              <a:ext uri="{FF2B5EF4-FFF2-40B4-BE49-F238E27FC236}">
                <a16:creationId xmlns:a16="http://schemas.microsoft.com/office/drawing/2014/main" id="{402C04E2-C174-4F50-A08B-C9B7F196C484}"/>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grpSp>
        <p:nvGrpSpPr>
          <p:cNvPr id="10" name="Group 9">
            <a:extLst>
              <a:ext uri="{FF2B5EF4-FFF2-40B4-BE49-F238E27FC236}">
                <a16:creationId xmlns:a16="http://schemas.microsoft.com/office/drawing/2014/main" id="{0EBD9B1E-373A-40D8-8023-CC0C14241FAD}"/>
              </a:ext>
            </a:extLst>
          </p:cNvPr>
          <p:cNvGrpSpPr/>
          <p:nvPr userDrawn="1"/>
        </p:nvGrpSpPr>
        <p:grpSpPr>
          <a:xfrm>
            <a:off x="-1949449" y="2241549"/>
            <a:ext cx="1835150" cy="2674712"/>
            <a:chOff x="-1949449" y="2241549"/>
            <a:chExt cx="1835150" cy="2674712"/>
          </a:xfrm>
        </p:grpSpPr>
        <p:sp>
          <p:nvSpPr>
            <p:cNvPr id="5" name="TextBox 1">
              <a:extLst>
                <a:ext uri="{FF2B5EF4-FFF2-40B4-BE49-F238E27FC236}">
                  <a16:creationId xmlns:a16="http://schemas.microsoft.com/office/drawing/2014/main" id="{6D6545D1-2F6D-4820-A3D3-EE6F9AFE62B7}"/>
                </a:ext>
              </a:extLst>
            </p:cNvPr>
            <p:cNvSpPr txBox="1"/>
            <p:nvPr userDrawn="1"/>
          </p:nvSpPr>
          <p:spPr>
            <a:xfrm>
              <a:off x="-1949449" y="2241549"/>
              <a:ext cx="1835150" cy="2031325"/>
            </a:xfrm>
            <a:prstGeom prst="rect">
              <a:avLst/>
            </a:prstGeom>
            <a:noFill/>
          </p:spPr>
          <p:txBody>
            <a:bodyPr wrap="square" lIns="0" tIns="0" rIns="0" bIns="0" rtlCol="0">
              <a:spAutoFit/>
            </a:bodyPr>
            <a:lstStyle/>
            <a:p>
              <a:pPr algn="l"/>
              <a:r>
                <a:rPr lang="nl-NL" sz="1100" b="1" dirty="0"/>
                <a:t>Om een foto in te voegen</a:t>
              </a:r>
            </a:p>
            <a:p>
              <a:pPr marL="171450" indent="-171450" algn="l">
                <a:buFont typeface="Karla" pitchFamily="2" charset="0"/>
                <a:buChar char="–"/>
              </a:pPr>
              <a:r>
                <a:rPr lang="nl-NL" sz="1100" dirty="0"/>
                <a:t>Verschuif het grijze vlak, zodat je bij het afbeeldingsicoon kunt</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Klik op het icoon om de afbeelding in te voegen</a:t>
              </a:r>
            </a:p>
            <a:p>
              <a:pPr marL="171450" marR="0" lvl="0" indent="-171450" algn="l" defTabSz="914400" rtl="0" eaLnBrk="1" fontAlgn="auto" latinLnBrk="0" hangingPunct="1">
                <a:lnSpc>
                  <a:spcPct val="100000"/>
                </a:lnSpc>
                <a:spcBef>
                  <a:spcPts val="0"/>
                </a:spcBef>
                <a:spcAft>
                  <a:spcPts val="0"/>
                </a:spcAft>
                <a:buClrTx/>
                <a:buSzTx/>
                <a:buFont typeface="Karla" pitchFamily="2" charset="0"/>
                <a:buChar char="–"/>
                <a:tabLst/>
                <a:defRPr/>
              </a:pPr>
              <a:r>
                <a:rPr lang="nl-NL" sz="1100" dirty="0"/>
                <a:t>Klik op Home – Slides – Reset (Start – Dia’s – Opnieuw instellen)</a:t>
              </a:r>
            </a:p>
          </p:txBody>
        </p:sp>
        <p:pic>
          <p:nvPicPr>
            <p:cNvPr id="6" name="Picture 31" descr="Afbeeldingsresultaat voor afbeeldings tijdelijke aanduiding powerpoint">
              <a:extLst>
                <a:ext uri="{FF2B5EF4-FFF2-40B4-BE49-F238E27FC236}">
                  <a16:creationId xmlns:a16="http://schemas.microsoft.com/office/drawing/2014/main" id="{4BF2C817-C677-4183-A097-003565BF743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069" t="13003" r="12284" b="17620"/>
            <a:stretch/>
          </p:blipFill>
          <p:spPr bwMode="auto">
            <a:xfrm>
              <a:off x="-1790700" y="2945607"/>
              <a:ext cx="457200" cy="4552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5117959-CF77-486C-97D1-2C31C5646FD9}"/>
                </a:ext>
              </a:extLst>
            </p:cNvPr>
            <p:cNvGrpSpPr/>
            <p:nvPr userDrawn="1"/>
          </p:nvGrpSpPr>
          <p:grpSpPr>
            <a:xfrm>
              <a:off x="-1785939" y="4341019"/>
              <a:ext cx="1560968" cy="575242"/>
              <a:chOff x="-1785939" y="4341019"/>
              <a:chExt cx="1560968" cy="575242"/>
            </a:xfrm>
          </p:grpSpPr>
          <p:pic>
            <p:nvPicPr>
              <p:cNvPr id="11" name="Picture 10">
                <a:extLst>
                  <a:ext uri="{FF2B5EF4-FFF2-40B4-BE49-F238E27FC236}">
                    <a16:creationId xmlns:a16="http://schemas.microsoft.com/office/drawing/2014/main" id="{25E8DCA0-FF03-4687-AFDD-E03CE36E9CBB}"/>
                  </a:ext>
                </a:extLst>
              </p:cNvPr>
              <p:cNvPicPr>
                <a:picLocks noChangeAspect="1"/>
              </p:cNvPicPr>
              <p:nvPr userDrawn="1"/>
            </p:nvPicPr>
            <p:blipFill rotWithShape="1">
              <a:blip r:embed="rId3"/>
              <a:srcRect t="3426" r="80208" b="84861"/>
              <a:stretch/>
            </p:blipFill>
            <p:spPr>
              <a:xfrm>
                <a:off x="-1785939" y="4341019"/>
                <a:ext cx="1555200" cy="575242"/>
              </a:xfrm>
              <a:prstGeom prst="rect">
                <a:avLst/>
              </a:prstGeom>
              <a:noFill/>
              <a:ln w="3175">
                <a:solidFill>
                  <a:schemeClr val="bg1">
                    <a:lumMod val="65000"/>
                  </a:schemeClr>
                </a:solidFill>
              </a:ln>
            </p:spPr>
          </p:pic>
          <p:sp>
            <p:nvSpPr>
              <p:cNvPr id="9" name="Rechthoek 8">
                <a:extLst>
                  <a:ext uri="{FF2B5EF4-FFF2-40B4-BE49-F238E27FC236}">
                    <a16:creationId xmlns:a16="http://schemas.microsoft.com/office/drawing/2014/main" id="{4DE68432-95CD-41E7-A2BE-8820D1C0E3AF}"/>
                  </a:ext>
                </a:extLst>
              </p:cNvPr>
              <p:cNvSpPr/>
              <p:nvPr userDrawn="1"/>
            </p:nvSpPr>
            <p:spPr>
              <a:xfrm>
                <a:off x="-595314" y="4582542"/>
                <a:ext cx="370343" cy="13300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600" dirty="0" err="1"/>
              </a:p>
            </p:txBody>
          </p:sp>
          <p:sp>
            <p:nvSpPr>
              <p:cNvPr id="2" name="Rectangle 1">
                <a:extLst>
                  <a:ext uri="{FF2B5EF4-FFF2-40B4-BE49-F238E27FC236}">
                    <a16:creationId xmlns:a16="http://schemas.microsoft.com/office/drawing/2014/main" id="{B5E226DA-46C2-4F54-8EEB-713F9D8BF898}"/>
                  </a:ext>
                </a:extLst>
              </p:cNvPr>
              <p:cNvSpPr/>
              <p:nvPr userDrawn="1"/>
            </p:nvSpPr>
            <p:spPr>
              <a:xfrm>
                <a:off x="-1752600" y="4495800"/>
                <a:ext cx="200025" cy="3048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en-GB" sz="1300" dirty="0" err="1"/>
              </a:p>
            </p:txBody>
          </p:sp>
        </p:grpSp>
      </p:grpSp>
    </p:spTree>
    <p:extLst>
      <p:ext uri="{BB962C8B-B14F-4D97-AF65-F5344CB8AC3E}">
        <p14:creationId xmlns:p14="http://schemas.microsoft.com/office/powerpoint/2010/main" val="3189280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afbeelding B">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3EA4CC82-B82B-45F2-8EC8-8F7D24526FFB}"/>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4779058 w 12192000"/>
              <a:gd name="connsiteY3" fmla="*/ 6858000 h 6858000"/>
              <a:gd name="connsiteX4" fmla="*/ 2513290 w 12192000"/>
              <a:gd name="connsiteY4" fmla="*/ 5986161 h 6858000"/>
              <a:gd name="connsiteX5" fmla="*/ 1729473 w 12192000"/>
              <a:gd name="connsiteY5" fmla="*/ 5986161 h 6858000"/>
              <a:gd name="connsiteX6" fmla="*/ 1408965 w 12192000"/>
              <a:gd name="connsiteY6" fmla="*/ 5922523 h 6858000"/>
              <a:gd name="connsiteX7" fmla="*/ 869497 w 12192000"/>
              <a:gd name="connsiteY7" fmla="*/ 5120686 h 6858000"/>
              <a:gd name="connsiteX8" fmla="*/ 869497 w 12192000"/>
              <a:gd name="connsiteY8" fmla="*/ 3392918 h 6858000"/>
              <a:gd name="connsiteX9" fmla="*/ 6347 w 12192000"/>
              <a:gd name="connsiteY9" fmla="*/ 2527443 h 6858000"/>
              <a:gd name="connsiteX10" fmla="*/ 0 w 12192000"/>
              <a:gd name="connsiteY10" fmla="*/ 2527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12192000" y="0"/>
                </a:lnTo>
                <a:lnTo>
                  <a:pt x="12192000" y="6858000"/>
                </a:lnTo>
                <a:lnTo>
                  <a:pt x="4779058" y="6858000"/>
                </a:lnTo>
                <a:cubicBezTo>
                  <a:pt x="4166603" y="6329806"/>
                  <a:pt x="3376440" y="6005253"/>
                  <a:pt x="2513290" y="5986161"/>
                </a:cubicBezTo>
                <a:cubicBezTo>
                  <a:pt x="1729473" y="5986161"/>
                  <a:pt x="1729473" y="5986161"/>
                  <a:pt x="1729473" y="5986161"/>
                </a:cubicBezTo>
                <a:cubicBezTo>
                  <a:pt x="1618406" y="5986161"/>
                  <a:pt x="1510513" y="5963888"/>
                  <a:pt x="1408965" y="5922523"/>
                </a:cubicBezTo>
                <a:cubicBezTo>
                  <a:pt x="1091631" y="5795248"/>
                  <a:pt x="869497" y="5486604"/>
                  <a:pt x="869497" y="5120686"/>
                </a:cubicBezTo>
                <a:cubicBezTo>
                  <a:pt x="869497" y="3392918"/>
                  <a:pt x="869497" y="3392918"/>
                  <a:pt x="869497" y="3392918"/>
                </a:cubicBezTo>
                <a:cubicBezTo>
                  <a:pt x="869497" y="2915634"/>
                  <a:pt x="482349" y="2527443"/>
                  <a:pt x="6347" y="2527443"/>
                </a:cubicBezTo>
                <a:cubicBezTo>
                  <a:pt x="3173" y="2527443"/>
                  <a:pt x="3173" y="2527443"/>
                  <a:pt x="0" y="2527443"/>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12" name="Titel 1">
            <a:extLst>
              <a:ext uri="{FF2B5EF4-FFF2-40B4-BE49-F238E27FC236}">
                <a16:creationId xmlns:a16="http://schemas.microsoft.com/office/drawing/2014/main" id="{0FB1C0A5-472E-4459-9A53-8B0F47AF5DF9}"/>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3" name="Ondertitel 2">
            <a:extLst>
              <a:ext uri="{FF2B5EF4-FFF2-40B4-BE49-F238E27FC236}">
                <a16:creationId xmlns:a16="http://schemas.microsoft.com/office/drawing/2014/main" id="{402C04E2-C174-4F50-A08B-C9B7F196C484}"/>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grpSp>
        <p:nvGrpSpPr>
          <p:cNvPr id="20" name="Group 19">
            <a:extLst>
              <a:ext uri="{FF2B5EF4-FFF2-40B4-BE49-F238E27FC236}">
                <a16:creationId xmlns:a16="http://schemas.microsoft.com/office/drawing/2014/main" id="{BA9A2C47-A74F-4BE1-B8A2-F0A410E3398B}"/>
              </a:ext>
            </a:extLst>
          </p:cNvPr>
          <p:cNvGrpSpPr/>
          <p:nvPr userDrawn="1"/>
        </p:nvGrpSpPr>
        <p:grpSpPr>
          <a:xfrm>
            <a:off x="-1949449" y="2241549"/>
            <a:ext cx="1835150" cy="2674712"/>
            <a:chOff x="-1949449" y="2241549"/>
            <a:chExt cx="1835150" cy="2674712"/>
          </a:xfrm>
        </p:grpSpPr>
        <p:sp>
          <p:nvSpPr>
            <p:cNvPr id="21" name="TextBox 1">
              <a:extLst>
                <a:ext uri="{FF2B5EF4-FFF2-40B4-BE49-F238E27FC236}">
                  <a16:creationId xmlns:a16="http://schemas.microsoft.com/office/drawing/2014/main" id="{721CAD2D-38A0-4A55-889B-4070078F6DE3}"/>
                </a:ext>
              </a:extLst>
            </p:cNvPr>
            <p:cNvSpPr txBox="1"/>
            <p:nvPr userDrawn="1"/>
          </p:nvSpPr>
          <p:spPr>
            <a:xfrm>
              <a:off x="-1949449" y="2241549"/>
              <a:ext cx="1835150" cy="2031325"/>
            </a:xfrm>
            <a:prstGeom prst="rect">
              <a:avLst/>
            </a:prstGeom>
            <a:noFill/>
          </p:spPr>
          <p:txBody>
            <a:bodyPr wrap="square" lIns="0" tIns="0" rIns="0" bIns="0" rtlCol="0">
              <a:spAutoFit/>
            </a:bodyPr>
            <a:lstStyle/>
            <a:p>
              <a:pPr algn="l"/>
              <a:r>
                <a:rPr lang="nl-NL" sz="1100" b="1" dirty="0"/>
                <a:t>Om een foto in te voegen</a:t>
              </a:r>
            </a:p>
            <a:p>
              <a:pPr marL="171450" indent="-171450" algn="l">
                <a:buFont typeface="Karla" pitchFamily="2" charset="0"/>
                <a:buChar char="–"/>
              </a:pPr>
              <a:r>
                <a:rPr lang="nl-NL" sz="1100" dirty="0"/>
                <a:t>Verschuif het grijze vlak, zodat je bij het afbeeldingsicoon kunt</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Klik op het icoon om de afbeelding in te voegen</a:t>
              </a:r>
            </a:p>
            <a:p>
              <a:pPr marL="171450" marR="0" lvl="0" indent="-171450" algn="l" defTabSz="914400" rtl="0" eaLnBrk="1" fontAlgn="auto" latinLnBrk="0" hangingPunct="1">
                <a:lnSpc>
                  <a:spcPct val="100000"/>
                </a:lnSpc>
                <a:spcBef>
                  <a:spcPts val="0"/>
                </a:spcBef>
                <a:spcAft>
                  <a:spcPts val="0"/>
                </a:spcAft>
                <a:buClrTx/>
                <a:buSzTx/>
                <a:buFont typeface="Karla" pitchFamily="2" charset="0"/>
                <a:buChar char="–"/>
                <a:tabLst/>
                <a:defRPr/>
              </a:pPr>
              <a:r>
                <a:rPr lang="nl-NL" sz="1100" dirty="0"/>
                <a:t>Klik op Home – Slides – Reset (Start – Dia’s – Opnieuw instellen)</a:t>
              </a:r>
            </a:p>
          </p:txBody>
        </p:sp>
        <p:pic>
          <p:nvPicPr>
            <p:cNvPr id="22" name="Picture 31" descr="Afbeeldingsresultaat voor afbeeldings tijdelijke aanduiding powerpoint">
              <a:extLst>
                <a:ext uri="{FF2B5EF4-FFF2-40B4-BE49-F238E27FC236}">
                  <a16:creationId xmlns:a16="http://schemas.microsoft.com/office/drawing/2014/main" id="{1E5D525A-1C32-4B43-88CA-CDC462C5BD6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069" t="13003" r="12284" b="17620"/>
            <a:stretch/>
          </p:blipFill>
          <p:spPr bwMode="auto">
            <a:xfrm>
              <a:off x="-1790700" y="2945607"/>
              <a:ext cx="457200" cy="45524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FF0B1B9-C105-41FF-8798-0FD016EE1F74}"/>
                </a:ext>
              </a:extLst>
            </p:cNvPr>
            <p:cNvGrpSpPr/>
            <p:nvPr userDrawn="1"/>
          </p:nvGrpSpPr>
          <p:grpSpPr>
            <a:xfrm>
              <a:off x="-1785939" y="4341019"/>
              <a:ext cx="1560968" cy="575242"/>
              <a:chOff x="-1785939" y="4341019"/>
              <a:chExt cx="1560968" cy="575242"/>
            </a:xfrm>
          </p:grpSpPr>
          <p:pic>
            <p:nvPicPr>
              <p:cNvPr id="24" name="Picture 23">
                <a:extLst>
                  <a:ext uri="{FF2B5EF4-FFF2-40B4-BE49-F238E27FC236}">
                    <a16:creationId xmlns:a16="http://schemas.microsoft.com/office/drawing/2014/main" id="{38D8E1B5-BF34-4C9F-9D0F-3AA2084A53D7}"/>
                  </a:ext>
                </a:extLst>
              </p:cNvPr>
              <p:cNvPicPr>
                <a:picLocks noChangeAspect="1"/>
              </p:cNvPicPr>
              <p:nvPr userDrawn="1"/>
            </p:nvPicPr>
            <p:blipFill rotWithShape="1">
              <a:blip r:embed="rId3"/>
              <a:srcRect t="3426" r="80208" b="84861"/>
              <a:stretch/>
            </p:blipFill>
            <p:spPr>
              <a:xfrm>
                <a:off x="-1785939" y="4341019"/>
                <a:ext cx="1555200" cy="575242"/>
              </a:xfrm>
              <a:prstGeom prst="rect">
                <a:avLst/>
              </a:prstGeom>
              <a:noFill/>
              <a:ln w="3175">
                <a:solidFill>
                  <a:schemeClr val="bg1">
                    <a:lumMod val="65000"/>
                  </a:schemeClr>
                </a:solidFill>
              </a:ln>
            </p:spPr>
          </p:pic>
          <p:sp>
            <p:nvSpPr>
              <p:cNvPr id="25" name="Rechthoek 8">
                <a:extLst>
                  <a:ext uri="{FF2B5EF4-FFF2-40B4-BE49-F238E27FC236}">
                    <a16:creationId xmlns:a16="http://schemas.microsoft.com/office/drawing/2014/main" id="{644523ED-1B11-489D-90ED-BBBCB540B1C8}"/>
                  </a:ext>
                </a:extLst>
              </p:cNvPr>
              <p:cNvSpPr/>
              <p:nvPr userDrawn="1"/>
            </p:nvSpPr>
            <p:spPr>
              <a:xfrm>
                <a:off x="-595314" y="4582542"/>
                <a:ext cx="370343" cy="13300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600" dirty="0" err="1"/>
              </a:p>
            </p:txBody>
          </p:sp>
          <p:sp>
            <p:nvSpPr>
              <p:cNvPr id="26" name="Rectangle 25">
                <a:extLst>
                  <a:ext uri="{FF2B5EF4-FFF2-40B4-BE49-F238E27FC236}">
                    <a16:creationId xmlns:a16="http://schemas.microsoft.com/office/drawing/2014/main" id="{5F8BC1E3-C924-4609-BC2A-4BE598A3F37D}"/>
                  </a:ext>
                </a:extLst>
              </p:cNvPr>
              <p:cNvSpPr/>
              <p:nvPr userDrawn="1"/>
            </p:nvSpPr>
            <p:spPr>
              <a:xfrm>
                <a:off x="-1752600" y="4495800"/>
                <a:ext cx="200025" cy="3048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en-GB" sz="1300" dirty="0" err="1"/>
              </a:p>
            </p:txBody>
          </p:sp>
        </p:grpSp>
      </p:grpSp>
    </p:spTree>
    <p:extLst>
      <p:ext uri="{BB962C8B-B14F-4D97-AF65-F5344CB8AC3E}">
        <p14:creationId xmlns:p14="http://schemas.microsoft.com/office/powerpoint/2010/main" val="405979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agina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17601328-9381-8A47-A34E-594BAF698D9C}"/>
              </a:ext>
            </a:extLst>
          </p:cNvPr>
          <p:cNvSpPr>
            <a:spLocks noGrp="1"/>
          </p:cNvSpPr>
          <p:nvPr>
            <p:ph type="body" sz="half" idx="2"/>
          </p:nvPr>
        </p:nvSpPr>
        <p:spPr>
          <a:xfrm>
            <a:off x="460513" y="3715852"/>
            <a:ext cx="8156713" cy="2724705"/>
          </a:xfrm>
        </p:spPr>
        <p:txBody>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5BC13F34-9088-CF4D-A45E-A502673E16EE}"/>
              </a:ext>
            </a:extLst>
          </p:cNvPr>
          <p:cNvSpPr>
            <a:spLocks noGrp="1"/>
          </p:cNvSpPr>
          <p:nvPr>
            <p:ph type="body" idx="1" hasCustomPrompt="1"/>
          </p:nvPr>
        </p:nvSpPr>
        <p:spPr>
          <a:xfrm>
            <a:off x="460513" y="27871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9" name="Tijdelijke aanduiding voor tekst 2">
            <a:extLst>
              <a:ext uri="{FF2B5EF4-FFF2-40B4-BE49-F238E27FC236}">
                <a16:creationId xmlns:a16="http://schemas.microsoft.com/office/drawing/2014/main" id="{A2191960-8268-DD4C-812F-5AD2412CAA12}"/>
              </a:ext>
            </a:extLst>
          </p:cNvPr>
          <p:cNvSpPr>
            <a:spLocks noGrp="1"/>
          </p:cNvSpPr>
          <p:nvPr>
            <p:ph type="body" idx="10" hasCustomPrompt="1"/>
          </p:nvPr>
        </p:nvSpPr>
        <p:spPr>
          <a:xfrm>
            <a:off x="460512" y="2353218"/>
            <a:ext cx="5157787" cy="544489"/>
          </a:xfrm>
        </p:spPr>
        <p:txBody>
          <a:bodyPr anchor="b">
            <a:noAutofit/>
          </a:bodyPr>
          <a:lstStyle>
            <a:lvl1pPr marL="0" indent="0">
              <a:buNone/>
              <a:defRPr sz="4000" b="1"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pic>
        <p:nvPicPr>
          <p:cNvPr id="2" name="Afbeelding 1">
            <a:extLst>
              <a:ext uri="{FF2B5EF4-FFF2-40B4-BE49-F238E27FC236}">
                <a16:creationId xmlns:a16="http://schemas.microsoft.com/office/drawing/2014/main" id="{EC60EDD4-39AF-4D63-BA9E-1A75E4478D5A}"/>
              </a:ext>
            </a:extLst>
          </p:cNvPr>
          <p:cNvPicPr>
            <a:picLocks noChangeAspect="1"/>
          </p:cNvPicPr>
          <p:nvPr userDrawn="1"/>
        </p:nvPicPr>
        <p:blipFill rotWithShape="1">
          <a:blip r:embed="rId3"/>
          <a:srcRect r="2786"/>
          <a:stretch/>
        </p:blipFill>
        <p:spPr>
          <a:xfrm>
            <a:off x="8149977" y="2251689"/>
            <a:ext cx="4042023" cy="4163929"/>
          </a:xfrm>
          <a:prstGeom prst="rect">
            <a:avLst/>
          </a:prstGeom>
        </p:spPr>
      </p:pic>
      <p:sp>
        <p:nvSpPr>
          <p:cNvPr id="10" name="Ovaal 9">
            <a:extLst>
              <a:ext uri="{FF2B5EF4-FFF2-40B4-BE49-F238E27FC236}">
                <a16:creationId xmlns:a16="http://schemas.microsoft.com/office/drawing/2014/main" id="{BC7FBA62-0238-488F-B7C0-7D978383FE84}"/>
              </a:ext>
            </a:extLst>
          </p:cNvPr>
          <p:cNvSpPr/>
          <p:nvPr userDrawn="1"/>
        </p:nvSpPr>
        <p:spPr>
          <a:xfrm>
            <a:off x="7869419" y="4375500"/>
            <a:ext cx="544489" cy="544489"/>
          </a:xfrm>
          <a:prstGeom prst="ellipse">
            <a:avLst/>
          </a:prstGeom>
          <a:solidFill>
            <a:srgbClr val="33B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6717166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A">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4EF792A-C7DD-49E5-93CA-59F4B205358B}"/>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5905500 w 12192000"/>
              <a:gd name="connsiteY1" fmla="*/ 1 h 6858000"/>
              <a:gd name="connsiteX2" fmla="*/ 5905500 w 12192000"/>
              <a:gd name="connsiteY2" fmla="*/ 0 h 6858000"/>
              <a:gd name="connsiteX3" fmla="*/ 12192000 w 12192000"/>
              <a:gd name="connsiteY3" fmla="*/ 0 h 6858000"/>
              <a:gd name="connsiteX4" fmla="*/ 12192000 w 12192000"/>
              <a:gd name="connsiteY4" fmla="*/ 1470661 h 6858000"/>
              <a:gd name="connsiteX5" fmla="*/ 12192000 w 12192000"/>
              <a:gd name="connsiteY5" fmla="*/ 1549400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 name="connsiteX0" fmla="*/ 0 w 12192000"/>
              <a:gd name="connsiteY0" fmla="*/ 0 h 6858000"/>
              <a:gd name="connsiteX1" fmla="*/ 5905500 w 12192000"/>
              <a:gd name="connsiteY1" fmla="*/ 1 h 6858000"/>
              <a:gd name="connsiteX2" fmla="*/ 12192000 w 12192000"/>
              <a:gd name="connsiteY2" fmla="*/ 0 h 6858000"/>
              <a:gd name="connsiteX3" fmla="*/ 12192000 w 12192000"/>
              <a:gd name="connsiteY3" fmla="*/ 1470661 h 6858000"/>
              <a:gd name="connsiteX4" fmla="*/ 12192000 w 12192000"/>
              <a:gd name="connsiteY4" fmla="*/ 1549400 h 6858000"/>
              <a:gd name="connsiteX5" fmla="*/ 12192000 w 12192000"/>
              <a:gd name="connsiteY5" fmla="*/ 6858000 h 6858000"/>
              <a:gd name="connsiteX6" fmla="*/ 3895725 w 12192000"/>
              <a:gd name="connsiteY6" fmla="*/ 6858000 h 6858000"/>
              <a:gd name="connsiteX7" fmla="*/ 1629294 w 12192000"/>
              <a:gd name="connsiteY7" fmla="*/ 5983911 h 6858000"/>
              <a:gd name="connsiteX8" fmla="*/ 849515 w 12192000"/>
              <a:gd name="connsiteY8" fmla="*/ 5983911 h 6858000"/>
              <a:gd name="connsiteX9" fmla="*/ 529362 w 12192000"/>
              <a:gd name="connsiteY9" fmla="*/ 5923299 h 6858000"/>
              <a:gd name="connsiteX10" fmla="*/ 0 w 12192000"/>
              <a:gd name="connsiteY10" fmla="*/ 5262947 h 6858000"/>
              <a:gd name="connsiteX11" fmla="*/ 0 w 12192000"/>
              <a:gd name="connsiteY11"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1549400 h 6858000"/>
              <a:gd name="connsiteX4" fmla="*/ 12192000 w 12192000"/>
              <a:gd name="connsiteY4" fmla="*/ 6858000 h 6858000"/>
              <a:gd name="connsiteX5" fmla="*/ 3895725 w 12192000"/>
              <a:gd name="connsiteY5" fmla="*/ 6858000 h 6858000"/>
              <a:gd name="connsiteX6" fmla="*/ 1629294 w 12192000"/>
              <a:gd name="connsiteY6" fmla="*/ 5983911 h 6858000"/>
              <a:gd name="connsiteX7" fmla="*/ 849515 w 12192000"/>
              <a:gd name="connsiteY7" fmla="*/ 5983911 h 6858000"/>
              <a:gd name="connsiteX8" fmla="*/ 529362 w 12192000"/>
              <a:gd name="connsiteY8" fmla="*/ 5923299 h 6858000"/>
              <a:gd name="connsiteX9" fmla="*/ 0 w 12192000"/>
              <a:gd name="connsiteY9" fmla="*/ 5262947 h 6858000"/>
              <a:gd name="connsiteX10" fmla="*/ 0 w 12192000"/>
              <a:gd name="connsiteY10"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6858000 h 6858000"/>
              <a:gd name="connsiteX4" fmla="*/ 3895725 w 12192000"/>
              <a:gd name="connsiteY4" fmla="*/ 6858000 h 6858000"/>
              <a:gd name="connsiteX5" fmla="*/ 1629294 w 12192000"/>
              <a:gd name="connsiteY5" fmla="*/ 5983911 h 6858000"/>
              <a:gd name="connsiteX6" fmla="*/ 849515 w 12192000"/>
              <a:gd name="connsiteY6" fmla="*/ 5983911 h 6858000"/>
              <a:gd name="connsiteX7" fmla="*/ 529362 w 12192000"/>
              <a:gd name="connsiteY7" fmla="*/ 5923299 h 6858000"/>
              <a:gd name="connsiteX8" fmla="*/ 0 w 12192000"/>
              <a:gd name="connsiteY8" fmla="*/ 5262947 h 6858000"/>
              <a:gd name="connsiteX9" fmla="*/ 0 w 12192000"/>
              <a:gd name="connsiteY9"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3895725 w 12192000"/>
              <a:gd name="connsiteY3" fmla="*/ 6858000 h 6858000"/>
              <a:gd name="connsiteX4" fmla="*/ 1629294 w 12192000"/>
              <a:gd name="connsiteY4" fmla="*/ 5983911 h 6858000"/>
              <a:gd name="connsiteX5" fmla="*/ 849515 w 12192000"/>
              <a:gd name="connsiteY5" fmla="*/ 5983911 h 6858000"/>
              <a:gd name="connsiteX6" fmla="*/ 529362 w 12192000"/>
              <a:gd name="connsiteY6" fmla="*/ 5923299 h 6858000"/>
              <a:gd name="connsiteX7" fmla="*/ 0 w 12192000"/>
              <a:gd name="connsiteY7" fmla="*/ 5262947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3895725" y="6858000"/>
                </a:lnTo>
                <a:cubicBezTo>
                  <a:pt x="3283947" y="6328443"/>
                  <a:pt x="2494659" y="6003052"/>
                  <a:pt x="1629294" y="5983911"/>
                </a:cubicBezTo>
                <a:lnTo>
                  <a:pt x="849515" y="5983911"/>
                </a:lnTo>
                <a:cubicBezTo>
                  <a:pt x="735401" y="5983911"/>
                  <a:pt x="627627" y="5961580"/>
                  <a:pt x="529362" y="5923299"/>
                </a:cubicBezTo>
                <a:cubicBezTo>
                  <a:pt x="253587" y="5811645"/>
                  <a:pt x="50717" y="5562817"/>
                  <a:pt x="0" y="5262947"/>
                </a:cubicBezTo>
                <a:lnTo>
                  <a:pt x="0" y="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p:txBody>
          <a:bodyPr/>
          <a:lstStyle>
            <a:lvl1pPr>
              <a:defRPr/>
            </a:lvl1pPr>
          </a:lstStyle>
          <a:p>
            <a:r>
              <a:rPr lang="nl-NL" dirty="0"/>
              <a:t>Titel van de dia</a:t>
            </a:r>
          </a:p>
        </p:txBody>
      </p:sp>
    </p:spTree>
    <p:extLst>
      <p:ext uri="{BB962C8B-B14F-4D97-AF65-F5344CB8AC3E}">
        <p14:creationId xmlns:p14="http://schemas.microsoft.com/office/powerpoint/2010/main" val="3808545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4EF792A-C7DD-49E5-93CA-59F4B205358B}"/>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5905500 w 12192000"/>
              <a:gd name="connsiteY1" fmla="*/ 1 h 6858000"/>
              <a:gd name="connsiteX2" fmla="*/ 5905500 w 12192000"/>
              <a:gd name="connsiteY2" fmla="*/ 0 h 6858000"/>
              <a:gd name="connsiteX3" fmla="*/ 12192000 w 12192000"/>
              <a:gd name="connsiteY3" fmla="*/ 0 h 6858000"/>
              <a:gd name="connsiteX4" fmla="*/ 12192000 w 12192000"/>
              <a:gd name="connsiteY4" fmla="*/ 1470661 h 6858000"/>
              <a:gd name="connsiteX5" fmla="*/ 12192000 w 12192000"/>
              <a:gd name="connsiteY5" fmla="*/ 1549400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 name="connsiteX0" fmla="*/ 0 w 12192000"/>
              <a:gd name="connsiteY0" fmla="*/ 0 h 6858000"/>
              <a:gd name="connsiteX1" fmla="*/ 5905500 w 12192000"/>
              <a:gd name="connsiteY1" fmla="*/ 1 h 6858000"/>
              <a:gd name="connsiteX2" fmla="*/ 12192000 w 12192000"/>
              <a:gd name="connsiteY2" fmla="*/ 0 h 6858000"/>
              <a:gd name="connsiteX3" fmla="*/ 12192000 w 12192000"/>
              <a:gd name="connsiteY3" fmla="*/ 1470661 h 6858000"/>
              <a:gd name="connsiteX4" fmla="*/ 12192000 w 12192000"/>
              <a:gd name="connsiteY4" fmla="*/ 1549400 h 6858000"/>
              <a:gd name="connsiteX5" fmla="*/ 12192000 w 12192000"/>
              <a:gd name="connsiteY5" fmla="*/ 6858000 h 6858000"/>
              <a:gd name="connsiteX6" fmla="*/ 3895725 w 12192000"/>
              <a:gd name="connsiteY6" fmla="*/ 6858000 h 6858000"/>
              <a:gd name="connsiteX7" fmla="*/ 1629294 w 12192000"/>
              <a:gd name="connsiteY7" fmla="*/ 5983911 h 6858000"/>
              <a:gd name="connsiteX8" fmla="*/ 849515 w 12192000"/>
              <a:gd name="connsiteY8" fmla="*/ 5983911 h 6858000"/>
              <a:gd name="connsiteX9" fmla="*/ 529362 w 12192000"/>
              <a:gd name="connsiteY9" fmla="*/ 5923299 h 6858000"/>
              <a:gd name="connsiteX10" fmla="*/ 0 w 12192000"/>
              <a:gd name="connsiteY10" fmla="*/ 5262947 h 6858000"/>
              <a:gd name="connsiteX11" fmla="*/ 0 w 12192000"/>
              <a:gd name="connsiteY11"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1549400 h 6858000"/>
              <a:gd name="connsiteX4" fmla="*/ 12192000 w 12192000"/>
              <a:gd name="connsiteY4" fmla="*/ 6858000 h 6858000"/>
              <a:gd name="connsiteX5" fmla="*/ 3895725 w 12192000"/>
              <a:gd name="connsiteY5" fmla="*/ 6858000 h 6858000"/>
              <a:gd name="connsiteX6" fmla="*/ 1629294 w 12192000"/>
              <a:gd name="connsiteY6" fmla="*/ 5983911 h 6858000"/>
              <a:gd name="connsiteX7" fmla="*/ 849515 w 12192000"/>
              <a:gd name="connsiteY7" fmla="*/ 5983911 h 6858000"/>
              <a:gd name="connsiteX8" fmla="*/ 529362 w 12192000"/>
              <a:gd name="connsiteY8" fmla="*/ 5923299 h 6858000"/>
              <a:gd name="connsiteX9" fmla="*/ 0 w 12192000"/>
              <a:gd name="connsiteY9" fmla="*/ 5262947 h 6858000"/>
              <a:gd name="connsiteX10" fmla="*/ 0 w 12192000"/>
              <a:gd name="connsiteY10"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6858000 h 6858000"/>
              <a:gd name="connsiteX4" fmla="*/ 3895725 w 12192000"/>
              <a:gd name="connsiteY4" fmla="*/ 6858000 h 6858000"/>
              <a:gd name="connsiteX5" fmla="*/ 1629294 w 12192000"/>
              <a:gd name="connsiteY5" fmla="*/ 5983911 h 6858000"/>
              <a:gd name="connsiteX6" fmla="*/ 849515 w 12192000"/>
              <a:gd name="connsiteY6" fmla="*/ 5983911 h 6858000"/>
              <a:gd name="connsiteX7" fmla="*/ 529362 w 12192000"/>
              <a:gd name="connsiteY7" fmla="*/ 5923299 h 6858000"/>
              <a:gd name="connsiteX8" fmla="*/ 0 w 12192000"/>
              <a:gd name="connsiteY8" fmla="*/ 5262947 h 6858000"/>
              <a:gd name="connsiteX9" fmla="*/ 0 w 12192000"/>
              <a:gd name="connsiteY9"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3895725 w 12192000"/>
              <a:gd name="connsiteY3" fmla="*/ 6858000 h 6858000"/>
              <a:gd name="connsiteX4" fmla="*/ 1629294 w 12192000"/>
              <a:gd name="connsiteY4" fmla="*/ 5983911 h 6858000"/>
              <a:gd name="connsiteX5" fmla="*/ 849515 w 12192000"/>
              <a:gd name="connsiteY5" fmla="*/ 5983911 h 6858000"/>
              <a:gd name="connsiteX6" fmla="*/ 529362 w 12192000"/>
              <a:gd name="connsiteY6" fmla="*/ 5923299 h 6858000"/>
              <a:gd name="connsiteX7" fmla="*/ 0 w 12192000"/>
              <a:gd name="connsiteY7" fmla="*/ 5262947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3895725" y="6858000"/>
                </a:lnTo>
                <a:cubicBezTo>
                  <a:pt x="3283947" y="6328443"/>
                  <a:pt x="2494659" y="6003052"/>
                  <a:pt x="1629294" y="5983911"/>
                </a:cubicBezTo>
                <a:lnTo>
                  <a:pt x="849515" y="5983911"/>
                </a:lnTo>
                <a:cubicBezTo>
                  <a:pt x="735401" y="5983911"/>
                  <a:pt x="627627" y="5961580"/>
                  <a:pt x="529362" y="5923299"/>
                </a:cubicBezTo>
                <a:cubicBezTo>
                  <a:pt x="253587" y="5811645"/>
                  <a:pt x="50717" y="5562817"/>
                  <a:pt x="0" y="5262947"/>
                </a:cubicBezTo>
                <a:lnTo>
                  <a:pt x="0" y="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p:txBody>
          <a:bodyPr/>
          <a:lstStyle>
            <a:lvl1pPr>
              <a:defRPr>
                <a:solidFill>
                  <a:schemeClr val="bg1"/>
                </a:solidFill>
              </a:defRPr>
            </a:lvl1pPr>
          </a:lstStyle>
          <a:p>
            <a:r>
              <a:rPr lang="nl-NL" dirty="0"/>
              <a:t>Titel van de dia</a:t>
            </a:r>
          </a:p>
        </p:txBody>
      </p:sp>
    </p:spTree>
    <p:extLst>
      <p:ext uri="{BB962C8B-B14F-4D97-AF65-F5344CB8AC3E}">
        <p14:creationId xmlns:p14="http://schemas.microsoft.com/office/powerpoint/2010/main" val="1221658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C">
    <p:spTree>
      <p:nvGrpSpPr>
        <p:cNvPr id="1" name=""/>
        <p:cNvGrpSpPr/>
        <p:nvPr/>
      </p:nvGrpSpPr>
      <p:grpSpPr>
        <a:xfrm>
          <a:off x="0" y="0"/>
          <a:ext cx="0" cy="0"/>
          <a:chOff x="0" y="0"/>
          <a:chExt cx="0" cy="0"/>
        </a:xfrm>
      </p:grpSpPr>
      <p:sp>
        <p:nvSpPr>
          <p:cNvPr id="241" name="Picture Placeholder 240">
            <a:extLst>
              <a:ext uri="{FF2B5EF4-FFF2-40B4-BE49-F238E27FC236}">
                <a16:creationId xmlns:a16="http://schemas.microsoft.com/office/drawing/2014/main" id="{5F8E8298-9331-435F-8613-24F347B00924}"/>
              </a:ext>
            </a:extLst>
          </p:cNvPr>
          <p:cNvSpPr>
            <a:spLocks noGrp="1"/>
          </p:cNvSpPr>
          <p:nvPr>
            <p:ph type="pic" sz="quarter" idx="13" hasCustomPrompt="1"/>
          </p:nvPr>
        </p:nvSpPr>
        <p:spPr>
          <a:xfrm>
            <a:off x="0" y="840310"/>
            <a:ext cx="12192000" cy="6017690"/>
          </a:xfrm>
          <a:custGeom>
            <a:avLst/>
            <a:gdLst>
              <a:gd name="connsiteX0" fmla="*/ 9359900 w 12192000"/>
              <a:gd name="connsiteY0" fmla="*/ 0 h 6017690"/>
              <a:gd name="connsiteX1" fmla="*/ 12192000 w 12192000"/>
              <a:gd name="connsiteY1" fmla="*/ 1178990 h 6017690"/>
              <a:gd name="connsiteX2" fmla="*/ 12192000 w 12192000"/>
              <a:gd name="connsiteY2" fmla="*/ 6017690 h 6017690"/>
              <a:gd name="connsiteX3" fmla="*/ 0 w 12192000"/>
              <a:gd name="connsiteY3" fmla="*/ 6017690 h 6017690"/>
              <a:gd name="connsiteX4" fmla="*/ 0 w 12192000"/>
              <a:gd name="connsiteY4" fmla="*/ 434533 h 6017690"/>
              <a:gd name="connsiteX5" fmla="*/ 2508250 w 12192000"/>
              <a:gd name="connsiteY5" fmla="*/ 456899 h 6017690"/>
              <a:gd name="connsiteX6" fmla="*/ 4511675 w 12192000"/>
              <a:gd name="connsiteY6" fmla="*/ 536776 h 6017690"/>
              <a:gd name="connsiteX7" fmla="*/ 9359900 w 12192000"/>
              <a:gd name="connsiteY7" fmla="*/ 0 h 60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017690">
                <a:moveTo>
                  <a:pt x="9359900" y="0"/>
                </a:moveTo>
                <a:cubicBezTo>
                  <a:pt x="10690225" y="0"/>
                  <a:pt x="11842750" y="268388"/>
                  <a:pt x="12192000" y="1178990"/>
                </a:cubicBezTo>
                <a:lnTo>
                  <a:pt x="12192000" y="6017690"/>
                </a:lnTo>
                <a:lnTo>
                  <a:pt x="0" y="6017690"/>
                </a:lnTo>
                <a:lnTo>
                  <a:pt x="0" y="434533"/>
                </a:lnTo>
                <a:cubicBezTo>
                  <a:pt x="688975" y="306729"/>
                  <a:pt x="1597025" y="383412"/>
                  <a:pt x="2508250" y="456899"/>
                </a:cubicBezTo>
                <a:cubicBezTo>
                  <a:pt x="3206750" y="514410"/>
                  <a:pt x="3905250" y="571922"/>
                  <a:pt x="4511675" y="536776"/>
                </a:cubicBezTo>
                <a:cubicBezTo>
                  <a:pt x="5445125" y="485655"/>
                  <a:pt x="7566025" y="0"/>
                  <a:pt x="9359900" y="0"/>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2" name="Title 1">
            <a:extLst>
              <a:ext uri="{FF2B5EF4-FFF2-40B4-BE49-F238E27FC236}">
                <a16:creationId xmlns:a16="http://schemas.microsoft.com/office/drawing/2014/main" id="{EB21DC7F-E4A1-444D-9B36-9919328FC655}"/>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Tree>
    <p:extLst>
      <p:ext uri="{BB962C8B-B14F-4D97-AF65-F5344CB8AC3E}">
        <p14:creationId xmlns:p14="http://schemas.microsoft.com/office/powerpoint/2010/main" val="3459846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DC7F-E4A1-444D-9B36-9919328FC655}"/>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
        <p:nvSpPr>
          <p:cNvPr id="5" name="Tijdelijke aanduiding voor afbeelding 8">
            <a:extLst>
              <a:ext uri="{FF2B5EF4-FFF2-40B4-BE49-F238E27FC236}">
                <a16:creationId xmlns:a16="http://schemas.microsoft.com/office/drawing/2014/main" id="{CF8D5215-B0C6-4D2D-9973-80938F6B52DD}"/>
              </a:ext>
            </a:extLst>
          </p:cNvPr>
          <p:cNvSpPr>
            <a:spLocks noGrp="1"/>
          </p:cNvSpPr>
          <p:nvPr>
            <p:ph type="pic" sz="quarter" idx="14" hasCustomPrompt="1"/>
          </p:nvPr>
        </p:nvSpPr>
        <p:spPr>
          <a:xfrm>
            <a:off x="0" y="1117600"/>
            <a:ext cx="12192000" cy="574039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339018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lleen afbeelding">
    <p:bg>
      <p:bgPr>
        <a:solidFill>
          <a:schemeClr val="bg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5F753A72-4DFF-4A77-A084-C86DDC1E528D}"/>
              </a:ext>
            </a:extLst>
          </p:cNvPr>
          <p:cNvSpPr>
            <a:spLocks noGrp="1"/>
          </p:cNvSpPr>
          <p:nvPr>
            <p:ph type="pic" sz="quarter" idx="12" hasCustomPrompt="1"/>
          </p:nvPr>
        </p:nvSpPr>
        <p:spPr>
          <a:xfrm>
            <a:off x="0" y="0"/>
            <a:ext cx="12192000" cy="6858000"/>
          </a:xfrm>
          <a:custGeom>
            <a:avLst/>
            <a:gdLst>
              <a:gd name="connsiteX0" fmla="*/ 0 w 12192000"/>
              <a:gd name="connsiteY0" fmla="*/ 0 h 6858000"/>
              <a:gd name="connsiteX1" fmla="*/ 8487125 w 12192000"/>
              <a:gd name="connsiteY1" fmla="*/ 1 h 6858000"/>
              <a:gd name="connsiteX2" fmla="*/ 10530208 w 12192000"/>
              <a:gd name="connsiteY2" fmla="*/ 709754 h 6858000"/>
              <a:gd name="connsiteX3" fmla="*/ 11337273 w 12192000"/>
              <a:gd name="connsiteY3" fmla="*/ 709754 h 6858000"/>
              <a:gd name="connsiteX4" fmla="*/ 11658193 w 12192000"/>
              <a:gd name="connsiteY4" fmla="*/ 773696 h 6858000"/>
              <a:gd name="connsiteX5" fmla="*/ 12192000 w 12192000"/>
              <a:gd name="connsiteY5" fmla="*/ 1470661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8487125" y="1"/>
                </a:lnTo>
                <a:cubicBezTo>
                  <a:pt x="9062238" y="428411"/>
                  <a:pt x="9767626" y="690572"/>
                  <a:pt x="10530208" y="709754"/>
                </a:cubicBezTo>
                <a:lnTo>
                  <a:pt x="11337273" y="709754"/>
                </a:lnTo>
                <a:cubicBezTo>
                  <a:pt x="11448483" y="709754"/>
                  <a:pt x="11556516" y="732134"/>
                  <a:pt x="11658193" y="773696"/>
                </a:cubicBezTo>
                <a:cubicBezTo>
                  <a:pt x="11944161" y="888791"/>
                  <a:pt x="12153871" y="1154150"/>
                  <a:pt x="12192000" y="1470661"/>
                </a:cubicBezTo>
                <a:lnTo>
                  <a:pt x="12192000"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573209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wee afbeeldingen">
    <p:bg>
      <p:bgPr>
        <a:solidFill>
          <a:schemeClr val="bg1"/>
        </a:solid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4C00D79C-2F31-424F-81FB-F277DF3B8E98}"/>
              </a:ext>
            </a:extLst>
          </p:cNvPr>
          <p:cNvSpPr>
            <a:spLocks noGrp="1"/>
          </p:cNvSpPr>
          <p:nvPr>
            <p:ph type="pic" sz="quarter" idx="12" hasCustomPrompt="1"/>
          </p:nvPr>
        </p:nvSpPr>
        <p:spPr>
          <a:xfrm>
            <a:off x="6183190" y="2"/>
            <a:ext cx="6008811" cy="6857999"/>
          </a:xfrm>
          <a:custGeom>
            <a:avLst/>
            <a:gdLst>
              <a:gd name="connsiteX0" fmla="*/ 0 w 6008811"/>
              <a:gd name="connsiteY0" fmla="*/ 0 h 6857999"/>
              <a:gd name="connsiteX1" fmla="*/ 2303936 w 6008811"/>
              <a:gd name="connsiteY1" fmla="*/ 0 h 6857999"/>
              <a:gd name="connsiteX2" fmla="*/ 4347019 w 6008811"/>
              <a:gd name="connsiteY2" fmla="*/ 709753 h 6857999"/>
              <a:gd name="connsiteX3" fmla="*/ 5154084 w 6008811"/>
              <a:gd name="connsiteY3" fmla="*/ 709753 h 6857999"/>
              <a:gd name="connsiteX4" fmla="*/ 5475004 w 6008811"/>
              <a:gd name="connsiteY4" fmla="*/ 773695 h 6857999"/>
              <a:gd name="connsiteX5" fmla="*/ 6008811 w 6008811"/>
              <a:gd name="connsiteY5" fmla="*/ 1470660 h 6857999"/>
              <a:gd name="connsiteX6" fmla="*/ 6008811 w 6008811"/>
              <a:gd name="connsiteY6" fmla="*/ 6857999 h 6857999"/>
              <a:gd name="connsiteX7" fmla="*/ 0 w 6008811"/>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1" h="6857999">
                <a:moveTo>
                  <a:pt x="0" y="0"/>
                </a:moveTo>
                <a:lnTo>
                  <a:pt x="2303936" y="0"/>
                </a:lnTo>
                <a:cubicBezTo>
                  <a:pt x="2879049" y="428410"/>
                  <a:pt x="3584437" y="690571"/>
                  <a:pt x="4347019" y="709753"/>
                </a:cubicBezTo>
                <a:lnTo>
                  <a:pt x="5154084" y="709753"/>
                </a:lnTo>
                <a:cubicBezTo>
                  <a:pt x="5265294" y="709753"/>
                  <a:pt x="5373327" y="732133"/>
                  <a:pt x="5475004" y="773695"/>
                </a:cubicBezTo>
                <a:cubicBezTo>
                  <a:pt x="5760972" y="888790"/>
                  <a:pt x="5970682" y="1154149"/>
                  <a:pt x="6008811" y="1470660"/>
                </a:cubicBezTo>
                <a:lnTo>
                  <a:pt x="6008811" y="6857999"/>
                </a:lnTo>
                <a:lnTo>
                  <a:pt x="0" y="6857999"/>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9" name="Tijdelijke aanduiding voor afbeelding 8">
            <a:extLst>
              <a:ext uri="{FF2B5EF4-FFF2-40B4-BE49-F238E27FC236}">
                <a16:creationId xmlns:a16="http://schemas.microsoft.com/office/drawing/2014/main" id="{63A6948D-424E-4B66-B5EB-E78D47C72BF2}"/>
              </a:ext>
            </a:extLst>
          </p:cNvPr>
          <p:cNvSpPr>
            <a:spLocks noGrp="1"/>
          </p:cNvSpPr>
          <p:nvPr>
            <p:ph type="pic" sz="quarter" idx="13" hasCustomPrompt="1"/>
          </p:nvPr>
        </p:nvSpPr>
        <p:spPr>
          <a:xfrm>
            <a:off x="0" y="0"/>
            <a:ext cx="6008814" cy="6858000"/>
          </a:xfrm>
          <a:custGeom>
            <a:avLst/>
            <a:gdLst>
              <a:gd name="connsiteX0" fmla="*/ 0 w 6008814"/>
              <a:gd name="connsiteY0" fmla="*/ 0 h 6858000"/>
              <a:gd name="connsiteX1" fmla="*/ 6008814 w 6008814"/>
              <a:gd name="connsiteY1" fmla="*/ 1 h 6858000"/>
              <a:gd name="connsiteX2" fmla="*/ 6008814 w 6008814"/>
              <a:gd name="connsiteY2" fmla="*/ 6858000 h 6858000"/>
              <a:gd name="connsiteX3" fmla="*/ 3895725 w 6008814"/>
              <a:gd name="connsiteY3" fmla="*/ 6858000 h 6858000"/>
              <a:gd name="connsiteX4" fmla="*/ 1629294 w 6008814"/>
              <a:gd name="connsiteY4" fmla="*/ 5983911 h 6858000"/>
              <a:gd name="connsiteX5" fmla="*/ 849515 w 6008814"/>
              <a:gd name="connsiteY5" fmla="*/ 5983911 h 6858000"/>
              <a:gd name="connsiteX6" fmla="*/ 529362 w 6008814"/>
              <a:gd name="connsiteY6" fmla="*/ 5923299 h 6858000"/>
              <a:gd name="connsiteX7" fmla="*/ 0 w 6008814"/>
              <a:gd name="connsiteY7"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6858000">
                <a:moveTo>
                  <a:pt x="0" y="0"/>
                </a:moveTo>
                <a:lnTo>
                  <a:pt x="6008814" y="1"/>
                </a:lnTo>
                <a:lnTo>
                  <a:pt x="6008814"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Tree>
    <p:extLst>
      <p:ext uri="{BB962C8B-B14F-4D97-AF65-F5344CB8AC3E}">
        <p14:creationId xmlns:p14="http://schemas.microsoft.com/office/powerpoint/2010/main" val="3222064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rie afbeeldingen A">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63A6948D-424E-4B66-B5EB-E78D47C72BF2}"/>
              </a:ext>
            </a:extLst>
          </p:cNvPr>
          <p:cNvSpPr>
            <a:spLocks noGrp="1"/>
          </p:cNvSpPr>
          <p:nvPr>
            <p:ph type="pic" sz="quarter" idx="13" hasCustomPrompt="1"/>
          </p:nvPr>
        </p:nvSpPr>
        <p:spPr>
          <a:xfrm>
            <a:off x="0" y="0"/>
            <a:ext cx="6008814" cy="6858000"/>
          </a:xfrm>
          <a:custGeom>
            <a:avLst/>
            <a:gdLst>
              <a:gd name="connsiteX0" fmla="*/ 0 w 6008814"/>
              <a:gd name="connsiteY0" fmla="*/ 0 h 6858000"/>
              <a:gd name="connsiteX1" fmla="*/ 6008814 w 6008814"/>
              <a:gd name="connsiteY1" fmla="*/ 1 h 6858000"/>
              <a:gd name="connsiteX2" fmla="*/ 6008814 w 6008814"/>
              <a:gd name="connsiteY2" fmla="*/ 6858000 h 6858000"/>
              <a:gd name="connsiteX3" fmla="*/ 3895725 w 6008814"/>
              <a:gd name="connsiteY3" fmla="*/ 6858000 h 6858000"/>
              <a:gd name="connsiteX4" fmla="*/ 1629294 w 6008814"/>
              <a:gd name="connsiteY4" fmla="*/ 5983911 h 6858000"/>
              <a:gd name="connsiteX5" fmla="*/ 849515 w 6008814"/>
              <a:gd name="connsiteY5" fmla="*/ 5983911 h 6858000"/>
              <a:gd name="connsiteX6" fmla="*/ 529362 w 6008814"/>
              <a:gd name="connsiteY6" fmla="*/ 5923299 h 6858000"/>
              <a:gd name="connsiteX7" fmla="*/ 0 w 6008814"/>
              <a:gd name="connsiteY7"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6858000">
                <a:moveTo>
                  <a:pt x="0" y="0"/>
                </a:moveTo>
                <a:lnTo>
                  <a:pt x="6008814" y="1"/>
                </a:lnTo>
                <a:lnTo>
                  <a:pt x="6008814"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8" name="Tijdelijke aanduiding voor afbeelding 7">
            <a:extLst>
              <a:ext uri="{FF2B5EF4-FFF2-40B4-BE49-F238E27FC236}">
                <a16:creationId xmlns:a16="http://schemas.microsoft.com/office/drawing/2014/main" id="{9A697090-8B5C-4D58-9CA1-2544BC03A3C2}"/>
              </a:ext>
            </a:extLst>
          </p:cNvPr>
          <p:cNvSpPr>
            <a:spLocks noGrp="1"/>
          </p:cNvSpPr>
          <p:nvPr>
            <p:ph type="pic" sz="quarter" idx="14" hasCustomPrompt="1"/>
          </p:nvPr>
        </p:nvSpPr>
        <p:spPr>
          <a:xfrm>
            <a:off x="6183600" y="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1" name="Tijdelijke aanduiding voor afbeelding 10">
            <a:extLst>
              <a:ext uri="{FF2B5EF4-FFF2-40B4-BE49-F238E27FC236}">
                <a16:creationId xmlns:a16="http://schemas.microsoft.com/office/drawing/2014/main" id="{B088EFC6-9819-4E1C-ACB4-67EBCD6F8DE7}"/>
              </a:ext>
            </a:extLst>
          </p:cNvPr>
          <p:cNvSpPr>
            <a:spLocks noGrp="1"/>
          </p:cNvSpPr>
          <p:nvPr>
            <p:ph type="pic" sz="quarter" idx="16" hasCustomPrompt="1"/>
          </p:nvPr>
        </p:nvSpPr>
        <p:spPr>
          <a:xfrm>
            <a:off x="6183600"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655248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rie afbeeldingen B">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7D2554E0-ADD7-40C1-A906-B7A4CA807AEB}"/>
              </a:ext>
            </a:extLst>
          </p:cNvPr>
          <p:cNvSpPr>
            <a:spLocks noGrp="1"/>
          </p:cNvSpPr>
          <p:nvPr>
            <p:ph type="pic" sz="quarter" idx="13" hasCustomPrompt="1"/>
          </p:nvPr>
        </p:nvSpPr>
        <p:spPr>
          <a:xfrm>
            <a:off x="0" y="3511886"/>
            <a:ext cx="6008814" cy="3346114"/>
          </a:xfrm>
          <a:custGeom>
            <a:avLst/>
            <a:gdLst>
              <a:gd name="connsiteX0" fmla="*/ 0 w 6008814"/>
              <a:gd name="connsiteY0" fmla="*/ 0 h 3346114"/>
              <a:gd name="connsiteX1" fmla="*/ 6008814 w 6008814"/>
              <a:gd name="connsiteY1" fmla="*/ 0 h 3346114"/>
              <a:gd name="connsiteX2" fmla="*/ 6008814 w 6008814"/>
              <a:gd name="connsiteY2" fmla="*/ 3346114 h 3346114"/>
              <a:gd name="connsiteX3" fmla="*/ 3895725 w 6008814"/>
              <a:gd name="connsiteY3" fmla="*/ 3346114 h 3346114"/>
              <a:gd name="connsiteX4" fmla="*/ 1629294 w 6008814"/>
              <a:gd name="connsiteY4" fmla="*/ 2472025 h 3346114"/>
              <a:gd name="connsiteX5" fmla="*/ 849515 w 6008814"/>
              <a:gd name="connsiteY5" fmla="*/ 2472025 h 3346114"/>
              <a:gd name="connsiteX6" fmla="*/ 529362 w 6008814"/>
              <a:gd name="connsiteY6" fmla="*/ 2411413 h 3346114"/>
              <a:gd name="connsiteX7" fmla="*/ 0 w 6008814"/>
              <a:gd name="connsiteY7" fmla="*/ 1751061 h 3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3346114">
                <a:moveTo>
                  <a:pt x="0" y="0"/>
                </a:moveTo>
                <a:lnTo>
                  <a:pt x="6008814" y="0"/>
                </a:lnTo>
                <a:lnTo>
                  <a:pt x="6008814" y="3346114"/>
                </a:lnTo>
                <a:lnTo>
                  <a:pt x="3895725" y="3346114"/>
                </a:lnTo>
                <a:cubicBezTo>
                  <a:pt x="3283947" y="2816557"/>
                  <a:pt x="2494659" y="2491166"/>
                  <a:pt x="1629294" y="2472025"/>
                </a:cubicBezTo>
                <a:cubicBezTo>
                  <a:pt x="1629294" y="2472025"/>
                  <a:pt x="1629294" y="2472025"/>
                  <a:pt x="849515" y="2472025"/>
                </a:cubicBezTo>
                <a:cubicBezTo>
                  <a:pt x="735401" y="2472025"/>
                  <a:pt x="627627" y="2449694"/>
                  <a:pt x="529362" y="2411413"/>
                </a:cubicBezTo>
                <a:cubicBezTo>
                  <a:pt x="253587" y="2299759"/>
                  <a:pt x="50717" y="2050931"/>
                  <a:pt x="0" y="1751061"/>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19" name="Tijdelijke aanduiding voor afbeelding 18">
            <a:extLst>
              <a:ext uri="{FF2B5EF4-FFF2-40B4-BE49-F238E27FC236}">
                <a16:creationId xmlns:a16="http://schemas.microsoft.com/office/drawing/2014/main" id="{33794005-FC77-4260-B5AD-FF1A7E6F6D29}"/>
              </a:ext>
            </a:extLst>
          </p:cNvPr>
          <p:cNvSpPr>
            <a:spLocks noGrp="1"/>
          </p:cNvSpPr>
          <p:nvPr>
            <p:ph type="pic" sz="quarter" idx="14" hasCustomPrompt="1"/>
          </p:nvPr>
        </p:nvSpPr>
        <p:spPr>
          <a:xfrm>
            <a:off x="6183600" y="0"/>
            <a:ext cx="6008400" cy="6858000"/>
          </a:xfrm>
          <a:custGeom>
            <a:avLst/>
            <a:gdLst>
              <a:gd name="connsiteX0" fmla="*/ 0 w 6008400"/>
              <a:gd name="connsiteY0" fmla="*/ 0 h 6858000"/>
              <a:gd name="connsiteX1" fmla="*/ 6008400 w 6008400"/>
              <a:gd name="connsiteY1" fmla="*/ 0 h 6858000"/>
              <a:gd name="connsiteX2" fmla="*/ 6008400 w 6008400"/>
              <a:gd name="connsiteY2" fmla="*/ 3513600 h 6858000"/>
              <a:gd name="connsiteX3" fmla="*/ 6008400 w 6008400"/>
              <a:gd name="connsiteY3" fmla="*/ 4775200 h 6858000"/>
              <a:gd name="connsiteX4" fmla="*/ 6008400 w 6008400"/>
              <a:gd name="connsiteY4" fmla="*/ 6858000 h 6858000"/>
              <a:gd name="connsiteX5" fmla="*/ 0 w 6008400"/>
              <a:gd name="connsiteY5" fmla="*/ 6858000 h 6858000"/>
              <a:gd name="connsiteX6" fmla="*/ 0 w 6008400"/>
              <a:gd name="connsiteY6" fmla="*/ 4775200 h 6858000"/>
              <a:gd name="connsiteX7" fmla="*/ 0 w 6008400"/>
              <a:gd name="connsiteY7" fmla="*/ 351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400" h="6858000">
                <a:moveTo>
                  <a:pt x="0" y="0"/>
                </a:moveTo>
                <a:lnTo>
                  <a:pt x="6008400" y="0"/>
                </a:lnTo>
                <a:lnTo>
                  <a:pt x="6008400" y="3513600"/>
                </a:lnTo>
                <a:lnTo>
                  <a:pt x="6008400" y="4775200"/>
                </a:lnTo>
                <a:lnTo>
                  <a:pt x="6008400" y="6858000"/>
                </a:lnTo>
                <a:lnTo>
                  <a:pt x="0" y="6858000"/>
                </a:lnTo>
                <a:lnTo>
                  <a:pt x="0" y="4775200"/>
                </a:lnTo>
                <a:lnTo>
                  <a:pt x="0" y="35136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7" name="Tijdelijke aanduiding voor afbeelding 7">
            <a:extLst>
              <a:ext uri="{FF2B5EF4-FFF2-40B4-BE49-F238E27FC236}">
                <a16:creationId xmlns:a16="http://schemas.microsoft.com/office/drawing/2014/main" id="{B5FE60AF-FA00-463C-A14B-2042A5299C6F}"/>
              </a:ext>
            </a:extLst>
          </p:cNvPr>
          <p:cNvSpPr>
            <a:spLocks noGrp="1"/>
          </p:cNvSpPr>
          <p:nvPr>
            <p:ph type="pic" sz="quarter" idx="17" hasCustomPrompt="1"/>
          </p:nvPr>
        </p:nvSpPr>
        <p:spPr>
          <a:xfrm>
            <a:off x="414" y="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469227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Vier afbeeldingen">
    <p:bg>
      <p:bgPr>
        <a:solidFill>
          <a:schemeClr val="bg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29DBEF8A-B3E7-4DC9-95CD-CA4F8150A4AB}"/>
              </a:ext>
            </a:extLst>
          </p:cNvPr>
          <p:cNvSpPr>
            <a:spLocks noGrp="1"/>
          </p:cNvSpPr>
          <p:nvPr>
            <p:ph type="pic" sz="quarter" idx="12" hasCustomPrompt="1"/>
          </p:nvPr>
        </p:nvSpPr>
        <p:spPr>
          <a:xfrm>
            <a:off x="6183190" y="2"/>
            <a:ext cx="6008811" cy="3344398"/>
          </a:xfrm>
          <a:custGeom>
            <a:avLst/>
            <a:gdLst>
              <a:gd name="connsiteX0" fmla="*/ 0 w 6008811"/>
              <a:gd name="connsiteY0" fmla="*/ 0 h 3344398"/>
              <a:gd name="connsiteX1" fmla="*/ 2303936 w 6008811"/>
              <a:gd name="connsiteY1" fmla="*/ 0 h 3344398"/>
              <a:gd name="connsiteX2" fmla="*/ 4347019 w 6008811"/>
              <a:gd name="connsiteY2" fmla="*/ 709753 h 3344398"/>
              <a:gd name="connsiteX3" fmla="*/ 5154084 w 6008811"/>
              <a:gd name="connsiteY3" fmla="*/ 709753 h 3344398"/>
              <a:gd name="connsiteX4" fmla="*/ 5475004 w 6008811"/>
              <a:gd name="connsiteY4" fmla="*/ 773695 h 3344398"/>
              <a:gd name="connsiteX5" fmla="*/ 6008811 w 6008811"/>
              <a:gd name="connsiteY5" fmla="*/ 1470660 h 3344398"/>
              <a:gd name="connsiteX6" fmla="*/ 6008811 w 6008811"/>
              <a:gd name="connsiteY6" fmla="*/ 3344398 h 3344398"/>
              <a:gd name="connsiteX7" fmla="*/ 0 w 6008811"/>
              <a:gd name="connsiteY7" fmla="*/ 3344398 h 334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1" h="3344398">
                <a:moveTo>
                  <a:pt x="0" y="0"/>
                </a:moveTo>
                <a:lnTo>
                  <a:pt x="2303936" y="0"/>
                </a:lnTo>
                <a:cubicBezTo>
                  <a:pt x="2879049" y="428410"/>
                  <a:pt x="3584437" y="690571"/>
                  <a:pt x="4347019" y="709753"/>
                </a:cubicBezTo>
                <a:lnTo>
                  <a:pt x="5154084" y="709753"/>
                </a:lnTo>
                <a:cubicBezTo>
                  <a:pt x="5265294" y="709753"/>
                  <a:pt x="5373327" y="732133"/>
                  <a:pt x="5475004" y="773695"/>
                </a:cubicBezTo>
                <a:cubicBezTo>
                  <a:pt x="5760972" y="888790"/>
                  <a:pt x="5970682" y="1154149"/>
                  <a:pt x="6008811" y="1470660"/>
                </a:cubicBezTo>
                <a:lnTo>
                  <a:pt x="6008811" y="3344398"/>
                </a:lnTo>
                <a:lnTo>
                  <a:pt x="0" y="3344398"/>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6" name="Tijdelijke aanduiding voor afbeelding 7">
            <a:extLst>
              <a:ext uri="{FF2B5EF4-FFF2-40B4-BE49-F238E27FC236}">
                <a16:creationId xmlns:a16="http://schemas.microsoft.com/office/drawing/2014/main" id="{C2854EDB-3759-4A07-BAF4-9E2B07788B2A}"/>
              </a:ext>
            </a:extLst>
          </p:cNvPr>
          <p:cNvSpPr>
            <a:spLocks noGrp="1"/>
          </p:cNvSpPr>
          <p:nvPr>
            <p:ph type="pic" sz="quarter" idx="14" hasCustomPrompt="1"/>
          </p:nvPr>
        </p:nvSpPr>
        <p:spPr>
          <a:xfrm>
            <a:off x="0" y="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8" name="Tijdelijke aanduiding voor afbeelding 10">
            <a:extLst>
              <a:ext uri="{FF2B5EF4-FFF2-40B4-BE49-F238E27FC236}">
                <a16:creationId xmlns:a16="http://schemas.microsoft.com/office/drawing/2014/main" id="{897A6D26-5267-46A7-9DAD-5E3991E6B9DA}"/>
              </a:ext>
            </a:extLst>
          </p:cNvPr>
          <p:cNvSpPr>
            <a:spLocks noGrp="1"/>
          </p:cNvSpPr>
          <p:nvPr>
            <p:ph type="pic" sz="quarter" idx="16" hasCustomPrompt="1"/>
          </p:nvPr>
        </p:nvSpPr>
        <p:spPr>
          <a:xfrm>
            <a:off x="0"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4" name="Tijdelijke aanduiding voor afbeelding 10">
            <a:extLst>
              <a:ext uri="{FF2B5EF4-FFF2-40B4-BE49-F238E27FC236}">
                <a16:creationId xmlns:a16="http://schemas.microsoft.com/office/drawing/2014/main" id="{9D44FB88-BE3E-4928-B297-37E35ADADEE3}"/>
              </a:ext>
            </a:extLst>
          </p:cNvPr>
          <p:cNvSpPr>
            <a:spLocks noGrp="1"/>
          </p:cNvSpPr>
          <p:nvPr>
            <p:ph type="pic" sz="quarter" idx="17" hasCustomPrompt="1"/>
          </p:nvPr>
        </p:nvSpPr>
        <p:spPr>
          <a:xfrm>
            <a:off x="6183601"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2759422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Zes afbeeldingen">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7D2554E0-ADD7-40C1-A906-B7A4CA807AEB}"/>
              </a:ext>
            </a:extLst>
          </p:cNvPr>
          <p:cNvSpPr>
            <a:spLocks noGrp="1"/>
          </p:cNvSpPr>
          <p:nvPr>
            <p:ph type="pic" sz="quarter" idx="13" hasCustomPrompt="1"/>
          </p:nvPr>
        </p:nvSpPr>
        <p:spPr>
          <a:xfrm>
            <a:off x="0" y="3511886"/>
            <a:ext cx="6008814" cy="3346114"/>
          </a:xfrm>
          <a:custGeom>
            <a:avLst/>
            <a:gdLst>
              <a:gd name="connsiteX0" fmla="*/ 0 w 6008814"/>
              <a:gd name="connsiteY0" fmla="*/ 0 h 3346114"/>
              <a:gd name="connsiteX1" fmla="*/ 6008814 w 6008814"/>
              <a:gd name="connsiteY1" fmla="*/ 0 h 3346114"/>
              <a:gd name="connsiteX2" fmla="*/ 6008814 w 6008814"/>
              <a:gd name="connsiteY2" fmla="*/ 3346114 h 3346114"/>
              <a:gd name="connsiteX3" fmla="*/ 3895725 w 6008814"/>
              <a:gd name="connsiteY3" fmla="*/ 3346114 h 3346114"/>
              <a:gd name="connsiteX4" fmla="*/ 1629294 w 6008814"/>
              <a:gd name="connsiteY4" fmla="*/ 2472025 h 3346114"/>
              <a:gd name="connsiteX5" fmla="*/ 849515 w 6008814"/>
              <a:gd name="connsiteY5" fmla="*/ 2472025 h 3346114"/>
              <a:gd name="connsiteX6" fmla="*/ 529362 w 6008814"/>
              <a:gd name="connsiteY6" fmla="*/ 2411413 h 3346114"/>
              <a:gd name="connsiteX7" fmla="*/ 0 w 6008814"/>
              <a:gd name="connsiteY7" fmla="*/ 1751061 h 3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3346114">
                <a:moveTo>
                  <a:pt x="0" y="0"/>
                </a:moveTo>
                <a:lnTo>
                  <a:pt x="6008814" y="0"/>
                </a:lnTo>
                <a:lnTo>
                  <a:pt x="6008814" y="3346114"/>
                </a:lnTo>
                <a:lnTo>
                  <a:pt x="3895725" y="3346114"/>
                </a:lnTo>
                <a:cubicBezTo>
                  <a:pt x="3283947" y="2816557"/>
                  <a:pt x="2494659" y="2491166"/>
                  <a:pt x="1629294" y="2472025"/>
                </a:cubicBezTo>
                <a:cubicBezTo>
                  <a:pt x="1629294" y="2472025"/>
                  <a:pt x="1629294" y="2472025"/>
                  <a:pt x="849515" y="2472025"/>
                </a:cubicBezTo>
                <a:cubicBezTo>
                  <a:pt x="735401" y="2472025"/>
                  <a:pt x="627627" y="2449694"/>
                  <a:pt x="529362" y="2411413"/>
                </a:cubicBezTo>
                <a:cubicBezTo>
                  <a:pt x="253587" y="2299759"/>
                  <a:pt x="50717" y="2050931"/>
                  <a:pt x="0" y="1751061"/>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17" name="Tijdelijke aanduiding voor afbeelding 7">
            <a:extLst>
              <a:ext uri="{FF2B5EF4-FFF2-40B4-BE49-F238E27FC236}">
                <a16:creationId xmlns:a16="http://schemas.microsoft.com/office/drawing/2014/main" id="{B5FE60AF-FA00-463C-A14B-2042A5299C6F}"/>
              </a:ext>
            </a:extLst>
          </p:cNvPr>
          <p:cNvSpPr>
            <a:spLocks noGrp="1"/>
          </p:cNvSpPr>
          <p:nvPr>
            <p:ph type="pic" sz="quarter" idx="17" hasCustomPrompt="1"/>
          </p:nvPr>
        </p:nvSpPr>
        <p:spPr>
          <a:xfrm>
            <a:off x="413"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8" name="Tijdelijke aanduiding voor afbeelding 10">
            <a:extLst>
              <a:ext uri="{FF2B5EF4-FFF2-40B4-BE49-F238E27FC236}">
                <a16:creationId xmlns:a16="http://schemas.microsoft.com/office/drawing/2014/main" id="{8B0896FC-B282-420D-A96F-EF7C9CF3FF44}"/>
              </a:ext>
            </a:extLst>
          </p:cNvPr>
          <p:cNvSpPr>
            <a:spLocks noGrp="1"/>
          </p:cNvSpPr>
          <p:nvPr>
            <p:ph type="pic" sz="quarter" idx="16" hasCustomPrompt="1"/>
          </p:nvPr>
        </p:nvSpPr>
        <p:spPr>
          <a:xfrm>
            <a:off x="6183600"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9" name="Tijdelijke aanduiding voor afbeelding 7">
            <a:extLst>
              <a:ext uri="{FF2B5EF4-FFF2-40B4-BE49-F238E27FC236}">
                <a16:creationId xmlns:a16="http://schemas.microsoft.com/office/drawing/2014/main" id="{EB1211E0-A4E6-4263-B7E7-703AFB5B9453}"/>
              </a:ext>
            </a:extLst>
          </p:cNvPr>
          <p:cNvSpPr>
            <a:spLocks noGrp="1"/>
          </p:cNvSpPr>
          <p:nvPr>
            <p:ph type="pic" sz="quarter" idx="18" hasCustomPrompt="1"/>
          </p:nvPr>
        </p:nvSpPr>
        <p:spPr>
          <a:xfrm>
            <a:off x="3092814"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1" name="Tijdelijke aanduiding voor afbeelding 7">
            <a:extLst>
              <a:ext uri="{FF2B5EF4-FFF2-40B4-BE49-F238E27FC236}">
                <a16:creationId xmlns:a16="http://schemas.microsoft.com/office/drawing/2014/main" id="{41EA9141-98A7-41C2-BB2A-72578DD5A2B6}"/>
              </a:ext>
            </a:extLst>
          </p:cNvPr>
          <p:cNvSpPr>
            <a:spLocks noGrp="1"/>
          </p:cNvSpPr>
          <p:nvPr>
            <p:ph type="pic" sz="quarter" idx="19" hasCustomPrompt="1"/>
          </p:nvPr>
        </p:nvSpPr>
        <p:spPr>
          <a:xfrm>
            <a:off x="6183599"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4" name="Tijdelijke aanduiding voor afbeelding 7">
            <a:extLst>
              <a:ext uri="{FF2B5EF4-FFF2-40B4-BE49-F238E27FC236}">
                <a16:creationId xmlns:a16="http://schemas.microsoft.com/office/drawing/2014/main" id="{5C4454E8-722F-4564-A90F-186D91AB48BC}"/>
              </a:ext>
            </a:extLst>
          </p:cNvPr>
          <p:cNvSpPr>
            <a:spLocks noGrp="1"/>
          </p:cNvSpPr>
          <p:nvPr>
            <p:ph type="pic" sz="quarter" idx="20" hasCustomPrompt="1"/>
          </p:nvPr>
        </p:nvSpPr>
        <p:spPr>
          <a:xfrm>
            <a:off x="9276000"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198803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kst pagina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3">
            <a:extLst>
              <a:ext uri="{FF2B5EF4-FFF2-40B4-BE49-F238E27FC236}">
                <a16:creationId xmlns:a16="http://schemas.microsoft.com/office/drawing/2014/main" id="{17601328-9381-8A47-A34E-594BAF698D9C}"/>
              </a:ext>
            </a:extLst>
          </p:cNvPr>
          <p:cNvSpPr>
            <a:spLocks noGrp="1"/>
          </p:cNvSpPr>
          <p:nvPr>
            <p:ph type="body" sz="half" idx="2"/>
          </p:nvPr>
        </p:nvSpPr>
        <p:spPr>
          <a:xfrm>
            <a:off x="460513" y="3715852"/>
            <a:ext cx="8156713" cy="2724705"/>
          </a:xfrm>
        </p:spPr>
        <p:txBody>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tekst 2">
            <a:extLst>
              <a:ext uri="{FF2B5EF4-FFF2-40B4-BE49-F238E27FC236}">
                <a16:creationId xmlns:a16="http://schemas.microsoft.com/office/drawing/2014/main" id="{5BC13F34-9088-CF4D-A45E-A502673E16EE}"/>
              </a:ext>
            </a:extLst>
          </p:cNvPr>
          <p:cNvSpPr>
            <a:spLocks noGrp="1"/>
          </p:cNvSpPr>
          <p:nvPr>
            <p:ph type="body" idx="1" hasCustomPrompt="1"/>
          </p:nvPr>
        </p:nvSpPr>
        <p:spPr>
          <a:xfrm>
            <a:off x="460513" y="27871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9" name="Tijdelijke aanduiding voor tekst 2">
            <a:extLst>
              <a:ext uri="{FF2B5EF4-FFF2-40B4-BE49-F238E27FC236}">
                <a16:creationId xmlns:a16="http://schemas.microsoft.com/office/drawing/2014/main" id="{A2191960-8268-DD4C-812F-5AD2412CAA12}"/>
              </a:ext>
            </a:extLst>
          </p:cNvPr>
          <p:cNvSpPr>
            <a:spLocks noGrp="1"/>
          </p:cNvSpPr>
          <p:nvPr>
            <p:ph type="body" idx="10" hasCustomPrompt="1"/>
          </p:nvPr>
        </p:nvSpPr>
        <p:spPr>
          <a:xfrm>
            <a:off x="460512" y="2353218"/>
            <a:ext cx="5157787" cy="544489"/>
          </a:xfrm>
        </p:spPr>
        <p:txBody>
          <a:bodyPr anchor="b">
            <a:noAutofit/>
          </a:bodyPr>
          <a:lstStyle>
            <a:lvl1pPr marL="0" indent="0">
              <a:buNone/>
              <a:defRPr sz="4000" b="1"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spTree>
    <p:extLst>
      <p:ext uri="{BB962C8B-B14F-4D97-AF65-F5344CB8AC3E}">
        <p14:creationId xmlns:p14="http://schemas.microsoft.com/office/powerpoint/2010/main" val="287318141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B0D6242-6408-4F70-ABA2-E103F5EEF926}"/>
              </a:ext>
            </a:extLst>
          </p:cNvPr>
          <p:cNvSpPr>
            <a:spLocks/>
          </p:cNvSpPr>
          <p:nvPr userDrawn="1"/>
        </p:nvSpPr>
        <p:spPr bwMode="auto">
          <a:xfrm>
            <a:off x="7607300" y="0"/>
            <a:ext cx="4584700" cy="2365621"/>
          </a:xfrm>
          <a:custGeom>
            <a:avLst/>
            <a:gdLst>
              <a:gd name="T0" fmla="*/ 913 w 1435"/>
              <a:gd name="T1" fmla="*/ 505 h 737"/>
              <a:gd name="T2" fmla="*/ 1167 w 1435"/>
              <a:gd name="T3" fmla="*/ 505 h 737"/>
              <a:gd name="T4" fmla="*/ 1267 w 1435"/>
              <a:gd name="T5" fmla="*/ 524 h 737"/>
              <a:gd name="T6" fmla="*/ 1435 w 1435"/>
              <a:gd name="T7" fmla="*/ 737 h 737"/>
              <a:gd name="T8" fmla="*/ 1435 w 1435"/>
              <a:gd name="T9" fmla="*/ 0 h 737"/>
              <a:gd name="T10" fmla="*/ 0 w 1435"/>
              <a:gd name="T11" fmla="*/ 0 h 737"/>
              <a:gd name="T12" fmla="*/ 913 w 1435"/>
              <a:gd name="T13" fmla="*/ 505 h 737"/>
            </a:gdLst>
            <a:ahLst/>
            <a:cxnLst>
              <a:cxn ang="0">
                <a:pos x="T0" y="T1"/>
              </a:cxn>
              <a:cxn ang="0">
                <a:pos x="T2" y="T3"/>
              </a:cxn>
              <a:cxn ang="0">
                <a:pos x="T4" y="T5"/>
              </a:cxn>
              <a:cxn ang="0">
                <a:pos x="T6" y="T7"/>
              </a:cxn>
              <a:cxn ang="0">
                <a:pos x="T8" y="T9"/>
              </a:cxn>
              <a:cxn ang="0">
                <a:pos x="T10" y="T11"/>
              </a:cxn>
              <a:cxn ang="0">
                <a:pos x="T12" y="T13"/>
              </a:cxn>
            </a:cxnLst>
            <a:rect l="0" t="0" r="r" b="b"/>
            <a:pathLst>
              <a:path w="1435" h="737">
                <a:moveTo>
                  <a:pt x="913" y="505"/>
                </a:moveTo>
                <a:cubicBezTo>
                  <a:pt x="1167" y="505"/>
                  <a:pt x="1167" y="505"/>
                  <a:pt x="1167" y="505"/>
                </a:cubicBezTo>
                <a:cubicBezTo>
                  <a:pt x="1202" y="505"/>
                  <a:pt x="1236" y="512"/>
                  <a:pt x="1267" y="524"/>
                </a:cubicBezTo>
                <a:cubicBezTo>
                  <a:pt x="1356" y="560"/>
                  <a:pt x="1421" y="640"/>
                  <a:pt x="1435" y="737"/>
                </a:cubicBezTo>
                <a:cubicBezTo>
                  <a:pt x="1435" y="0"/>
                  <a:pt x="1435" y="0"/>
                  <a:pt x="1435" y="0"/>
                </a:cubicBezTo>
                <a:cubicBezTo>
                  <a:pt x="0" y="0"/>
                  <a:pt x="0" y="0"/>
                  <a:pt x="0" y="0"/>
                </a:cubicBezTo>
                <a:cubicBezTo>
                  <a:pt x="199" y="296"/>
                  <a:pt x="533" y="494"/>
                  <a:pt x="913" y="5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tekst 17">
            <a:extLst>
              <a:ext uri="{FF2B5EF4-FFF2-40B4-BE49-F238E27FC236}">
                <a16:creationId xmlns:a16="http://schemas.microsoft.com/office/drawing/2014/main" id="{942F3698-64CD-455B-A2DB-53A5B7A5303C}"/>
              </a:ext>
            </a:extLst>
          </p:cNvPr>
          <p:cNvSpPr>
            <a:spLocks noGrp="1"/>
          </p:cNvSpPr>
          <p:nvPr>
            <p:ph type="body" sz="quarter" idx="10" hasCustomPrompt="1"/>
          </p:nvPr>
        </p:nvSpPr>
        <p:spPr>
          <a:xfrm>
            <a:off x="1056388" y="4109921"/>
            <a:ext cx="3254906" cy="279179"/>
          </a:xfrm>
        </p:spPr>
        <p:txBody>
          <a:bodyPr wrap="square" anchor="b" anchorCtr="0">
            <a:spAutoFit/>
          </a:bodyPr>
          <a:lstStyle>
            <a:lvl1pPr marL="0" indent="0" algn="l">
              <a:buFont typeface="Arial" panose="020B0604020202020204" pitchFamily="34" charset="0"/>
              <a:buNone/>
              <a:defRPr sz="16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4" name="Tijdelijke aanduiding voor tekst 17">
            <a:extLst>
              <a:ext uri="{FF2B5EF4-FFF2-40B4-BE49-F238E27FC236}">
                <a16:creationId xmlns:a16="http://schemas.microsoft.com/office/drawing/2014/main" id="{E92D746B-087E-4D83-8790-0F7BA68E467E}"/>
              </a:ext>
            </a:extLst>
          </p:cNvPr>
          <p:cNvSpPr>
            <a:spLocks noGrp="1"/>
          </p:cNvSpPr>
          <p:nvPr>
            <p:ph type="body" sz="quarter" idx="11" hasCustomPrompt="1"/>
          </p:nvPr>
        </p:nvSpPr>
        <p:spPr>
          <a:xfrm>
            <a:off x="1056388" y="4406589"/>
            <a:ext cx="3254906" cy="244298"/>
          </a:xfrm>
        </p:spPr>
        <p:txBody>
          <a:bodyPr wrap="square">
            <a:spAutoFit/>
          </a:bodyPr>
          <a:lstStyle>
            <a:lvl1pPr marL="0" indent="0" algn="l">
              <a:buFont typeface="Arial" panose="020B0604020202020204" pitchFamily="34" charset="0"/>
              <a:buNone/>
              <a:defRPr sz="14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Telefoonnummer en E-mail</a:t>
            </a:r>
          </a:p>
        </p:txBody>
      </p:sp>
      <p:sp>
        <p:nvSpPr>
          <p:cNvPr id="17" name="Tijdelijke aanduiding voor tekst 17">
            <a:extLst>
              <a:ext uri="{FF2B5EF4-FFF2-40B4-BE49-F238E27FC236}">
                <a16:creationId xmlns:a16="http://schemas.microsoft.com/office/drawing/2014/main" id="{B2C4DE21-A822-400F-8857-4B36D88D36AD}"/>
              </a:ext>
            </a:extLst>
          </p:cNvPr>
          <p:cNvSpPr>
            <a:spLocks noGrp="1"/>
          </p:cNvSpPr>
          <p:nvPr>
            <p:ph type="body" sz="quarter" idx="12" hasCustomPrompt="1"/>
          </p:nvPr>
        </p:nvSpPr>
        <p:spPr>
          <a:xfrm>
            <a:off x="5108044" y="4109921"/>
            <a:ext cx="3254906" cy="279179"/>
          </a:xfrm>
        </p:spPr>
        <p:txBody>
          <a:bodyPr wrap="square" anchor="b" anchorCtr="0">
            <a:spAutoFit/>
          </a:bodyPr>
          <a:lstStyle>
            <a:lvl1pPr marL="0" indent="0" algn="l">
              <a:buFont typeface="Arial" panose="020B0604020202020204" pitchFamily="34" charset="0"/>
              <a:buNone/>
              <a:defRPr sz="16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8" name="Tijdelijke aanduiding voor tekst 17">
            <a:extLst>
              <a:ext uri="{FF2B5EF4-FFF2-40B4-BE49-F238E27FC236}">
                <a16:creationId xmlns:a16="http://schemas.microsoft.com/office/drawing/2014/main" id="{08164F95-A985-43CA-B07E-C817F70CC599}"/>
              </a:ext>
            </a:extLst>
          </p:cNvPr>
          <p:cNvSpPr>
            <a:spLocks noGrp="1"/>
          </p:cNvSpPr>
          <p:nvPr>
            <p:ph type="body" sz="quarter" idx="13" hasCustomPrompt="1"/>
          </p:nvPr>
        </p:nvSpPr>
        <p:spPr>
          <a:xfrm>
            <a:off x="5108044" y="4406589"/>
            <a:ext cx="3254906" cy="244298"/>
          </a:xfrm>
        </p:spPr>
        <p:txBody>
          <a:bodyPr wrap="square">
            <a:spAutoFit/>
          </a:bodyPr>
          <a:lstStyle>
            <a:lvl1pPr marL="0" indent="0" algn="l">
              <a:buFont typeface="Arial" panose="020B0604020202020204" pitchFamily="34" charset="0"/>
              <a:buNone/>
              <a:defRPr sz="14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Telefoonnummer en E-mail</a:t>
            </a:r>
          </a:p>
        </p:txBody>
      </p:sp>
      <p:sp>
        <p:nvSpPr>
          <p:cNvPr id="8" name="Tekstvak 11">
            <a:extLst>
              <a:ext uri="{FF2B5EF4-FFF2-40B4-BE49-F238E27FC236}">
                <a16:creationId xmlns:a16="http://schemas.microsoft.com/office/drawing/2014/main" id="{34C91DA1-603D-4EA3-8E2B-CEEF55E75DB2}"/>
              </a:ext>
            </a:extLst>
          </p:cNvPr>
          <p:cNvSpPr txBox="1"/>
          <p:nvPr userDrawn="1"/>
        </p:nvSpPr>
        <p:spPr>
          <a:xfrm>
            <a:off x="1055688" y="1334770"/>
            <a:ext cx="7308000" cy="2450671"/>
          </a:xfrm>
          <a:prstGeom prst="rect">
            <a:avLst/>
          </a:prstGeom>
          <a:noFill/>
        </p:spPr>
        <p:txBody>
          <a:bodyPr wrap="square" lIns="0" tIns="0" rIns="0" bIns="0" rtlCol="0">
            <a:spAutoFit/>
          </a:bodyPr>
          <a:lstStyle/>
          <a:p>
            <a:pPr rtl="0">
              <a:lnSpc>
                <a:spcPct val="126000"/>
              </a:lnSpc>
            </a:pPr>
            <a:r>
              <a:rPr lang="nl-NL" sz="1600" b="0" i="0" u="none" strike="noStrike" kern="1200" baseline="0" dirty="0">
                <a:solidFill>
                  <a:schemeClr val="bg1"/>
                </a:solidFill>
                <a:latin typeface="Segoe UI Semibold" panose="020B0702040204020203" pitchFamily="34" charset="0"/>
                <a:ea typeface="+mn-ea"/>
                <a:cs typeface="Segoe UI Semibold" panose="020B0702040204020203" pitchFamily="34" charset="0"/>
              </a:rPr>
              <a:t>Bij TwynstraGudde werken adviseurs en managers aan veel van de grote en urgente thema’s van deze tijd. Denk aan veiligheid, energie, klimaat, digitalisering, mobiliteit, duurzaamheid, financiën en gezondheid. We bieden onze opdrachtgevers binnen zowel de overheid als het bedrijfsleven unieke, werkbare oplossingen en brengen complexe projecten en programma’s tot een goed einde. Iets creëren van blijvende waarde, daar gaan we voor. Daardoor hebben we een directe impact op (toekomstige) maatschappelijke en economische ontwikkelingen. En dus een grote impact op morgen.</a:t>
            </a:r>
          </a:p>
        </p:txBody>
      </p:sp>
      <p:sp>
        <p:nvSpPr>
          <p:cNvPr id="10" name="Tekstvak 11">
            <a:extLst>
              <a:ext uri="{FF2B5EF4-FFF2-40B4-BE49-F238E27FC236}">
                <a16:creationId xmlns:a16="http://schemas.microsoft.com/office/drawing/2014/main" id="{6F09A381-CF26-4CC6-B23D-7732A73411A3}"/>
              </a:ext>
            </a:extLst>
          </p:cNvPr>
          <p:cNvSpPr txBox="1"/>
          <p:nvPr userDrawn="1"/>
        </p:nvSpPr>
        <p:spPr>
          <a:xfrm>
            <a:off x="8724900" y="4122704"/>
            <a:ext cx="2411412" cy="1005853"/>
          </a:xfrm>
          <a:prstGeom prst="rect">
            <a:avLst/>
          </a:prstGeom>
          <a:noFill/>
        </p:spPr>
        <p:txBody>
          <a:bodyPr wrap="square" lIns="0" tIns="0" rIns="0" bIns="0" rtlCol="0">
            <a:spAutoFit/>
          </a:bodyPr>
          <a:lstStyle/>
          <a:p>
            <a:pPr algn="r" rtl="0">
              <a:lnSpc>
                <a:spcPct val="168000"/>
              </a:lnSpc>
            </a:pPr>
            <a:r>
              <a:rPr lang="nl-NL" sz="800" b="0" i="0" u="none" strike="noStrike" kern="1200" baseline="0" dirty="0">
                <a:solidFill>
                  <a:schemeClr val="bg1"/>
                </a:solidFill>
                <a:latin typeface="+mn-lt"/>
                <a:ea typeface="+mn-ea"/>
                <a:cs typeface="Segoe UI Semibold" panose="020B0702040204020203" pitchFamily="34" charset="0"/>
              </a:rPr>
              <a:t>Alle intellectuele eigendomsrechten met </a:t>
            </a:r>
            <a:br>
              <a:rPr lang="nl-NL" sz="800" b="0" i="0" u="none" strike="noStrike" kern="1200" baseline="0" dirty="0">
                <a:solidFill>
                  <a:schemeClr val="bg1"/>
                </a:solidFill>
                <a:latin typeface="+mn-lt"/>
                <a:ea typeface="+mn-ea"/>
                <a:cs typeface="Segoe UI Semibold" panose="020B0702040204020203" pitchFamily="34" charset="0"/>
              </a:rPr>
            </a:br>
            <a:r>
              <a:rPr lang="nl-NL" sz="800" b="0" i="0" u="none" strike="noStrike" kern="1200" baseline="0" dirty="0">
                <a:solidFill>
                  <a:schemeClr val="bg1"/>
                </a:solidFill>
                <a:latin typeface="+mn-lt"/>
                <a:ea typeface="+mn-ea"/>
                <a:cs typeface="Segoe UI Semibold" panose="020B0702040204020203" pitchFamily="34" charset="0"/>
              </a:rPr>
              <a:t>betrekking tot deze presentatie berusten bij </a:t>
            </a:r>
            <a:br>
              <a:rPr lang="nl-NL" sz="800" b="0" i="0" u="none" strike="noStrike" kern="1200" baseline="0" dirty="0">
                <a:solidFill>
                  <a:schemeClr val="bg1"/>
                </a:solidFill>
                <a:latin typeface="+mn-lt"/>
                <a:ea typeface="+mn-ea"/>
                <a:cs typeface="Segoe UI Semibold" panose="020B0702040204020203" pitchFamily="34" charset="0"/>
              </a:rPr>
            </a:br>
            <a:r>
              <a:rPr lang="nl-NL" sz="800" b="0" i="0" u="none" strike="noStrike" kern="1200" baseline="0" dirty="0" err="1">
                <a:solidFill>
                  <a:schemeClr val="bg1"/>
                </a:solidFill>
                <a:latin typeface="+mn-lt"/>
                <a:ea typeface="+mn-ea"/>
                <a:cs typeface="Segoe UI Semibold" panose="020B0702040204020203" pitchFamily="34" charset="0"/>
              </a:rPr>
              <a:t>TwynstraGudde</a:t>
            </a:r>
            <a:r>
              <a:rPr lang="nl-NL" sz="800" b="0" i="0" u="none" strike="noStrike" kern="1200" baseline="0" dirty="0">
                <a:solidFill>
                  <a:schemeClr val="bg1"/>
                </a:solidFill>
                <a:latin typeface="+mn-lt"/>
                <a:ea typeface="+mn-ea"/>
                <a:cs typeface="Segoe UI Semibold" panose="020B0702040204020203" pitchFamily="34" charset="0"/>
              </a:rPr>
              <a:t>. Niets uit deze presentatie mag worden verveelvoudigd of openbaar gemaakt zonder schriftelijke toestemming van </a:t>
            </a:r>
            <a:r>
              <a:rPr lang="nl-NL" sz="800" b="0" i="0" u="none" strike="noStrike" kern="1200" baseline="0" dirty="0" err="1">
                <a:solidFill>
                  <a:schemeClr val="bg1"/>
                </a:solidFill>
                <a:latin typeface="+mn-lt"/>
                <a:ea typeface="+mn-ea"/>
                <a:cs typeface="Segoe UI Semibold" panose="020B0702040204020203" pitchFamily="34" charset="0"/>
              </a:rPr>
              <a:t>TwynstraGudde</a:t>
            </a:r>
            <a:r>
              <a:rPr lang="nl-NL" sz="800" b="0" i="0" u="none" strike="noStrike" kern="1200" baseline="0" dirty="0">
                <a:solidFill>
                  <a:schemeClr val="bg1"/>
                </a:solidFill>
                <a:latin typeface="+mn-lt"/>
                <a:ea typeface="+mn-ea"/>
                <a:cs typeface="Segoe UI Semibold" panose="020B0702040204020203" pitchFamily="34" charset="0"/>
              </a:rPr>
              <a:t>.</a:t>
            </a:r>
          </a:p>
        </p:txBody>
      </p:sp>
      <p:pic>
        <p:nvPicPr>
          <p:cNvPr id="11" name="Afbeelding 5">
            <a:extLst>
              <a:ext uri="{FF2B5EF4-FFF2-40B4-BE49-F238E27FC236}">
                <a16:creationId xmlns:a16="http://schemas.microsoft.com/office/drawing/2014/main" id="{587DEF7E-EDF0-46F6-83F5-51D2B6C7D6AA}"/>
              </a:ext>
            </a:extLst>
          </p:cNvPr>
          <p:cNvPicPr>
            <a:picLocks noChangeAspect="1"/>
          </p:cNvPicPr>
          <p:nvPr userDrawn="1"/>
        </p:nvPicPr>
        <p:blipFill>
          <a:blip r:embed="rId2"/>
          <a:stretch>
            <a:fillRect/>
          </a:stretch>
        </p:blipFill>
        <p:spPr>
          <a:xfrm>
            <a:off x="1055688" y="5768724"/>
            <a:ext cx="3118069" cy="540000"/>
          </a:xfrm>
          <a:prstGeom prst="rect">
            <a:avLst/>
          </a:prstGeom>
        </p:spPr>
      </p:pic>
      <p:pic>
        <p:nvPicPr>
          <p:cNvPr id="12" name="Afbeelding 6">
            <a:extLst>
              <a:ext uri="{FF2B5EF4-FFF2-40B4-BE49-F238E27FC236}">
                <a16:creationId xmlns:a16="http://schemas.microsoft.com/office/drawing/2014/main" id="{6F5FA559-5BF9-4E49-BE9E-0075A34F98BF}"/>
              </a:ext>
            </a:extLst>
          </p:cNvPr>
          <p:cNvPicPr>
            <a:picLocks noChangeAspect="1"/>
          </p:cNvPicPr>
          <p:nvPr userDrawn="1"/>
        </p:nvPicPr>
        <p:blipFill>
          <a:blip r:embed="rId3"/>
          <a:stretch>
            <a:fillRect/>
          </a:stretch>
        </p:blipFill>
        <p:spPr>
          <a:xfrm>
            <a:off x="8705717" y="5931578"/>
            <a:ext cx="2430596" cy="270000"/>
          </a:xfrm>
          <a:prstGeom prst="rect">
            <a:avLst/>
          </a:prstGeom>
        </p:spPr>
      </p:pic>
    </p:spTree>
    <p:extLst>
      <p:ext uri="{BB962C8B-B14F-4D97-AF65-F5344CB8AC3E}">
        <p14:creationId xmlns:p14="http://schemas.microsoft.com/office/powerpoint/2010/main" val="137280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CB041-9F88-4E2F-AEA9-4744B0C18556}"/>
              </a:ext>
            </a:extLst>
          </p:cNvPr>
          <p:cNvSpPr>
            <a:spLocks noGrp="1"/>
          </p:cNvSpPr>
          <p:nvPr>
            <p:ph type="title" hasCustomPrompt="1"/>
          </p:nvPr>
        </p:nvSpPr>
        <p:spPr>
          <a:xfrm>
            <a:off x="1055688" y="501650"/>
            <a:ext cx="10080626" cy="443198"/>
          </a:xfrm>
        </p:spPr>
        <p:txBody>
          <a:bodyPr/>
          <a:lstStyle>
            <a:lvl1pPr>
              <a:defRPr/>
            </a:lvl1pPr>
          </a:lstStyle>
          <a:p>
            <a:r>
              <a:rPr lang="nl-NL" dirty="0"/>
              <a:t>Titel van de dia</a:t>
            </a:r>
          </a:p>
        </p:txBody>
      </p:sp>
      <p:sp>
        <p:nvSpPr>
          <p:cNvPr id="4" name="Tijdelijke aanduiding voor voettekst 3">
            <a:extLst>
              <a:ext uri="{FF2B5EF4-FFF2-40B4-BE49-F238E27FC236}">
                <a16:creationId xmlns:a16="http://schemas.microsoft.com/office/drawing/2014/main" id="{459A0991-B88D-4BC1-9D1E-160CFB4D46BC}"/>
              </a:ext>
            </a:extLst>
          </p:cNvPr>
          <p:cNvSpPr>
            <a:spLocks noGrp="1"/>
          </p:cNvSpPr>
          <p:nvPr>
            <p:ph type="ftr" sz="quarter" idx="11"/>
          </p:nvPr>
        </p:nvSpPr>
        <p:spPr/>
        <p:txBody>
          <a:bodyPr/>
          <a:lstStyle/>
          <a:p>
            <a:r>
              <a:rPr lang="nl-NL"/>
              <a:t>Naam van de presentatie invullen via Invoegen - Koptekst en voettekst</a:t>
            </a:r>
          </a:p>
        </p:txBody>
      </p:sp>
      <p:sp>
        <p:nvSpPr>
          <p:cNvPr id="5" name="Tijdelijke aanduiding voor dianummer 4">
            <a:extLst>
              <a:ext uri="{FF2B5EF4-FFF2-40B4-BE49-F238E27FC236}">
                <a16:creationId xmlns:a16="http://schemas.microsoft.com/office/drawing/2014/main" id="{0794CECE-7C0A-43AE-987A-D439CCC2B1C0}"/>
              </a:ext>
            </a:extLst>
          </p:cNvPr>
          <p:cNvSpPr>
            <a:spLocks noGrp="1"/>
          </p:cNvSpPr>
          <p:nvPr>
            <p:ph type="sldNum" sz="quarter" idx="12"/>
          </p:nvPr>
        </p:nvSpPr>
        <p:spPr/>
        <p:txBody>
          <a:bodyPr/>
          <a:lstStyle/>
          <a:p>
            <a:fld id="{72A15134-CD64-4197-891E-7C1F921F6B1C}" type="slidenum">
              <a:rPr lang="nl-NL" smtClean="0"/>
              <a:t>‹nr.›</a:t>
            </a:fld>
            <a:endParaRPr lang="nl-NL"/>
          </a:p>
        </p:txBody>
      </p:sp>
    </p:spTree>
    <p:extLst>
      <p:ext uri="{BB962C8B-B14F-4D97-AF65-F5344CB8AC3E}">
        <p14:creationId xmlns:p14="http://schemas.microsoft.com/office/powerpoint/2010/main" val="3543641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Uitleg template">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A16AC94-DED1-4C4D-AA33-662987FF33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055688" y="2324099"/>
            <a:ext cx="1581185" cy="3870000"/>
          </a:xfrm>
          <a:prstGeom prst="rect">
            <a:avLst/>
          </a:prstGeom>
          <a:ln>
            <a:solidFill>
              <a:schemeClr val="bg2">
                <a:lumMod val="85000"/>
              </a:schemeClr>
            </a:solidFill>
          </a:ln>
        </p:spPr>
      </p:pic>
      <p:pic>
        <p:nvPicPr>
          <p:cNvPr id="45" name="Picture 10">
            <a:extLst>
              <a:ext uri="{FF2B5EF4-FFF2-40B4-BE49-F238E27FC236}">
                <a16:creationId xmlns:a16="http://schemas.microsoft.com/office/drawing/2014/main" id="{E197E41B-7F62-449D-A150-5259801241D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667" r="3422" b="2248"/>
          <a:stretch/>
        </p:blipFill>
        <p:spPr>
          <a:xfrm>
            <a:off x="1055688" y="1789978"/>
            <a:ext cx="684212" cy="517457"/>
          </a:xfrm>
          <a:prstGeom prst="rect">
            <a:avLst/>
          </a:prstGeom>
          <a:ln>
            <a:solidFill>
              <a:schemeClr val="bg2">
                <a:lumMod val="85000"/>
              </a:schemeClr>
            </a:solidFill>
          </a:ln>
        </p:spPr>
      </p:pic>
      <p:pic>
        <p:nvPicPr>
          <p:cNvPr id="1026" name="Picture 2" descr="Screenshot of PowerPoint 2013">
            <a:extLst>
              <a:ext uri="{FF2B5EF4-FFF2-40B4-BE49-F238E27FC236}">
                <a16:creationId xmlns:a16="http://schemas.microsoft.com/office/drawing/2014/main" id="{55FA4E93-4849-4C3E-BDA7-5B531C9F17A1}"/>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62680" t="16276" r="29415" b="50261"/>
          <a:stretch/>
        </p:blipFill>
        <p:spPr bwMode="auto">
          <a:xfrm>
            <a:off x="10769601" y="3955255"/>
            <a:ext cx="366712" cy="611983"/>
          </a:xfrm>
          <a:prstGeom prst="rect">
            <a:avLst/>
          </a:prstGeom>
          <a:ln>
            <a:solidFill>
              <a:schemeClr val="bg2">
                <a:lumMod val="85000"/>
              </a:schemeClr>
            </a:solidFill>
          </a:ln>
          <a:effectLst/>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6106458-BD4B-4561-AEE6-EA77A2BF6B51}"/>
              </a:ext>
            </a:extLst>
          </p:cNvPr>
          <p:cNvSpPr txBox="1">
            <a:spLocks/>
          </p:cNvSpPr>
          <p:nvPr userDrawn="1"/>
        </p:nvSpPr>
        <p:spPr>
          <a:xfrm>
            <a:off x="1055688" y="1196975"/>
            <a:ext cx="4638448" cy="52565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5000"/>
              </a:lnSpc>
              <a:spcBef>
                <a:spcPts val="0"/>
              </a:spcBef>
              <a:spcAft>
                <a:spcPts val="0"/>
              </a:spcAft>
              <a:buClrTx/>
              <a:buSzPct val="80000"/>
              <a:buFontTx/>
              <a:buNone/>
              <a:tabLst/>
              <a:defRPr/>
            </a:pPr>
            <a:r>
              <a:rPr lang="nl-NL" sz="1200" b="1" noProof="0" dirty="0">
                <a:solidFill>
                  <a:schemeClr val="tx2"/>
                </a:solidFill>
                <a:latin typeface="+mn-lt"/>
              </a:rPr>
              <a:t>Nieuwe dia’s invoegen en dia-indelingen wijzigen</a:t>
            </a:r>
            <a:endParaRPr lang="nl-NL" sz="1200" noProof="0" dirty="0">
              <a:solidFill>
                <a:schemeClr val="tx2"/>
              </a:solidFill>
              <a:latin typeface="+mn-lt"/>
            </a:endParaRPr>
          </a:p>
          <a:p>
            <a:pPr marL="0" indent="0">
              <a:lnSpc>
                <a:spcPct val="105000"/>
              </a:lnSpc>
              <a:spcAft>
                <a:spcPts val="0"/>
              </a:spcAft>
              <a:buFontTx/>
              <a:buNone/>
            </a:pPr>
            <a:r>
              <a:rPr lang="nl-NL" sz="1050" noProof="0" dirty="0">
                <a:solidFill>
                  <a:schemeClr val="tx2"/>
                </a:solidFill>
                <a:latin typeface="+mn-lt"/>
              </a:rPr>
              <a:t>Wanneer je een </a:t>
            </a:r>
            <a:r>
              <a:rPr lang="nl-NL" sz="1050" b="1" noProof="0" dirty="0">
                <a:solidFill>
                  <a:schemeClr val="tx2"/>
                </a:solidFill>
                <a:latin typeface="+mn-lt"/>
              </a:rPr>
              <a:t>nieuwe presentatie </a:t>
            </a:r>
            <a:r>
              <a:rPr lang="nl-NL" sz="1050" noProof="0" dirty="0">
                <a:solidFill>
                  <a:schemeClr val="tx2"/>
                </a:solidFill>
                <a:latin typeface="+mn-lt"/>
              </a:rPr>
              <a:t>start, staan hierin een aantal basis-dia’s. Deze zijn aan te vullen met diverse andere dia’s (44 in totaal):</a:t>
            </a:r>
          </a:p>
        </p:txBody>
      </p:sp>
      <p:sp>
        <p:nvSpPr>
          <p:cNvPr id="8" name="Content Placeholder 3">
            <a:extLst>
              <a:ext uri="{FF2B5EF4-FFF2-40B4-BE49-F238E27FC236}">
                <a16:creationId xmlns:a16="http://schemas.microsoft.com/office/drawing/2014/main" id="{73695CFF-A710-4C5F-9CBC-51AC86B1745C}"/>
              </a:ext>
            </a:extLst>
          </p:cNvPr>
          <p:cNvSpPr txBox="1">
            <a:spLocks/>
          </p:cNvSpPr>
          <p:nvPr userDrawn="1"/>
        </p:nvSpPr>
        <p:spPr>
          <a:xfrm>
            <a:off x="2930100" y="1812925"/>
            <a:ext cx="2718225" cy="3890296"/>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158" indent="-176158">
              <a:lnSpc>
                <a:spcPct val="105000"/>
              </a:lnSpc>
              <a:spcAft>
                <a:spcPts val="0"/>
              </a:spcAft>
              <a:buSzPct val="100000"/>
              <a:buFont typeface="+mj-lt"/>
              <a:buAutoNum type="arabicPeriod"/>
            </a:pPr>
            <a:r>
              <a:rPr lang="nl-NL" sz="1050" noProof="0" dirty="0">
                <a:solidFill>
                  <a:schemeClr val="tx2"/>
                </a:solidFill>
                <a:latin typeface="+mn-lt"/>
              </a:rPr>
              <a:t>Klik op het tabblad </a:t>
            </a:r>
            <a:r>
              <a:rPr lang="nl-NL" sz="1050" b="1" noProof="0" dirty="0">
                <a:solidFill>
                  <a:schemeClr val="tx2"/>
                </a:solidFill>
                <a:latin typeface="+mn-lt"/>
              </a:rPr>
              <a:t>Home</a:t>
            </a:r>
            <a:r>
              <a:rPr lang="nl-NL" sz="1050" noProof="0" dirty="0">
                <a:solidFill>
                  <a:schemeClr val="tx2"/>
                </a:solidFill>
                <a:latin typeface="+mn-lt"/>
              </a:rPr>
              <a:t> op </a:t>
            </a:r>
            <a:r>
              <a:rPr lang="nl-NL" sz="1050" b="1" noProof="0" dirty="0">
                <a:solidFill>
                  <a:schemeClr val="tx2"/>
                </a:solidFill>
                <a:latin typeface="+mn-lt"/>
              </a:rPr>
              <a:t>New Slide</a:t>
            </a:r>
            <a:r>
              <a:rPr lang="nl-NL" sz="1050" noProof="0" dirty="0">
                <a:solidFill>
                  <a:schemeClr val="tx2"/>
                </a:solidFill>
                <a:latin typeface="+mn-lt"/>
              </a:rPr>
              <a:t> (onder het dia pictogram) (Start – Nieuwe Dia). Hierdoor worden de indelingsopties weergegeven. </a:t>
            </a:r>
          </a:p>
          <a:p>
            <a:pPr marL="176158" indent="-176158">
              <a:lnSpc>
                <a:spcPct val="105000"/>
              </a:lnSpc>
              <a:spcAft>
                <a:spcPts val="0"/>
              </a:spcAft>
              <a:buSzPct val="100000"/>
              <a:buFont typeface="+mj-lt"/>
              <a:buAutoNum type="arabicPeriod"/>
            </a:pP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r>
              <a:rPr lang="nl-NL" sz="1050" noProof="0" dirty="0">
                <a:solidFill>
                  <a:schemeClr val="tx2"/>
                </a:solidFill>
                <a:latin typeface="+mn-lt"/>
              </a:rPr>
              <a:t>Klik op een</a:t>
            </a:r>
            <a:r>
              <a:rPr lang="nl-NL" sz="1050" b="1" noProof="0" dirty="0">
                <a:solidFill>
                  <a:schemeClr val="tx2"/>
                </a:solidFill>
                <a:latin typeface="+mn-lt"/>
              </a:rPr>
              <a:t> </a:t>
            </a:r>
            <a:r>
              <a:rPr lang="nl-NL" sz="1050" b="1" noProof="0" dirty="0" err="1">
                <a:solidFill>
                  <a:schemeClr val="tx2"/>
                </a:solidFill>
                <a:latin typeface="+mn-lt"/>
              </a:rPr>
              <a:t>Layout</a:t>
            </a:r>
            <a:r>
              <a:rPr lang="nl-NL" sz="1050" b="1" noProof="0" dirty="0">
                <a:solidFill>
                  <a:schemeClr val="tx2"/>
                </a:solidFill>
                <a:latin typeface="+mn-lt"/>
              </a:rPr>
              <a:t> </a:t>
            </a:r>
            <a:r>
              <a:rPr lang="nl-NL" sz="1050" b="0" noProof="0" dirty="0">
                <a:solidFill>
                  <a:schemeClr val="tx2"/>
                </a:solidFill>
                <a:latin typeface="+mn-lt"/>
              </a:rPr>
              <a:t>(</a:t>
            </a:r>
            <a:r>
              <a:rPr lang="nl-NL" sz="1050" b="0" noProof="0" dirty="0" err="1">
                <a:solidFill>
                  <a:schemeClr val="tx2"/>
                </a:solidFill>
                <a:latin typeface="+mn-lt"/>
              </a:rPr>
              <a:t>Diaindeling</a:t>
            </a:r>
            <a:r>
              <a:rPr lang="nl-NL" sz="1050" b="0" noProof="0" dirty="0">
                <a:solidFill>
                  <a:schemeClr val="tx2"/>
                </a:solidFill>
                <a:latin typeface="+mn-lt"/>
              </a:rPr>
              <a:t>) </a:t>
            </a:r>
            <a:r>
              <a:rPr lang="nl-NL" sz="1050" noProof="0" dirty="0">
                <a:solidFill>
                  <a:schemeClr val="tx2"/>
                </a:solidFill>
                <a:latin typeface="+mn-lt"/>
              </a:rPr>
              <a:t>van je keuze om deze in te voegen. Je voegt dan een ‘lege’ dia in, waarop je je eigen inhoud kunt invullen. De namen geven een omschrijving van de dia die je invoegt, bijvoorbeeld of de tekst over 1, 2 of 3 kolommen loopt</a:t>
            </a:r>
            <a:endParaRPr lang="nl-NL" sz="1050" b="1" noProof="0" dirty="0">
              <a:solidFill>
                <a:schemeClr val="tx2"/>
              </a:solidFill>
              <a:latin typeface="+mn-lt"/>
            </a:endParaRPr>
          </a:p>
          <a:p>
            <a:pPr marL="176158" indent="-176158">
              <a:lnSpc>
                <a:spcPct val="105000"/>
              </a:lnSpc>
              <a:spcAft>
                <a:spcPts val="0"/>
              </a:spcAft>
              <a:buSzPct val="100000"/>
              <a:buFont typeface="+mj-lt"/>
              <a:buAutoNum type="arabicPeriod"/>
            </a:pP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r>
              <a:rPr lang="nl-NL" sz="1050" noProof="0" dirty="0">
                <a:solidFill>
                  <a:schemeClr val="tx2"/>
                </a:solidFill>
                <a:latin typeface="+mn-lt"/>
              </a:rPr>
              <a:t>De indeling van een dia veranderen:</a:t>
            </a:r>
          </a:p>
          <a:p>
            <a:pPr marL="358775" lvl="1" indent="-180975">
              <a:lnSpc>
                <a:spcPct val="105000"/>
              </a:lnSpc>
              <a:spcAft>
                <a:spcPts val="0"/>
              </a:spcAft>
              <a:buSzPct val="100000"/>
              <a:buFont typeface="Lato" panose="020F0502020204030203" pitchFamily="34" charset="0"/>
              <a:buChar char="–"/>
            </a:pPr>
            <a:r>
              <a:rPr lang="nl-NL" sz="1050" noProof="0" dirty="0">
                <a:solidFill>
                  <a:schemeClr val="tx2"/>
                </a:solidFill>
                <a:latin typeface="+mn-lt"/>
              </a:rPr>
              <a:t>Klik op het tabblad </a:t>
            </a:r>
            <a:r>
              <a:rPr lang="nl-NL" sz="1050" b="1" noProof="0" dirty="0">
                <a:solidFill>
                  <a:schemeClr val="tx2"/>
                </a:solidFill>
                <a:latin typeface="+mn-lt"/>
              </a:rPr>
              <a:t>Home</a:t>
            </a:r>
            <a:r>
              <a:rPr lang="nl-NL" sz="1050" noProof="0" dirty="0">
                <a:solidFill>
                  <a:schemeClr val="tx2"/>
                </a:solidFill>
                <a:latin typeface="+mn-lt"/>
              </a:rPr>
              <a:t> op </a:t>
            </a:r>
            <a:r>
              <a:rPr lang="nl-NL" sz="1050" b="1" noProof="0" dirty="0" err="1">
                <a:solidFill>
                  <a:schemeClr val="tx2"/>
                </a:solidFill>
                <a:latin typeface="+mn-lt"/>
              </a:rPr>
              <a:t>Layout</a:t>
            </a:r>
            <a:r>
              <a:rPr lang="nl-NL" sz="1050" noProof="0" dirty="0">
                <a:solidFill>
                  <a:schemeClr val="tx2"/>
                </a:solidFill>
                <a:latin typeface="+mn-lt"/>
              </a:rPr>
              <a:t>.</a:t>
            </a:r>
          </a:p>
          <a:p>
            <a:pPr marL="358775" lvl="1" indent="-180975">
              <a:lnSpc>
                <a:spcPct val="105000"/>
              </a:lnSpc>
              <a:spcAft>
                <a:spcPts val="0"/>
              </a:spcAft>
              <a:buSzPct val="100000"/>
              <a:buFont typeface="Lato" panose="020F0502020204030203" pitchFamily="34" charset="0"/>
              <a:buChar char="–"/>
            </a:pPr>
            <a:r>
              <a:rPr lang="nl-NL" sz="1050" noProof="0" dirty="0">
                <a:solidFill>
                  <a:schemeClr val="tx2"/>
                </a:solidFill>
                <a:latin typeface="+mn-lt"/>
              </a:rPr>
              <a:t>Kies een andere Indeling</a:t>
            </a:r>
            <a:r>
              <a:rPr lang="nl-NL" sz="1050" baseline="0" noProof="0" dirty="0">
                <a:solidFill>
                  <a:schemeClr val="tx2"/>
                </a:solidFill>
                <a:latin typeface="+mn-lt"/>
              </a:rPr>
              <a:t> uit de lijst en deze wordt toegepast</a:t>
            </a: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r>
              <a:rPr lang="nl-NL" sz="1050" noProof="0" dirty="0">
                <a:solidFill>
                  <a:schemeClr val="tx2"/>
                </a:solidFill>
                <a:latin typeface="+mn-lt"/>
              </a:rPr>
              <a:t>De </a:t>
            </a:r>
            <a:r>
              <a:rPr lang="nl-NL" sz="1050" b="1" noProof="0" dirty="0">
                <a:solidFill>
                  <a:schemeClr val="tx2"/>
                </a:solidFill>
                <a:latin typeface="+mn-lt"/>
              </a:rPr>
              <a:t>Reset</a:t>
            </a:r>
            <a:r>
              <a:rPr lang="nl-NL" sz="1050" b="0" noProof="0" dirty="0">
                <a:solidFill>
                  <a:schemeClr val="tx2"/>
                </a:solidFill>
                <a:latin typeface="+mn-lt"/>
              </a:rPr>
              <a:t> (Opnieuw</a:t>
            </a:r>
            <a:r>
              <a:rPr lang="nl-NL" sz="1050" b="0" baseline="0" noProof="0" dirty="0">
                <a:solidFill>
                  <a:schemeClr val="tx2"/>
                </a:solidFill>
                <a:latin typeface="+mn-lt"/>
              </a:rPr>
              <a:t> instellen) </a:t>
            </a:r>
            <a:r>
              <a:rPr lang="nl-NL" sz="1050" noProof="0" dirty="0">
                <a:solidFill>
                  <a:schemeClr val="tx2"/>
                </a:solidFill>
                <a:latin typeface="+mn-lt"/>
              </a:rPr>
              <a:t>knop past de huidige indeling opnieuw toe.  Dit gebruik je bijvoorbeeld als </a:t>
            </a:r>
            <a:r>
              <a:rPr lang="nl-NL" sz="1050" noProof="0" dirty="0" err="1">
                <a:solidFill>
                  <a:schemeClr val="tx2"/>
                </a:solidFill>
                <a:latin typeface="+mn-lt"/>
              </a:rPr>
              <a:t>diatitels</a:t>
            </a:r>
            <a:r>
              <a:rPr lang="nl-NL" sz="1050" noProof="0" dirty="0">
                <a:solidFill>
                  <a:schemeClr val="tx2"/>
                </a:solidFill>
                <a:latin typeface="+mn-lt"/>
              </a:rPr>
              <a:t> zijn verschoven, of een afbeelding niet goed in de </a:t>
            </a:r>
            <a:r>
              <a:rPr lang="nl-NL" sz="1050" noProof="0" dirty="0" err="1">
                <a:solidFill>
                  <a:schemeClr val="tx2"/>
                </a:solidFill>
                <a:latin typeface="+mn-lt"/>
              </a:rPr>
              <a:t>afbeeldingsplaceholder</a:t>
            </a:r>
            <a:r>
              <a:rPr lang="nl-NL" sz="1050" noProof="0" dirty="0">
                <a:solidFill>
                  <a:schemeClr val="tx2"/>
                </a:solidFill>
                <a:latin typeface="+mn-lt"/>
              </a:rPr>
              <a:t> staat</a:t>
            </a:r>
          </a:p>
        </p:txBody>
      </p:sp>
      <p:sp>
        <p:nvSpPr>
          <p:cNvPr id="9" name="Oval 1">
            <a:extLst>
              <a:ext uri="{FF2B5EF4-FFF2-40B4-BE49-F238E27FC236}">
                <a16:creationId xmlns:a16="http://schemas.microsoft.com/office/drawing/2014/main" id="{237DEDED-8152-44F9-B752-F480495811A1}"/>
              </a:ext>
            </a:extLst>
          </p:cNvPr>
          <p:cNvSpPr/>
          <p:nvPr userDrawn="1"/>
        </p:nvSpPr>
        <p:spPr>
          <a:xfrm>
            <a:off x="1055688" y="1817687"/>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1</a:t>
            </a:r>
          </a:p>
        </p:txBody>
      </p:sp>
      <p:sp>
        <p:nvSpPr>
          <p:cNvPr id="10" name="Oval 16">
            <a:extLst>
              <a:ext uri="{FF2B5EF4-FFF2-40B4-BE49-F238E27FC236}">
                <a16:creationId xmlns:a16="http://schemas.microsoft.com/office/drawing/2014/main" id="{E493A8C2-A488-41C1-B8B8-E9A0399C7F19}"/>
              </a:ext>
            </a:extLst>
          </p:cNvPr>
          <p:cNvSpPr/>
          <p:nvPr userDrawn="1"/>
        </p:nvSpPr>
        <p:spPr>
          <a:xfrm>
            <a:off x="1757257" y="2976005"/>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2</a:t>
            </a:r>
          </a:p>
        </p:txBody>
      </p:sp>
      <p:sp>
        <p:nvSpPr>
          <p:cNvPr id="11" name="Oval 16">
            <a:extLst>
              <a:ext uri="{FF2B5EF4-FFF2-40B4-BE49-F238E27FC236}">
                <a16:creationId xmlns:a16="http://schemas.microsoft.com/office/drawing/2014/main" id="{4874E037-CF06-47FD-9704-0926472423B5}"/>
              </a:ext>
            </a:extLst>
          </p:cNvPr>
          <p:cNvSpPr/>
          <p:nvPr userDrawn="1"/>
        </p:nvSpPr>
        <p:spPr>
          <a:xfrm>
            <a:off x="1765641" y="1776071"/>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3</a:t>
            </a:r>
          </a:p>
        </p:txBody>
      </p:sp>
      <p:sp>
        <p:nvSpPr>
          <p:cNvPr id="12" name="Oval 16">
            <a:extLst>
              <a:ext uri="{FF2B5EF4-FFF2-40B4-BE49-F238E27FC236}">
                <a16:creationId xmlns:a16="http://schemas.microsoft.com/office/drawing/2014/main" id="{D0831BA6-7C73-463C-8C73-56A9A6F862A7}"/>
              </a:ext>
            </a:extLst>
          </p:cNvPr>
          <p:cNvSpPr/>
          <p:nvPr userDrawn="1"/>
        </p:nvSpPr>
        <p:spPr>
          <a:xfrm>
            <a:off x="1769507" y="1996095"/>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4</a:t>
            </a:r>
          </a:p>
        </p:txBody>
      </p:sp>
      <p:sp>
        <p:nvSpPr>
          <p:cNvPr id="13" name="Content Placeholder 6">
            <a:extLst>
              <a:ext uri="{FF2B5EF4-FFF2-40B4-BE49-F238E27FC236}">
                <a16:creationId xmlns:a16="http://schemas.microsoft.com/office/drawing/2014/main" id="{22FE3AB8-1594-4E63-83C8-DB19CCB0DFA2}"/>
              </a:ext>
            </a:extLst>
          </p:cNvPr>
          <p:cNvSpPr txBox="1">
            <a:spLocks/>
          </p:cNvSpPr>
          <p:nvPr userDrawn="1">
            <p:custDataLst>
              <p:tags r:id="rId1"/>
            </p:custDataLst>
          </p:nvPr>
        </p:nvSpPr>
        <p:spPr>
          <a:xfrm>
            <a:off x="6680200" y="5258183"/>
            <a:ext cx="4456113" cy="690958"/>
          </a:xfrm>
          <a:prstGeom prst="rect">
            <a:avLst/>
          </a:prstGeom>
        </p:spPr>
        <p:txBody>
          <a:bodyPr wrap="square" lIns="0" tIns="0" rIns="0" bIns="0">
            <a:spAutoFit/>
          </a:bodyPr>
          <a:lstStyle>
            <a:defPPr>
              <a:defRPr lang="nl-NL"/>
            </a:defPPr>
            <a:lvl1pPr indent="0">
              <a:lnSpc>
                <a:spcPct val="120000"/>
              </a:lnSpc>
              <a:spcBef>
                <a:spcPts val="0"/>
              </a:spcBef>
              <a:buSzPct val="80000"/>
              <a:buFontTx/>
              <a:buNone/>
              <a:defRPr sz="1000">
                <a:solidFill>
                  <a:schemeClr val="tx2"/>
                </a:solidFill>
              </a:defRPr>
            </a:lvl1pPr>
            <a:lvl2pPr marL="447675" indent="-177800">
              <a:lnSpc>
                <a:spcPct val="120000"/>
              </a:lnSpc>
              <a:spcBef>
                <a:spcPts val="0"/>
              </a:spcBef>
              <a:buFont typeface="Arial" pitchFamily="34" charset="0"/>
              <a:buChar char="•"/>
              <a:defRPr sz="1000">
                <a:solidFill>
                  <a:schemeClr val="tx2"/>
                </a:solidFill>
              </a:defRPr>
            </a:lvl2pPr>
            <a:lvl3pPr marL="628650" indent="-180975">
              <a:lnSpc>
                <a:spcPct val="120000"/>
              </a:lnSpc>
              <a:spcBef>
                <a:spcPts val="0"/>
              </a:spcBef>
              <a:buFont typeface="Verdana" pitchFamily="34" charset="0"/>
              <a:buChar char="-"/>
              <a:defRPr sz="1000">
                <a:solidFill>
                  <a:schemeClr val="tx2"/>
                </a:solidFill>
              </a:defRPr>
            </a:lvl3pPr>
            <a:lvl4pPr marL="806450" indent="-177800">
              <a:lnSpc>
                <a:spcPct val="120000"/>
              </a:lnSpc>
              <a:spcBef>
                <a:spcPts val="0"/>
              </a:spcBef>
              <a:buFont typeface="Verdana" pitchFamily="34" charset="0"/>
              <a:buChar char="·"/>
              <a:defRPr sz="1000">
                <a:solidFill>
                  <a:schemeClr val="tx2"/>
                </a:solidFill>
              </a:defRPr>
            </a:lvl4pPr>
            <a:lvl5pPr marL="2057400" indent="-228600">
              <a:lnSpc>
                <a:spcPct val="120000"/>
              </a:lnSpc>
              <a:spcBef>
                <a:spcPts val="0"/>
              </a:spcBef>
              <a:buFont typeface="Arial" pitchFamily="34" charset="0"/>
              <a:buChar char="»"/>
              <a:defRPr sz="1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5000"/>
              </a:lnSpc>
              <a:spcBef>
                <a:spcPts val="0"/>
              </a:spcBef>
              <a:spcAft>
                <a:spcPts val="0"/>
              </a:spcAft>
              <a:buClrTx/>
              <a:buSzPct val="80000"/>
              <a:buFontTx/>
              <a:buNone/>
              <a:tabLst/>
              <a:defRPr/>
            </a:pPr>
            <a:r>
              <a:rPr lang="nl-NL" sz="1200" b="1" dirty="0">
                <a:effectLst/>
                <a:latin typeface="+mj-lt"/>
                <a:ea typeface="Calibri" panose="020F0502020204030204" pitchFamily="34" charset="0"/>
                <a:cs typeface="Times New Roman" panose="02020603050405020304" pitchFamily="18" charset="0"/>
              </a:rPr>
              <a:t>Documenttitel invoegen/wijzigen/verwijderen</a:t>
            </a:r>
            <a:endParaRPr lang="nl-NL" sz="1200" b="1" noProof="0" dirty="0">
              <a:solidFill>
                <a:schemeClr val="tx2"/>
              </a:solidFill>
              <a:latin typeface="+mj-lt"/>
            </a:endParaRPr>
          </a:p>
          <a:p>
            <a:pPr>
              <a:lnSpc>
                <a:spcPct val="105000"/>
              </a:lnSpc>
            </a:pPr>
            <a:r>
              <a:rPr lang="nl-NL" sz="1050" noProof="0" dirty="0">
                <a:solidFill>
                  <a:schemeClr val="tx2"/>
                </a:solidFill>
                <a:latin typeface="+mj-lt"/>
              </a:rPr>
              <a:t>Vul </a:t>
            </a:r>
            <a:r>
              <a:rPr lang="nl-NL" sz="1050" b="0" noProof="0" dirty="0">
                <a:solidFill>
                  <a:schemeClr val="tx2"/>
                </a:solidFill>
                <a:latin typeface="+mj-lt"/>
              </a:rPr>
              <a:t>de</a:t>
            </a:r>
            <a:r>
              <a:rPr lang="nl-NL" sz="1050" b="1" noProof="0" dirty="0">
                <a:solidFill>
                  <a:schemeClr val="tx2"/>
                </a:solidFill>
                <a:latin typeface="+mj-lt"/>
              </a:rPr>
              <a:t> naam van de presentatie </a:t>
            </a:r>
            <a:r>
              <a:rPr lang="nl-NL" sz="1050" b="0" noProof="0" dirty="0">
                <a:solidFill>
                  <a:schemeClr val="tx2"/>
                </a:solidFill>
                <a:latin typeface="+mj-lt"/>
              </a:rPr>
              <a:t>(rechtsonder</a:t>
            </a:r>
            <a:r>
              <a:rPr lang="nl-NL" sz="1050" noProof="0" dirty="0">
                <a:solidFill>
                  <a:schemeClr val="tx2"/>
                </a:solidFill>
                <a:latin typeface="+mj-lt"/>
              </a:rPr>
              <a:t> op de dia) in via tabblad </a:t>
            </a:r>
            <a:r>
              <a:rPr lang="nl-NL" sz="1050" b="1" noProof="0" dirty="0" err="1">
                <a:solidFill>
                  <a:schemeClr val="tx2"/>
                </a:solidFill>
                <a:latin typeface="+mj-lt"/>
              </a:rPr>
              <a:t>Insert</a:t>
            </a:r>
            <a:r>
              <a:rPr lang="nl-NL" sz="1050" noProof="0" dirty="0">
                <a:solidFill>
                  <a:schemeClr val="tx2"/>
                </a:solidFill>
                <a:latin typeface="+mj-lt"/>
              </a:rPr>
              <a:t> – </a:t>
            </a:r>
            <a:r>
              <a:rPr lang="nl-NL" sz="1050" b="1" noProof="0" dirty="0">
                <a:solidFill>
                  <a:schemeClr val="tx2"/>
                </a:solidFill>
                <a:latin typeface="+mj-lt"/>
              </a:rPr>
              <a:t>Header &amp; </a:t>
            </a:r>
            <a:r>
              <a:rPr lang="nl-NL" sz="1050" b="1" noProof="0" dirty="0" err="1">
                <a:solidFill>
                  <a:schemeClr val="tx2"/>
                </a:solidFill>
                <a:latin typeface="+mj-lt"/>
              </a:rPr>
              <a:t>Footer</a:t>
            </a:r>
            <a:r>
              <a:rPr lang="nl-NL" sz="1050" b="1" noProof="0" dirty="0">
                <a:solidFill>
                  <a:schemeClr val="tx2"/>
                </a:solidFill>
                <a:latin typeface="+mj-lt"/>
              </a:rPr>
              <a:t> </a:t>
            </a:r>
            <a:r>
              <a:rPr lang="nl-NL" sz="1050" noProof="0" dirty="0">
                <a:solidFill>
                  <a:schemeClr val="tx2"/>
                </a:solidFill>
                <a:latin typeface="+mj-lt"/>
              </a:rPr>
              <a:t>(Invoegen – Koptekst en voettekst). Wanneer je geen voettekst wilt, vink je deze uit.</a:t>
            </a:r>
          </a:p>
        </p:txBody>
      </p:sp>
      <p:pic>
        <p:nvPicPr>
          <p:cNvPr id="22" name="Afbeelding 39">
            <a:extLst>
              <a:ext uri="{FF2B5EF4-FFF2-40B4-BE49-F238E27FC236}">
                <a16:creationId xmlns:a16="http://schemas.microsoft.com/office/drawing/2014/main" id="{4F49943A-761E-4E76-9552-5419487D6B0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6680199" y="6043613"/>
            <a:ext cx="2460237" cy="265112"/>
          </a:xfrm>
          <a:prstGeom prst="rect">
            <a:avLst/>
          </a:prstGeom>
          <a:ln>
            <a:solidFill>
              <a:schemeClr val="bg2">
                <a:lumMod val="85000"/>
              </a:schemeClr>
            </a:solidFill>
          </a:ln>
          <a:effectLst/>
        </p:spPr>
      </p:pic>
      <p:sp>
        <p:nvSpPr>
          <p:cNvPr id="31" name="Titel 1">
            <a:extLst>
              <a:ext uri="{FF2B5EF4-FFF2-40B4-BE49-F238E27FC236}">
                <a16:creationId xmlns:a16="http://schemas.microsoft.com/office/drawing/2014/main" id="{D860EAC4-8178-415D-AA90-445520830098}"/>
              </a:ext>
            </a:extLst>
          </p:cNvPr>
          <p:cNvSpPr txBox="1">
            <a:spLocks/>
          </p:cNvSpPr>
          <p:nvPr userDrawn="1"/>
        </p:nvSpPr>
        <p:spPr>
          <a:xfrm>
            <a:off x="1055688" y="501650"/>
            <a:ext cx="10080626"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600" kern="1200">
                <a:solidFill>
                  <a:schemeClr val="accent1"/>
                </a:solidFill>
                <a:latin typeface="Segoe UI Semibold" panose="020B0702040204020203" pitchFamily="34" charset="0"/>
                <a:ea typeface="+mj-ea"/>
                <a:cs typeface="Segoe UI Semibold" panose="020B0702040204020203" pitchFamily="34" charset="0"/>
              </a:defRPr>
            </a:lvl1pPr>
          </a:lstStyle>
          <a:p>
            <a:r>
              <a:rPr lang="nl-NL" dirty="0"/>
              <a:t>Korte uitleg bij de template</a:t>
            </a:r>
          </a:p>
        </p:txBody>
      </p:sp>
      <p:pic>
        <p:nvPicPr>
          <p:cNvPr id="35" name="Afbeelding 34">
            <a:extLst>
              <a:ext uri="{FF2B5EF4-FFF2-40B4-BE49-F238E27FC236}">
                <a16:creationId xmlns:a16="http://schemas.microsoft.com/office/drawing/2014/main" id="{52C77BE0-68AD-44EF-9542-4A80DBF9907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6572249" y="1478914"/>
            <a:ext cx="1699356" cy="1539875"/>
          </a:xfrm>
          <a:prstGeom prst="rect">
            <a:avLst/>
          </a:prstGeom>
        </p:spPr>
      </p:pic>
      <p:sp>
        <p:nvSpPr>
          <p:cNvPr id="37" name="Content Placeholder 4">
            <a:extLst>
              <a:ext uri="{FF2B5EF4-FFF2-40B4-BE49-F238E27FC236}">
                <a16:creationId xmlns:a16="http://schemas.microsoft.com/office/drawing/2014/main" id="{39DBA839-1E61-4DFE-8AA5-098D07E81311}"/>
              </a:ext>
            </a:extLst>
          </p:cNvPr>
          <p:cNvSpPr txBox="1">
            <a:spLocks/>
          </p:cNvSpPr>
          <p:nvPr userDrawn="1"/>
        </p:nvSpPr>
        <p:spPr>
          <a:xfrm>
            <a:off x="6572249" y="3565310"/>
            <a:ext cx="4564064" cy="153926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buFontTx/>
              <a:buNone/>
            </a:pPr>
            <a:r>
              <a:rPr lang="nl-NL" sz="1200" b="1" noProof="0" dirty="0">
                <a:solidFill>
                  <a:schemeClr val="tx2"/>
                </a:solidFill>
                <a:latin typeface="+mn-lt"/>
              </a:rPr>
              <a:t>Afbeeldingen invoegen</a:t>
            </a:r>
          </a:p>
          <a:p>
            <a:pPr marL="0" indent="0">
              <a:lnSpc>
                <a:spcPct val="105000"/>
              </a:lnSpc>
              <a:buFontTx/>
              <a:buNone/>
            </a:pPr>
            <a:r>
              <a:rPr lang="nl-NL" sz="1050" noProof="0" dirty="0">
                <a:solidFill>
                  <a:schemeClr val="tx2"/>
                </a:solidFill>
                <a:latin typeface="+mn-lt"/>
              </a:rPr>
              <a:t>Wanneer een </a:t>
            </a:r>
            <a:r>
              <a:rPr lang="nl-NL" sz="1050" b="1" noProof="0" dirty="0">
                <a:solidFill>
                  <a:schemeClr val="tx2"/>
                </a:solidFill>
                <a:latin typeface="+mn-lt"/>
              </a:rPr>
              <a:t>foto</a:t>
            </a:r>
            <a:r>
              <a:rPr lang="nl-NL" sz="1050" noProof="0" dirty="0">
                <a:solidFill>
                  <a:schemeClr val="tx2"/>
                </a:solidFill>
                <a:latin typeface="+mn-lt"/>
              </a:rPr>
              <a:t> in een </a:t>
            </a:r>
            <a:r>
              <a:rPr lang="nl-NL" sz="1050" noProof="0" dirty="0" err="1">
                <a:solidFill>
                  <a:schemeClr val="tx2"/>
                </a:solidFill>
                <a:latin typeface="+mn-lt"/>
              </a:rPr>
              <a:t>afbeeldingsplaceholder</a:t>
            </a:r>
            <a:r>
              <a:rPr lang="nl-NL" sz="1050" noProof="0" dirty="0">
                <a:solidFill>
                  <a:schemeClr val="tx2"/>
                </a:solidFill>
                <a:latin typeface="+mn-lt"/>
              </a:rPr>
              <a:t> is geplaatst </a:t>
            </a:r>
            <a:br>
              <a:rPr lang="nl-NL" sz="1050" noProof="0" dirty="0">
                <a:solidFill>
                  <a:schemeClr val="tx2"/>
                </a:solidFill>
                <a:latin typeface="+mn-lt"/>
              </a:rPr>
            </a:br>
            <a:r>
              <a:rPr lang="nl-NL" sz="1050" noProof="0" dirty="0">
                <a:solidFill>
                  <a:schemeClr val="tx2"/>
                </a:solidFill>
                <a:latin typeface="+mn-lt"/>
              </a:rPr>
              <a:t>kun je de </a:t>
            </a:r>
            <a:r>
              <a:rPr lang="nl-NL" sz="1050" b="1" noProof="0" dirty="0">
                <a:solidFill>
                  <a:schemeClr val="tx2"/>
                </a:solidFill>
                <a:latin typeface="+mn-lt"/>
              </a:rPr>
              <a:t>uitsnede</a:t>
            </a:r>
            <a:r>
              <a:rPr lang="nl-NL" sz="1050" noProof="0" dirty="0">
                <a:solidFill>
                  <a:schemeClr val="tx2"/>
                </a:solidFill>
                <a:latin typeface="+mn-lt"/>
              </a:rPr>
              <a:t> </a:t>
            </a:r>
            <a:r>
              <a:rPr lang="nl-NL" sz="1050" b="1" noProof="0" dirty="0">
                <a:solidFill>
                  <a:schemeClr val="tx2"/>
                </a:solidFill>
                <a:latin typeface="+mn-lt"/>
              </a:rPr>
              <a:t>nog veranderen</a:t>
            </a:r>
            <a:r>
              <a:rPr lang="nl-NL" sz="1050" noProof="0" dirty="0">
                <a:solidFill>
                  <a:schemeClr val="tx2"/>
                </a:solidFill>
                <a:latin typeface="+mn-lt"/>
              </a:rPr>
              <a:t>.</a:t>
            </a:r>
          </a:p>
          <a:p>
            <a:pPr marL="135731" indent="-135731">
              <a:lnSpc>
                <a:spcPct val="105000"/>
              </a:lnSpc>
              <a:buFont typeface="Arial" panose="020B0604020202020204" pitchFamily="34" charset="0"/>
              <a:buChar char="•"/>
            </a:pPr>
            <a:r>
              <a:rPr lang="nl-NL" sz="1050" noProof="0" dirty="0">
                <a:solidFill>
                  <a:schemeClr val="tx2"/>
                </a:solidFill>
                <a:latin typeface="+mn-lt"/>
              </a:rPr>
              <a:t>Selecteer de foto</a:t>
            </a:r>
          </a:p>
          <a:p>
            <a:pPr marL="135731" indent="-135731">
              <a:lnSpc>
                <a:spcPct val="105000"/>
              </a:lnSpc>
              <a:buFont typeface="Arial" panose="020B0604020202020204" pitchFamily="34" charset="0"/>
              <a:buChar char="•"/>
            </a:pPr>
            <a:r>
              <a:rPr lang="nl-NL" sz="1050" noProof="0" dirty="0">
                <a:solidFill>
                  <a:schemeClr val="tx2"/>
                </a:solidFill>
                <a:latin typeface="+mn-lt"/>
              </a:rPr>
              <a:t>Ga in het lint naar Picture Tools – Format </a:t>
            </a:r>
            <a:br>
              <a:rPr lang="nl-NL" sz="1050" noProof="0" dirty="0">
                <a:solidFill>
                  <a:schemeClr val="tx2"/>
                </a:solidFill>
                <a:latin typeface="+mn-lt"/>
              </a:rPr>
            </a:br>
            <a:r>
              <a:rPr lang="nl-NL" sz="1050" noProof="0" dirty="0">
                <a:solidFill>
                  <a:schemeClr val="tx2"/>
                </a:solidFill>
                <a:latin typeface="+mn-lt"/>
              </a:rPr>
              <a:t>(Hulpmiddelen voor afbeeldingen – Opmaak)</a:t>
            </a:r>
          </a:p>
          <a:p>
            <a:pPr marL="135731" indent="-135731">
              <a:lnSpc>
                <a:spcPct val="105000"/>
              </a:lnSpc>
              <a:buFont typeface="Arial" panose="020B0604020202020204" pitchFamily="34" charset="0"/>
              <a:buChar char="•"/>
            </a:pPr>
            <a:r>
              <a:rPr lang="nl-NL" sz="1050" noProof="0" dirty="0">
                <a:solidFill>
                  <a:schemeClr val="tx2"/>
                </a:solidFill>
                <a:latin typeface="+mn-lt"/>
              </a:rPr>
              <a:t>Klik op het </a:t>
            </a:r>
            <a:r>
              <a:rPr lang="nl-NL" sz="1050" b="1" noProof="0" dirty="0" err="1">
                <a:solidFill>
                  <a:schemeClr val="tx2"/>
                </a:solidFill>
                <a:latin typeface="+mn-lt"/>
              </a:rPr>
              <a:t>Crop</a:t>
            </a:r>
            <a:r>
              <a:rPr lang="nl-NL" sz="1050" noProof="0" dirty="0">
                <a:solidFill>
                  <a:schemeClr val="tx2"/>
                </a:solidFill>
                <a:latin typeface="+mn-lt"/>
              </a:rPr>
              <a:t> (Bijsnijden) gereedschap</a:t>
            </a:r>
          </a:p>
          <a:p>
            <a:pPr marL="135731" indent="-135731">
              <a:lnSpc>
                <a:spcPct val="105000"/>
              </a:lnSpc>
              <a:buFont typeface="Arial" panose="020B0604020202020204" pitchFamily="34" charset="0"/>
              <a:buChar char="•"/>
            </a:pPr>
            <a:r>
              <a:rPr lang="nl-NL" sz="1050" noProof="0" dirty="0">
                <a:solidFill>
                  <a:schemeClr val="tx2"/>
                </a:solidFill>
                <a:latin typeface="+mn-lt"/>
              </a:rPr>
              <a:t>De grijze delen zijn de delen van de foto die buiten de </a:t>
            </a:r>
            <a:r>
              <a:rPr lang="nl-NL" sz="1050" noProof="0" dirty="0" err="1">
                <a:solidFill>
                  <a:schemeClr val="tx2"/>
                </a:solidFill>
                <a:latin typeface="+mn-lt"/>
              </a:rPr>
              <a:t>placeholder</a:t>
            </a:r>
            <a:r>
              <a:rPr lang="nl-NL" sz="1050" noProof="0" dirty="0">
                <a:solidFill>
                  <a:schemeClr val="tx2"/>
                </a:solidFill>
                <a:latin typeface="+mn-lt"/>
              </a:rPr>
              <a:t> vallen</a:t>
            </a:r>
          </a:p>
          <a:p>
            <a:pPr marL="135731" indent="-135731">
              <a:lnSpc>
                <a:spcPct val="105000"/>
              </a:lnSpc>
              <a:buFont typeface="Arial" panose="020B0604020202020204" pitchFamily="34" charset="0"/>
              <a:buChar char="•"/>
            </a:pPr>
            <a:r>
              <a:rPr lang="nl-NL" sz="1050" noProof="0" dirty="0">
                <a:solidFill>
                  <a:schemeClr val="tx2"/>
                </a:solidFill>
                <a:latin typeface="+mn-lt"/>
              </a:rPr>
              <a:t>Verschuif de foto in de </a:t>
            </a:r>
            <a:r>
              <a:rPr lang="nl-NL" sz="1050" noProof="0" dirty="0" err="1">
                <a:solidFill>
                  <a:schemeClr val="tx2"/>
                </a:solidFill>
                <a:latin typeface="+mn-lt"/>
              </a:rPr>
              <a:t>placeholder</a:t>
            </a:r>
            <a:endParaRPr lang="nl-NL" sz="1050" noProof="0" dirty="0">
              <a:solidFill>
                <a:schemeClr val="tx2"/>
              </a:solidFill>
              <a:latin typeface="+mn-lt"/>
            </a:endParaRPr>
          </a:p>
        </p:txBody>
      </p:sp>
      <p:pic>
        <p:nvPicPr>
          <p:cNvPr id="42" name="Picture 80">
            <a:extLst>
              <a:ext uri="{FF2B5EF4-FFF2-40B4-BE49-F238E27FC236}">
                <a16:creationId xmlns:a16="http://schemas.microsoft.com/office/drawing/2014/main" id="{2D7188E2-B4C8-4DAC-8ADC-0B7AABEB240C}"/>
              </a:ext>
            </a:extLst>
          </p:cNvPr>
          <p:cNvPicPr>
            <a:picLocks noChangeAspect="1"/>
          </p:cNvPicPr>
          <p:nvPr userDrawn="1"/>
        </p:nvPicPr>
        <p:blipFill>
          <a:blip r:embed="rId9"/>
          <a:stretch>
            <a:fillRect/>
          </a:stretch>
        </p:blipFill>
        <p:spPr>
          <a:xfrm>
            <a:off x="8829305" y="1478914"/>
            <a:ext cx="1152525" cy="866775"/>
          </a:xfrm>
          <a:prstGeom prst="rect">
            <a:avLst/>
          </a:prstGeom>
          <a:ln>
            <a:solidFill>
              <a:schemeClr val="bg2">
                <a:lumMod val="85000"/>
              </a:schemeClr>
            </a:solidFill>
          </a:ln>
          <a:effectLst/>
        </p:spPr>
      </p:pic>
      <p:sp>
        <p:nvSpPr>
          <p:cNvPr id="47" name="Content Placeholder 4">
            <a:extLst>
              <a:ext uri="{FF2B5EF4-FFF2-40B4-BE49-F238E27FC236}">
                <a16:creationId xmlns:a16="http://schemas.microsoft.com/office/drawing/2014/main" id="{C9390AFB-9684-4E2A-A46F-337C296F7378}"/>
              </a:ext>
            </a:extLst>
          </p:cNvPr>
          <p:cNvSpPr txBox="1">
            <a:spLocks/>
          </p:cNvSpPr>
          <p:nvPr userDrawn="1"/>
        </p:nvSpPr>
        <p:spPr>
          <a:xfrm>
            <a:off x="8829305" y="2474380"/>
            <a:ext cx="2307008" cy="836383"/>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buFontTx/>
              <a:buNone/>
            </a:pPr>
            <a:r>
              <a:rPr lang="nl-NL" sz="1050" noProof="0" dirty="0">
                <a:solidFill>
                  <a:schemeClr val="tx2"/>
                </a:solidFill>
                <a:latin typeface="+mn-lt"/>
              </a:rPr>
              <a:t>Om objecten uit te lijnen op de slide, zorg je dat de </a:t>
            </a:r>
            <a:r>
              <a:rPr lang="nl-NL" sz="1050" b="1" noProof="0" dirty="0">
                <a:solidFill>
                  <a:schemeClr val="tx2"/>
                </a:solidFill>
                <a:latin typeface="+mn-lt"/>
              </a:rPr>
              <a:t>Guides</a:t>
            </a:r>
            <a:r>
              <a:rPr lang="nl-NL" sz="1050" noProof="0" dirty="0">
                <a:solidFill>
                  <a:schemeClr val="tx2"/>
                </a:solidFill>
                <a:latin typeface="+mn-lt"/>
              </a:rPr>
              <a:t> (Hulplijnen) aan staan. </a:t>
            </a:r>
            <a:r>
              <a:rPr lang="nl-NL" sz="1050" dirty="0"/>
              <a:t>Om de Guides aan te zetten ga je naar </a:t>
            </a:r>
            <a:r>
              <a:rPr lang="nl-NL" sz="1050" b="1" dirty="0"/>
              <a:t>View </a:t>
            </a:r>
            <a:r>
              <a:rPr lang="nl-NL" sz="1050" b="0" dirty="0"/>
              <a:t>en</a:t>
            </a:r>
            <a:r>
              <a:rPr lang="nl-NL" sz="1050" b="1" dirty="0"/>
              <a:t> </a:t>
            </a:r>
            <a:r>
              <a:rPr lang="nl-NL" sz="1050" b="0" dirty="0"/>
              <a:t>zet een vinkje voor </a:t>
            </a:r>
            <a:r>
              <a:rPr lang="nl-NL" sz="1050" b="1" dirty="0"/>
              <a:t>Guides </a:t>
            </a:r>
            <a:r>
              <a:rPr lang="nl-NL" sz="1050" dirty="0"/>
              <a:t>(of via Alt + F9).</a:t>
            </a:r>
            <a:endParaRPr lang="nl-NL" sz="1050" noProof="0" dirty="0">
              <a:solidFill>
                <a:schemeClr val="tx2"/>
              </a:solidFill>
              <a:latin typeface="+mn-lt"/>
            </a:endParaRPr>
          </a:p>
        </p:txBody>
      </p:sp>
      <p:sp>
        <p:nvSpPr>
          <p:cNvPr id="55" name="Content Placeholder 3">
            <a:extLst>
              <a:ext uri="{FF2B5EF4-FFF2-40B4-BE49-F238E27FC236}">
                <a16:creationId xmlns:a16="http://schemas.microsoft.com/office/drawing/2014/main" id="{D5AD646D-9B15-4ADF-9694-252C714F27AC}"/>
              </a:ext>
            </a:extLst>
          </p:cNvPr>
          <p:cNvSpPr txBox="1">
            <a:spLocks/>
          </p:cNvSpPr>
          <p:nvPr userDrawn="1"/>
        </p:nvSpPr>
        <p:spPr>
          <a:xfrm>
            <a:off x="6572249" y="1196975"/>
            <a:ext cx="1628776" cy="180242"/>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5000"/>
              </a:lnSpc>
              <a:spcBef>
                <a:spcPts val="0"/>
              </a:spcBef>
              <a:spcAft>
                <a:spcPts val="0"/>
              </a:spcAft>
              <a:buClrTx/>
              <a:buSzPct val="80000"/>
              <a:buFontTx/>
              <a:buNone/>
              <a:tabLst/>
              <a:defRPr/>
            </a:pPr>
            <a:r>
              <a:rPr lang="nl-NL" sz="1200" b="1" noProof="0" dirty="0">
                <a:solidFill>
                  <a:schemeClr val="tx2"/>
                </a:solidFill>
                <a:latin typeface="+mn-lt"/>
              </a:rPr>
              <a:t>TG </a:t>
            </a:r>
            <a:r>
              <a:rPr lang="nl-NL" sz="1200" b="1" noProof="0" dirty="0" err="1">
                <a:solidFill>
                  <a:schemeClr val="tx2"/>
                </a:solidFill>
                <a:latin typeface="+mn-lt"/>
              </a:rPr>
              <a:t>Theme</a:t>
            </a:r>
            <a:r>
              <a:rPr lang="nl-NL" sz="1200" b="1" noProof="0" dirty="0">
                <a:solidFill>
                  <a:schemeClr val="tx2"/>
                </a:solidFill>
                <a:latin typeface="+mn-lt"/>
              </a:rPr>
              <a:t> Colors:</a:t>
            </a:r>
            <a:endParaRPr lang="nl-NL" sz="1050" noProof="0" dirty="0">
              <a:solidFill>
                <a:schemeClr val="tx2"/>
              </a:solidFill>
              <a:latin typeface="+mn-lt"/>
            </a:endParaRPr>
          </a:p>
        </p:txBody>
      </p:sp>
      <p:sp>
        <p:nvSpPr>
          <p:cNvPr id="56" name="Content Placeholder 3">
            <a:extLst>
              <a:ext uri="{FF2B5EF4-FFF2-40B4-BE49-F238E27FC236}">
                <a16:creationId xmlns:a16="http://schemas.microsoft.com/office/drawing/2014/main" id="{E3E39FEF-6B28-4C26-8F52-C90FEE9D9353}"/>
              </a:ext>
            </a:extLst>
          </p:cNvPr>
          <p:cNvSpPr txBox="1">
            <a:spLocks/>
          </p:cNvSpPr>
          <p:nvPr userDrawn="1"/>
        </p:nvSpPr>
        <p:spPr>
          <a:xfrm>
            <a:off x="8829305" y="1196975"/>
            <a:ext cx="1628776" cy="180242"/>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5000"/>
              </a:lnSpc>
              <a:spcBef>
                <a:spcPts val="0"/>
              </a:spcBef>
              <a:spcAft>
                <a:spcPts val="0"/>
              </a:spcAft>
              <a:buClrTx/>
              <a:buSzPct val="80000"/>
              <a:buFontTx/>
              <a:buNone/>
              <a:tabLst/>
              <a:defRPr/>
            </a:pPr>
            <a:r>
              <a:rPr lang="nl-NL" sz="1200" b="1" noProof="0" dirty="0">
                <a:solidFill>
                  <a:schemeClr val="tx2"/>
                </a:solidFill>
                <a:latin typeface="+mn-lt"/>
              </a:rPr>
              <a:t>PowerPoint Guides</a:t>
            </a:r>
            <a:endParaRPr lang="nl-NL" sz="1050" noProof="0" dirty="0">
              <a:solidFill>
                <a:schemeClr val="tx2"/>
              </a:solidFill>
              <a:latin typeface="+mn-lt"/>
            </a:endParaRPr>
          </a:p>
        </p:txBody>
      </p:sp>
      <p:sp>
        <p:nvSpPr>
          <p:cNvPr id="58" name="Tijdelijke aanduiding voor dianummer 4">
            <a:extLst>
              <a:ext uri="{FF2B5EF4-FFF2-40B4-BE49-F238E27FC236}">
                <a16:creationId xmlns:a16="http://schemas.microsoft.com/office/drawing/2014/main" id="{2C85B6DC-B67A-44F8-A690-6C24B88BB798}"/>
              </a:ext>
            </a:extLst>
          </p:cNvPr>
          <p:cNvSpPr txBox="1">
            <a:spLocks/>
          </p:cNvSpPr>
          <p:nvPr userDrawn="1"/>
        </p:nvSpPr>
        <p:spPr>
          <a:xfrm>
            <a:off x="6007034" y="6594831"/>
            <a:ext cx="177933" cy="123111"/>
          </a:xfrm>
          <a:prstGeom prst="rect">
            <a:avLst/>
          </a:prstGeom>
        </p:spPr>
        <p:txBody>
          <a:bodyPr vert="horz" wrap="none" lIns="0" tIns="0" rIns="0" bIns="0" rtlCol="0" anchor="ctr">
            <a:spAutoFit/>
          </a:bodyPr>
          <a:lstStyle>
            <a:defPPr>
              <a:defRPr lang="nl-NL"/>
            </a:defPPr>
            <a:lvl1pPr marL="0" algn="ct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A15134-CD64-4197-891E-7C1F921F6B1C}" type="slidenum">
              <a:rPr lang="nl-NL" smtClean="0"/>
              <a:pPr/>
              <a:t>‹nr.›</a:t>
            </a:fld>
            <a:endParaRPr lang="nl-NL"/>
          </a:p>
        </p:txBody>
      </p:sp>
      <p:sp>
        <p:nvSpPr>
          <p:cNvPr id="24" name="Tijdelijke aanduiding voor voettekst 4">
            <a:extLst>
              <a:ext uri="{FF2B5EF4-FFF2-40B4-BE49-F238E27FC236}">
                <a16:creationId xmlns:a16="http://schemas.microsoft.com/office/drawing/2014/main" id="{A696748A-78C0-4DCE-8FA1-EDEEA4374E50}"/>
              </a:ext>
            </a:extLst>
          </p:cNvPr>
          <p:cNvSpPr txBox="1">
            <a:spLocks/>
          </p:cNvSpPr>
          <p:nvPr userDrawn="1"/>
        </p:nvSpPr>
        <p:spPr>
          <a:xfrm>
            <a:off x="10230616" y="6594831"/>
            <a:ext cx="905697" cy="123111"/>
          </a:xfrm>
          <a:prstGeom prst="rect">
            <a:avLst/>
          </a:prstGeom>
        </p:spPr>
        <p:txBody>
          <a:bodyPr vert="horz" wrap="none" lIns="0" tIns="0" rIns="0" bIns="0" rtlCol="0" anchor="ctr">
            <a:spAutoFit/>
          </a:bodyPr>
          <a:lstStyle>
            <a:defPPr>
              <a:defRPr lang="nl-NL"/>
            </a:defPPr>
            <a:lvl1pPr marL="0" algn="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dirty="0"/>
              <a:t>•</a:t>
            </a:r>
            <a:r>
              <a:rPr lang="nl-NL" sz="650" dirty="0"/>
              <a:t>  </a:t>
            </a:r>
            <a:r>
              <a:rPr lang="nl-NL" dirty="0"/>
              <a:t>© </a:t>
            </a:r>
            <a:r>
              <a:rPr lang="nl-NL" dirty="0" err="1"/>
              <a:t>TwynstraGudde</a:t>
            </a:r>
            <a:endParaRPr lang="nl-NL" dirty="0"/>
          </a:p>
        </p:txBody>
      </p:sp>
      <p:sp>
        <p:nvSpPr>
          <p:cNvPr id="25" name="Tijdelijke aanduiding voor voettekst 4">
            <a:extLst>
              <a:ext uri="{FF2B5EF4-FFF2-40B4-BE49-F238E27FC236}">
                <a16:creationId xmlns:a16="http://schemas.microsoft.com/office/drawing/2014/main" id="{CDC5B055-6659-4EFD-B3D7-6D4ACD85FA36}"/>
              </a:ext>
            </a:extLst>
          </p:cNvPr>
          <p:cNvSpPr txBox="1">
            <a:spLocks/>
          </p:cNvSpPr>
          <p:nvPr userDrawn="1"/>
        </p:nvSpPr>
        <p:spPr>
          <a:xfrm>
            <a:off x="6327774" y="6594831"/>
            <a:ext cx="3854451" cy="123111"/>
          </a:xfrm>
          <a:prstGeom prst="rect">
            <a:avLst/>
          </a:prstGeom>
        </p:spPr>
        <p:txBody>
          <a:bodyPr vert="horz" wrap="square" lIns="0" tIns="0" rIns="0" bIns="0" rtlCol="0" anchor="ctr">
            <a:spAutoFit/>
          </a:bodyPr>
          <a:lstStyle>
            <a:defPPr>
              <a:defRPr lang="nl-NL"/>
            </a:defPPr>
            <a:lvl1pPr marL="0" algn="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Naam van de presentatie invullen via Invoegen - Koptekst en voettekst</a:t>
            </a:r>
            <a:endParaRPr lang="nl-NL" dirty="0"/>
          </a:p>
        </p:txBody>
      </p:sp>
    </p:spTree>
    <p:extLst>
      <p:ext uri="{BB962C8B-B14F-4D97-AF65-F5344CB8AC3E}">
        <p14:creationId xmlns:p14="http://schemas.microsoft.com/office/powerpoint/2010/main" val="9570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ind pagin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4756F92-AB52-F046-B7C8-5BD1871BA37A}"/>
              </a:ext>
            </a:extLst>
          </p:cNvPr>
          <p:cNvSpPr txBox="1">
            <a:spLocks/>
          </p:cNvSpPr>
          <p:nvPr userDrawn="1"/>
        </p:nvSpPr>
        <p:spPr>
          <a:xfrm>
            <a:off x="609600" y="2736417"/>
            <a:ext cx="9144000" cy="1026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Open Sans" panose="020B0606030504020204" pitchFamily="34" charset="0"/>
                <a:ea typeface="Open Sans" panose="020B0606030504020204" pitchFamily="34" charset="0"/>
                <a:cs typeface="Open Sans" panose="020B0606030504020204" pitchFamily="34" charset="0"/>
              </a:rPr>
              <a:t>Dank u wel</a:t>
            </a:r>
          </a:p>
        </p:txBody>
      </p:sp>
      <p:sp>
        <p:nvSpPr>
          <p:cNvPr id="9" name="Ondertitel 2">
            <a:extLst>
              <a:ext uri="{FF2B5EF4-FFF2-40B4-BE49-F238E27FC236}">
                <a16:creationId xmlns:a16="http://schemas.microsoft.com/office/drawing/2014/main" id="{A8CBE24D-5BF4-C94A-9F64-80BA2D2C7CF5}"/>
              </a:ext>
            </a:extLst>
          </p:cNvPr>
          <p:cNvSpPr txBox="1">
            <a:spLocks/>
          </p:cNvSpPr>
          <p:nvPr userDrawn="1"/>
        </p:nvSpPr>
        <p:spPr>
          <a:xfrm>
            <a:off x="609600" y="3755935"/>
            <a:ext cx="9144000" cy="3603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Facility Management Nederland</a:t>
            </a:r>
          </a:p>
        </p:txBody>
      </p:sp>
    </p:spTree>
    <p:extLst>
      <p:ext uri="{BB962C8B-B14F-4D97-AF65-F5344CB8AC3E}">
        <p14:creationId xmlns:p14="http://schemas.microsoft.com/office/powerpoint/2010/main" val="222771332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F0E14-209E-D04C-8A24-081FBDAC910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B01B08D-B076-0E4B-950B-DF8F2EFBFC0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61C1EC-EBF4-9848-BEA9-BC2E6F9B3635}"/>
              </a:ext>
            </a:extLst>
          </p:cNvPr>
          <p:cNvSpPr>
            <a:spLocks noGrp="1"/>
          </p:cNvSpPr>
          <p:nvPr>
            <p:ph type="dt" sz="half" idx="10"/>
          </p:nvPr>
        </p:nvSpPr>
        <p:spPr/>
        <p:txBody>
          <a:bodyPr/>
          <a:lstStyle/>
          <a:p>
            <a:fld id="{9F0C05EE-4050-4376-ADA0-11A5629C371A}" type="datetime1">
              <a:rPr lang="nl-NL" smtClean="0"/>
              <a:t>3-4-2023</a:t>
            </a:fld>
            <a:endParaRPr lang="nl-NL"/>
          </a:p>
        </p:txBody>
      </p:sp>
      <p:sp>
        <p:nvSpPr>
          <p:cNvPr id="5" name="Tijdelijke aanduiding voor voettekst 4">
            <a:extLst>
              <a:ext uri="{FF2B5EF4-FFF2-40B4-BE49-F238E27FC236}">
                <a16:creationId xmlns:a16="http://schemas.microsoft.com/office/drawing/2014/main" id="{BBA60E67-74B5-0344-AC73-412F36C7A014}"/>
              </a:ext>
            </a:extLst>
          </p:cNvPr>
          <p:cNvSpPr>
            <a:spLocks noGrp="1"/>
          </p:cNvSpPr>
          <p:nvPr>
            <p:ph type="ftr" sz="quarter" idx="11"/>
          </p:nvPr>
        </p:nvSpPr>
        <p:spPr/>
        <p:txBody>
          <a:bodyPr/>
          <a:lstStyle/>
          <a:p>
            <a:r>
              <a:rPr lang="en-US"/>
              <a:t>Facility &amp; Workplace Experience onderzoek 2022</a:t>
            </a:r>
            <a:endParaRPr lang="nl-NL"/>
          </a:p>
        </p:txBody>
      </p:sp>
      <p:sp>
        <p:nvSpPr>
          <p:cNvPr id="6" name="Tijdelijke aanduiding voor dianummer 5">
            <a:extLst>
              <a:ext uri="{FF2B5EF4-FFF2-40B4-BE49-F238E27FC236}">
                <a16:creationId xmlns:a16="http://schemas.microsoft.com/office/drawing/2014/main" id="{77269045-CC85-8E42-A4F3-187B79E79743}"/>
              </a:ext>
            </a:extLst>
          </p:cNvPr>
          <p:cNvSpPr>
            <a:spLocks noGrp="1"/>
          </p:cNvSpPr>
          <p:nvPr>
            <p:ph type="sldNum" sz="quarter" idx="12"/>
          </p:nvPr>
        </p:nvSpPr>
        <p:spPr/>
        <p:txBody>
          <a:bodyPr/>
          <a:lstStyle/>
          <a:p>
            <a:fld id="{CE94395F-893E-6647-AB69-2FD18F0BB708}" type="slidenum">
              <a:rPr lang="nl-NL" smtClean="0"/>
              <a:t>‹nr.›</a:t>
            </a:fld>
            <a:endParaRPr lang="nl-NL"/>
          </a:p>
        </p:txBody>
      </p:sp>
    </p:spTree>
    <p:extLst>
      <p:ext uri="{BB962C8B-B14F-4D97-AF65-F5344CB8AC3E}">
        <p14:creationId xmlns:p14="http://schemas.microsoft.com/office/powerpoint/2010/main" val="439736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dia Wit">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DF89716-8C57-449C-A566-B9D4115922D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accent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accent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6" name="Freeform 5">
            <a:extLst>
              <a:ext uri="{FF2B5EF4-FFF2-40B4-BE49-F238E27FC236}">
                <a16:creationId xmlns:a16="http://schemas.microsoft.com/office/drawing/2014/main" id="{90AD730B-F8E9-412E-B814-76C8908D8E41}"/>
              </a:ext>
            </a:extLst>
          </p:cNvPr>
          <p:cNvSpPr>
            <a:spLocks/>
          </p:cNvSpPr>
          <p:nvPr userDrawn="1"/>
        </p:nvSpPr>
        <p:spPr bwMode="auto">
          <a:xfrm>
            <a:off x="7046665" y="-1"/>
            <a:ext cx="5145335" cy="3966413"/>
          </a:xfrm>
          <a:custGeom>
            <a:avLst/>
            <a:gdLst>
              <a:gd name="T0" fmla="*/ 1098 w 1620"/>
              <a:gd name="T1" fmla="*/ 1012 h 1245"/>
              <a:gd name="T2" fmla="*/ 1352 w 1620"/>
              <a:gd name="T3" fmla="*/ 1012 h 1245"/>
              <a:gd name="T4" fmla="*/ 1452 w 1620"/>
              <a:gd name="T5" fmla="*/ 1032 h 1245"/>
              <a:gd name="T6" fmla="*/ 1620 w 1620"/>
              <a:gd name="T7" fmla="*/ 1245 h 1245"/>
              <a:gd name="T8" fmla="*/ 1620 w 1620"/>
              <a:gd name="T9" fmla="*/ 239 h 1245"/>
              <a:gd name="T10" fmla="*/ 1554 w 1620"/>
              <a:gd name="T11" fmla="*/ 379 h 1245"/>
              <a:gd name="T12" fmla="*/ 1519 w 1620"/>
              <a:gd name="T13" fmla="*/ 412 h 1245"/>
              <a:gd name="T14" fmla="*/ 1507 w 1620"/>
              <a:gd name="T15" fmla="*/ 420 h 1245"/>
              <a:gd name="T16" fmla="*/ 1352 w 1620"/>
              <a:gd name="T17" fmla="*/ 469 h 1245"/>
              <a:gd name="T18" fmla="*/ 1312 w 1620"/>
              <a:gd name="T19" fmla="*/ 469 h 1245"/>
              <a:gd name="T20" fmla="*/ 1248 w 1620"/>
              <a:gd name="T21" fmla="*/ 469 h 1245"/>
              <a:gd name="T22" fmla="*/ 558 w 1620"/>
              <a:gd name="T23" fmla="*/ 0 h 1245"/>
              <a:gd name="T24" fmla="*/ 0 w 1620"/>
              <a:gd name="T25" fmla="*/ 0 h 1245"/>
              <a:gd name="T26" fmla="*/ 1098 w 1620"/>
              <a:gd name="T27" fmla="*/ 1012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0" h="1245">
                <a:moveTo>
                  <a:pt x="1098" y="1012"/>
                </a:moveTo>
                <a:cubicBezTo>
                  <a:pt x="1352" y="1012"/>
                  <a:pt x="1352" y="1012"/>
                  <a:pt x="1352" y="1012"/>
                </a:cubicBezTo>
                <a:cubicBezTo>
                  <a:pt x="1387" y="1012"/>
                  <a:pt x="1421" y="1019"/>
                  <a:pt x="1452" y="1032"/>
                </a:cubicBezTo>
                <a:cubicBezTo>
                  <a:pt x="1541" y="1067"/>
                  <a:pt x="1606" y="1148"/>
                  <a:pt x="1620" y="1245"/>
                </a:cubicBezTo>
                <a:cubicBezTo>
                  <a:pt x="1620" y="239"/>
                  <a:pt x="1620" y="239"/>
                  <a:pt x="1620" y="239"/>
                </a:cubicBezTo>
                <a:cubicBezTo>
                  <a:pt x="1612" y="292"/>
                  <a:pt x="1588" y="341"/>
                  <a:pt x="1554" y="379"/>
                </a:cubicBezTo>
                <a:cubicBezTo>
                  <a:pt x="1543" y="391"/>
                  <a:pt x="1531" y="402"/>
                  <a:pt x="1519" y="412"/>
                </a:cubicBezTo>
                <a:cubicBezTo>
                  <a:pt x="1515" y="415"/>
                  <a:pt x="1511" y="418"/>
                  <a:pt x="1507" y="420"/>
                </a:cubicBezTo>
                <a:cubicBezTo>
                  <a:pt x="1463" y="451"/>
                  <a:pt x="1410" y="469"/>
                  <a:pt x="1352" y="469"/>
                </a:cubicBezTo>
                <a:cubicBezTo>
                  <a:pt x="1312" y="469"/>
                  <a:pt x="1312" y="469"/>
                  <a:pt x="1312" y="469"/>
                </a:cubicBezTo>
                <a:cubicBezTo>
                  <a:pt x="1248" y="469"/>
                  <a:pt x="1248" y="469"/>
                  <a:pt x="1248" y="469"/>
                </a:cubicBezTo>
                <a:cubicBezTo>
                  <a:pt x="828" y="469"/>
                  <a:pt x="621" y="312"/>
                  <a:pt x="558" y="0"/>
                </a:cubicBezTo>
                <a:cubicBezTo>
                  <a:pt x="0" y="0"/>
                  <a:pt x="0" y="0"/>
                  <a:pt x="0" y="0"/>
                </a:cubicBezTo>
                <a:cubicBezTo>
                  <a:pt x="61" y="558"/>
                  <a:pt x="528" y="997"/>
                  <a:pt x="1098" y="10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accent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accent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pic>
        <p:nvPicPr>
          <p:cNvPr id="6" name="Afbeelding 5">
            <a:extLst>
              <a:ext uri="{FF2B5EF4-FFF2-40B4-BE49-F238E27FC236}">
                <a16:creationId xmlns:a16="http://schemas.microsoft.com/office/drawing/2014/main" id="{A37E08C6-4CA7-4EB9-9F4A-DFC4A12E0A0A}"/>
              </a:ext>
            </a:extLst>
          </p:cNvPr>
          <p:cNvPicPr>
            <a:picLocks noChangeAspect="1"/>
          </p:cNvPicPr>
          <p:nvPr userDrawn="1"/>
        </p:nvPicPr>
        <p:blipFill>
          <a:blip r:embed="rId2"/>
          <a:stretch>
            <a:fillRect/>
          </a:stretch>
        </p:blipFill>
        <p:spPr>
          <a:xfrm>
            <a:off x="1055688" y="5767365"/>
            <a:ext cx="3148012" cy="541359"/>
          </a:xfrm>
          <a:prstGeom prst="rect">
            <a:avLst/>
          </a:prstGeom>
        </p:spPr>
      </p:pic>
      <p:pic>
        <p:nvPicPr>
          <p:cNvPr id="7" name="Afbeelding 6">
            <a:extLst>
              <a:ext uri="{FF2B5EF4-FFF2-40B4-BE49-F238E27FC236}">
                <a16:creationId xmlns:a16="http://schemas.microsoft.com/office/drawing/2014/main" id="{EF0FFD47-F82E-4439-8AC3-B25A4B7A0CC1}"/>
              </a:ext>
            </a:extLst>
          </p:cNvPr>
          <p:cNvPicPr>
            <a:picLocks noChangeAspect="1"/>
          </p:cNvPicPr>
          <p:nvPr userDrawn="1"/>
        </p:nvPicPr>
        <p:blipFill>
          <a:blip r:embed="rId3"/>
          <a:stretch>
            <a:fillRect/>
          </a:stretch>
        </p:blipFill>
        <p:spPr>
          <a:xfrm>
            <a:off x="8701087" y="5930900"/>
            <a:ext cx="2435226" cy="270678"/>
          </a:xfrm>
          <a:prstGeom prst="rect">
            <a:avLst/>
          </a:prstGeom>
        </p:spPr>
      </p:pic>
    </p:spTree>
    <p:extLst>
      <p:ext uri="{BB962C8B-B14F-4D97-AF65-F5344CB8AC3E}">
        <p14:creationId xmlns:p14="http://schemas.microsoft.com/office/powerpoint/2010/main" val="346329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1C7402B-7C80-4F19-8824-D791E2012BD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sp>
        <p:nvSpPr>
          <p:cNvPr id="16" name="Freeform 5">
            <a:extLst>
              <a:ext uri="{FF2B5EF4-FFF2-40B4-BE49-F238E27FC236}">
                <a16:creationId xmlns:a16="http://schemas.microsoft.com/office/drawing/2014/main" id="{90AD730B-F8E9-412E-B814-76C8908D8E41}"/>
              </a:ext>
            </a:extLst>
          </p:cNvPr>
          <p:cNvSpPr>
            <a:spLocks/>
          </p:cNvSpPr>
          <p:nvPr userDrawn="1"/>
        </p:nvSpPr>
        <p:spPr bwMode="auto">
          <a:xfrm>
            <a:off x="7046665" y="-1"/>
            <a:ext cx="5145335" cy="3966413"/>
          </a:xfrm>
          <a:custGeom>
            <a:avLst/>
            <a:gdLst>
              <a:gd name="T0" fmla="*/ 1098 w 1620"/>
              <a:gd name="T1" fmla="*/ 1012 h 1245"/>
              <a:gd name="T2" fmla="*/ 1352 w 1620"/>
              <a:gd name="T3" fmla="*/ 1012 h 1245"/>
              <a:gd name="T4" fmla="*/ 1452 w 1620"/>
              <a:gd name="T5" fmla="*/ 1032 h 1245"/>
              <a:gd name="T6" fmla="*/ 1620 w 1620"/>
              <a:gd name="T7" fmla="*/ 1245 h 1245"/>
              <a:gd name="T8" fmla="*/ 1620 w 1620"/>
              <a:gd name="T9" fmla="*/ 239 h 1245"/>
              <a:gd name="T10" fmla="*/ 1554 w 1620"/>
              <a:gd name="T11" fmla="*/ 379 h 1245"/>
              <a:gd name="T12" fmla="*/ 1519 w 1620"/>
              <a:gd name="T13" fmla="*/ 412 h 1245"/>
              <a:gd name="T14" fmla="*/ 1507 w 1620"/>
              <a:gd name="T15" fmla="*/ 420 h 1245"/>
              <a:gd name="T16" fmla="*/ 1352 w 1620"/>
              <a:gd name="T17" fmla="*/ 469 h 1245"/>
              <a:gd name="T18" fmla="*/ 1312 w 1620"/>
              <a:gd name="T19" fmla="*/ 469 h 1245"/>
              <a:gd name="T20" fmla="*/ 1248 w 1620"/>
              <a:gd name="T21" fmla="*/ 469 h 1245"/>
              <a:gd name="T22" fmla="*/ 558 w 1620"/>
              <a:gd name="T23" fmla="*/ 0 h 1245"/>
              <a:gd name="T24" fmla="*/ 0 w 1620"/>
              <a:gd name="T25" fmla="*/ 0 h 1245"/>
              <a:gd name="T26" fmla="*/ 1098 w 1620"/>
              <a:gd name="T27" fmla="*/ 1012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0" h="1245">
                <a:moveTo>
                  <a:pt x="1098" y="1012"/>
                </a:moveTo>
                <a:cubicBezTo>
                  <a:pt x="1352" y="1012"/>
                  <a:pt x="1352" y="1012"/>
                  <a:pt x="1352" y="1012"/>
                </a:cubicBezTo>
                <a:cubicBezTo>
                  <a:pt x="1387" y="1012"/>
                  <a:pt x="1421" y="1019"/>
                  <a:pt x="1452" y="1032"/>
                </a:cubicBezTo>
                <a:cubicBezTo>
                  <a:pt x="1541" y="1067"/>
                  <a:pt x="1606" y="1148"/>
                  <a:pt x="1620" y="1245"/>
                </a:cubicBezTo>
                <a:cubicBezTo>
                  <a:pt x="1620" y="239"/>
                  <a:pt x="1620" y="239"/>
                  <a:pt x="1620" y="239"/>
                </a:cubicBezTo>
                <a:cubicBezTo>
                  <a:pt x="1612" y="292"/>
                  <a:pt x="1588" y="341"/>
                  <a:pt x="1554" y="379"/>
                </a:cubicBezTo>
                <a:cubicBezTo>
                  <a:pt x="1543" y="391"/>
                  <a:pt x="1531" y="402"/>
                  <a:pt x="1519" y="412"/>
                </a:cubicBezTo>
                <a:cubicBezTo>
                  <a:pt x="1515" y="415"/>
                  <a:pt x="1511" y="418"/>
                  <a:pt x="1507" y="420"/>
                </a:cubicBezTo>
                <a:cubicBezTo>
                  <a:pt x="1463" y="451"/>
                  <a:pt x="1410" y="469"/>
                  <a:pt x="1352" y="469"/>
                </a:cubicBezTo>
                <a:cubicBezTo>
                  <a:pt x="1312" y="469"/>
                  <a:pt x="1312" y="469"/>
                  <a:pt x="1312" y="469"/>
                </a:cubicBezTo>
                <a:cubicBezTo>
                  <a:pt x="1248" y="469"/>
                  <a:pt x="1248" y="469"/>
                  <a:pt x="1248" y="469"/>
                </a:cubicBezTo>
                <a:cubicBezTo>
                  <a:pt x="828" y="469"/>
                  <a:pt x="621" y="312"/>
                  <a:pt x="558" y="0"/>
                </a:cubicBezTo>
                <a:cubicBezTo>
                  <a:pt x="0" y="0"/>
                  <a:pt x="0" y="0"/>
                  <a:pt x="0" y="0"/>
                </a:cubicBezTo>
                <a:cubicBezTo>
                  <a:pt x="61" y="558"/>
                  <a:pt x="528" y="997"/>
                  <a:pt x="1098" y="10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bg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pic>
        <p:nvPicPr>
          <p:cNvPr id="6" name="Afbeelding 5">
            <a:extLst>
              <a:ext uri="{FF2B5EF4-FFF2-40B4-BE49-F238E27FC236}">
                <a16:creationId xmlns:a16="http://schemas.microsoft.com/office/drawing/2014/main" id="{E0EB47D0-D664-439E-9A64-7C1DF1DC2AC3}"/>
              </a:ext>
            </a:extLst>
          </p:cNvPr>
          <p:cNvPicPr>
            <a:picLocks noChangeAspect="1"/>
          </p:cNvPicPr>
          <p:nvPr userDrawn="1"/>
        </p:nvPicPr>
        <p:blipFill>
          <a:blip r:embed="rId2"/>
          <a:stretch>
            <a:fillRect/>
          </a:stretch>
        </p:blipFill>
        <p:spPr>
          <a:xfrm>
            <a:off x="1055688" y="5768724"/>
            <a:ext cx="3118069" cy="540000"/>
          </a:xfrm>
          <a:prstGeom prst="rect">
            <a:avLst/>
          </a:prstGeom>
        </p:spPr>
      </p:pic>
      <p:pic>
        <p:nvPicPr>
          <p:cNvPr id="7" name="Afbeelding 6">
            <a:extLst>
              <a:ext uri="{FF2B5EF4-FFF2-40B4-BE49-F238E27FC236}">
                <a16:creationId xmlns:a16="http://schemas.microsoft.com/office/drawing/2014/main" id="{1E6E0A76-659B-4CFA-B0B6-A3F6EBBDCE45}"/>
              </a:ext>
            </a:extLst>
          </p:cNvPr>
          <p:cNvPicPr>
            <a:picLocks noChangeAspect="1"/>
          </p:cNvPicPr>
          <p:nvPr userDrawn="1"/>
        </p:nvPicPr>
        <p:blipFill>
          <a:blip r:embed="rId3"/>
          <a:stretch>
            <a:fillRect/>
          </a:stretch>
        </p:blipFill>
        <p:spPr>
          <a:xfrm>
            <a:off x="8705717" y="5931578"/>
            <a:ext cx="2430596" cy="270000"/>
          </a:xfrm>
          <a:prstGeom prst="rect">
            <a:avLst/>
          </a:prstGeom>
        </p:spPr>
      </p:pic>
    </p:spTree>
    <p:extLst>
      <p:ext uri="{BB962C8B-B14F-4D97-AF65-F5344CB8AC3E}">
        <p14:creationId xmlns:p14="http://schemas.microsoft.com/office/powerpoint/2010/main" val="37153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slideLayout" Target="../slideLayouts/slideLayout49.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41" Type="http://schemas.openxmlformats.org/officeDocument/2006/relationships/slideLayout" Target="../slideLayouts/slideLayout48.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EAEA7E9-35D6-FF4E-BAA3-254625DA5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F4DA14F-C957-EE46-94E7-4A3FEE95B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D9D8394-EBC0-8C44-A9B6-3E0243661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BAB95-8DA7-460B-B00A-7037C8394FB0}" type="datetime1">
              <a:rPr lang="en-US" smtClean="0"/>
              <a:pPr/>
              <a:t>4/3/2023</a:t>
            </a:fld>
            <a:endParaRPr lang="en-US" dirty="0"/>
          </a:p>
        </p:txBody>
      </p:sp>
      <p:sp>
        <p:nvSpPr>
          <p:cNvPr id="5" name="Tijdelijke aanduiding voor voettekst 4">
            <a:extLst>
              <a:ext uri="{FF2B5EF4-FFF2-40B4-BE49-F238E27FC236}">
                <a16:creationId xmlns:a16="http://schemas.microsoft.com/office/drawing/2014/main" id="{F33F8C6F-EDCB-C44D-B971-84F8637260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Tijdelijke aanduiding voor dianummer 5">
            <a:extLst>
              <a:ext uri="{FF2B5EF4-FFF2-40B4-BE49-F238E27FC236}">
                <a16:creationId xmlns:a16="http://schemas.microsoft.com/office/drawing/2014/main" id="{3C013068-53B4-3740-BD06-56163E573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415035000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1" r:id="rId4"/>
    <p:sldLayoutId id="2147483712" r:id="rId5"/>
    <p:sldLayoutId id="2147483691" r:id="rId6"/>
    <p:sldLayoutId id="214748371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A968F37-1139-49D7-A641-780CAD8B56D2}"/>
              </a:ext>
            </a:extLst>
          </p:cNvPr>
          <p:cNvSpPr>
            <a:spLocks noGrp="1"/>
          </p:cNvSpPr>
          <p:nvPr>
            <p:ph type="title"/>
          </p:nvPr>
        </p:nvSpPr>
        <p:spPr>
          <a:xfrm>
            <a:off x="1055688" y="501650"/>
            <a:ext cx="10080626" cy="443198"/>
          </a:xfrm>
          <a:prstGeom prst="rect">
            <a:avLst/>
          </a:prstGeom>
        </p:spPr>
        <p:txBody>
          <a:bodyPr vert="horz" wrap="square" lIns="0" tIns="0" rIns="0" bIns="0" rtlCol="0" anchor="t" anchorCtr="0">
            <a:sp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4ABDDF6-CB6A-4A52-AE71-ADBD74068E17}"/>
              </a:ext>
            </a:extLst>
          </p:cNvPr>
          <p:cNvSpPr>
            <a:spLocks noGrp="1"/>
          </p:cNvSpPr>
          <p:nvPr>
            <p:ph type="body" idx="1"/>
          </p:nvPr>
        </p:nvSpPr>
        <p:spPr>
          <a:xfrm>
            <a:off x="1055687" y="1196976"/>
            <a:ext cx="10080625" cy="5111750"/>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7725891B-7F8D-4041-8C1F-95D6FAC2DD85}"/>
              </a:ext>
            </a:extLst>
          </p:cNvPr>
          <p:cNvSpPr>
            <a:spLocks noGrp="1"/>
          </p:cNvSpPr>
          <p:nvPr>
            <p:ph type="ftr" sz="quarter" idx="3"/>
          </p:nvPr>
        </p:nvSpPr>
        <p:spPr>
          <a:xfrm>
            <a:off x="6327774" y="6594831"/>
            <a:ext cx="3855600" cy="123111"/>
          </a:xfrm>
          <a:prstGeom prst="rect">
            <a:avLst/>
          </a:prstGeom>
        </p:spPr>
        <p:txBody>
          <a:bodyPr vert="horz" lIns="0" tIns="0" rIns="0" bIns="0" rtlCol="0" anchor="ctr">
            <a:spAutoFit/>
          </a:bodyPr>
          <a:lstStyle>
            <a:lvl1pPr algn="r">
              <a:defRPr sz="800">
                <a:solidFill>
                  <a:schemeClr val="accent1"/>
                </a:solidFill>
                <a:latin typeface="Segoe UI Semilight" panose="020B0402040204020203" pitchFamily="34" charset="0"/>
                <a:cs typeface="Segoe UI Semilight" panose="020B0402040204020203" pitchFamily="34" charset="0"/>
              </a:defRPr>
            </a:lvl1p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F5D6653B-1705-4630-AC81-2115A18181F0}"/>
              </a:ext>
            </a:extLst>
          </p:cNvPr>
          <p:cNvSpPr>
            <a:spLocks noGrp="1"/>
          </p:cNvSpPr>
          <p:nvPr>
            <p:ph type="sldNum" sz="quarter" idx="4"/>
          </p:nvPr>
        </p:nvSpPr>
        <p:spPr>
          <a:xfrm>
            <a:off x="6007034" y="6594831"/>
            <a:ext cx="177933" cy="123111"/>
          </a:xfrm>
          <a:prstGeom prst="rect">
            <a:avLst/>
          </a:prstGeom>
        </p:spPr>
        <p:txBody>
          <a:bodyPr vert="horz" wrap="none" lIns="0" tIns="0" rIns="0" bIns="0" rtlCol="0" anchor="ctr">
            <a:spAutoFit/>
          </a:bodyPr>
          <a:lstStyle>
            <a:lvl1pPr algn="ctr">
              <a:defRPr sz="800">
                <a:solidFill>
                  <a:schemeClr val="accent1"/>
                </a:solidFill>
                <a:latin typeface="Segoe UI Semilight" panose="020B0402040204020203" pitchFamily="34" charset="0"/>
                <a:cs typeface="Segoe UI Semilight" panose="020B0402040204020203" pitchFamily="34" charset="0"/>
              </a:defRPr>
            </a:lvl1pPr>
          </a:lstStyle>
          <a:p>
            <a:fld id="{72A15134-CD64-4197-891E-7C1F921F6B1C}" type="slidenum">
              <a:rPr lang="nl-NL" smtClean="0"/>
              <a:pPr/>
              <a:t>‹nr.›</a:t>
            </a:fld>
            <a:endParaRPr lang="nl-NL"/>
          </a:p>
        </p:txBody>
      </p:sp>
      <p:sp>
        <p:nvSpPr>
          <p:cNvPr id="8" name="Tijdelijke aanduiding voor voettekst 4">
            <a:extLst>
              <a:ext uri="{FF2B5EF4-FFF2-40B4-BE49-F238E27FC236}">
                <a16:creationId xmlns:a16="http://schemas.microsoft.com/office/drawing/2014/main" id="{4334ACE2-D806-4C22-88A4-5E2A60B4D9D2}"/>
              </a:ext>
            </a:extLst>
          </p:cNvPr>
          <p:cNvSpPr txBox="1">
            <a:spLocks/>
          </p:cNvSpPr>
          <p:nvPr userDrawn="1"/>
        </p:nvSpPr>
        <p:spPr>
          <a:xfrm>
            <a:off x="10230616" y="6594831"/>
            <a:ext cx="905697" cy="123111"/>
          </a:xfrm>
          <a:prstGeom prst="rect">
            <a:avLst/>
          </a:prstGeom>
        </p:spPr>
        <p:txBody>
          <a:bodyPr vert="horz" wrap="none" lIns="0" tIns="0" rIns="0" bIns="0" rtlCol="0" anchor="ctr">
            <a:spAutoFit/>
          </a:bodyPr>
          <a:lstStyle>
            <a:defPPr>
              <a:defRPr lang="nl-NL"/>
            </a:defPPr>
            <a:lvl1pPr marL="0" algn="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dirty="0"/>
              <a:t>•</a:t>
            </a:r>
            <a:r>
              <a:rPr lang="nl-NL" sz="650" dirty="0"/>
              <a:t>  </a:t>
            </a:r>
            <a:r>
              <a:rPr lang="nl-NL" dirty="0"/>
              <a:t>© </a:t>
            </a:r>
            <a:r>
              <a:rPr lang="nl-NL" dirty="0" err="1"/>
              <a:t>TwynstraGudde</a:t>
            </a:r>
            <a:endParaRPr lang="nl-NL" dirty="0"/>
          </a:p>
        </p:txBody>
      </p:sp>
    </p:spTree>
    <p:extLst>
      <p:ext uri="{BB962C8B-B14F-4D97-AF65-F5344CB8AC3E}">
        <p14:creationId xmlns:p14="http://schemas.microsoft.com/office/powerpoint/2010/main" val="4620679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Lst>
  <p:hf hdr="0" dt="0"/>
  <p:txStyles>
    <p:titleStyle>
      <a:lvl1pPr algn="l" defTabSz="914400" rtl="0" eaLnBrk="1" latinLnBrk="0" hangingPunct="1">
        <a:lnSpc>
          <a:spcPct val="90000"/>
        </a:lnSpc>
        <a:spcBef>
          <a:spcPct val="0"/>
        </a:spcBef>
        <a:buNone/>
        <a:defRPr sz="3200" kern="1200">
          <a:solidFill>
            <a:schemeClr val="accent1"/>
          </a:solidFill>
          <a:latin typeface="Segoe UI Semibold" panose="020B0702040204020203" pitchFamily="34" charset="0"/>
          <a:ea typeface="+mj-ea"/>
          <a:cs typeface="Segoe UI Semibold" panose="020B0702040204020203" pitchFamily="34" charset="0"/>
        </a:defRPr>
      </a:lvl1pPr>
    </p:titleStyle>
    <p:bodyStyle>
      <a:lvl1pPr marL="266700" indent="-266700" algn="l" defTabSz="914400" rtl="0" eaLnBrk="1" latinLnBrk="0" hangingPunct="1">
        <a:lnSpc>
          <a:spcPct val="126000"/>
        </a:lnSpc>
        <a:spcBef>
          <a:spcPts val="0"/>
        </a:spcBef>
        <a:buFont typeface="Arial" panose="020B0604020202020204" pitchFamily="34" charset="0"/>
        <a:buChar char="•"/>
        <a:defRPr sz="2600" kern="1200">
          <a:solidFill>
            <a:schemeClr val="tx1"/>
          </a:solidFill>
          <a:latin typeface="+mn-lt"/>
          <a:ea typeface="+mn-ea"/>
          <a:cs typeface="+mn-cs"/>
        </a:defRPr>
      </a:lvl1pPr>
      <a:lvl2pPr marL="539750" indent="-27305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2pPr>
      <a:lvl3pPr marL="806450" indent="-26670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3pPr>
      <a:lvl4pPr marL="1079500" indent="-27305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4pPr>
      <a:lvl5pPr marL="1346200" indent="-26670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274320" algn="l" defTabSz="914400" rtl="0" eaLnBrk="1" latinLnBrk="0" hangingPunct="1">
        <a:defRPr sz="1800" kern="1200">
          <a:solidFill>
            <a:schemeClr val="tx1"/>
          </a:solidFill>
          <a:latin typeface="+mn-lt"/>
          <a:ea typeface="+mn-ea"/>
          <a:cs typeface="+mn-cs"/>
        </a:defRPr>
      </a:lvl2pPr>
      <a:lvl3pPr marL="548640" algn="l" defTabSz="914400" rtl="0" eaLnBrk="1" latinLnBrk="0" hangingPunct="1">
        <a:defRPr sz="1800" kern="1200">
          <a:solidFill>
            <a:schemeClr val="tx1"/>
          </a:solidFill>
          <a:latin typeface="+mn-lt"/>
          <a:ea typeface="+mn-ea"/>
          <a:cs typeface="+mn-cs"/>
        </a:defRPr>
      </a:lvl3pPr>
      <a:lvl4pPr marL="822960" algn="l" defTabSz="914400" rtl="0" eaLnBrk="1" latinLnBrk="0" hangingPunct="1">
        <a:defRPr sz="1800" kern="1200">
          <a:solidFill>
            <a:schemeClr val="tx1"/>
          </a:solidFill>
          <a:latin typeface="+mn-lt"/>
          <a:ea typeface="+mn-ea"/>
          <a:cs typeface="+mn-cs"/>
        </a:defRPr>
      </a:lvl4pPr>
      <a:lvl5pPr marL="1097280" algn="l" defTabSz="914400" rtl="0" eaLnBrk="1" latinLnBrk="0" hangingPunct="1">
        <a:defRPr sz="1800" kern="1200">
          <a:solidFill>
            <a:schemeClr val="tx1"/>
          </a:solidFill>
          <a:latin typeface="+mn-lt"/>
          <a:ea typeface="+mn-ea"/>
          <a:cs typeface="+mn-cs"/>
        </a:defRPr>
      </a:lvl5pPr>
      <a:lvl6pPr marL="1371600" algn="l" defTabSz="914400" rtl="0" eaLnBrk="1" latinLnBrk="0" hangingPunct="1">
        <a:defRPr sz="1800" kern="1200">
          <a:solidFill>
            <a:schemeClr val="tx1"/>
          </a:solidFill>
          <a:latin typeface="+mn-lt"/>
          <a:ea typeface="+mn-ea"/>
          <a:cs typeface="+mn-cs"/>
        </a:defRPr>
      </a:lvl6pPr>
      <a:lvl7pPr marL="1645920" algn="l" defTabSz="914400" rtl="0" eaLnBrk="1" latinLnBrk="0" hangingPunct="1">
        <a:defRPr sz="1800" kern="1200">
          <a:solidFill>
            <a:schemeClr val="tx1"/>
          </a:solidFill>
          <a:latin typeface="+mn-lt"/>
          <a:ea typeface="+mn-ea"/>
          <a:cs typeface="+mn-cs"/>
        </a:defRPr>
      </a:lvl7pPr>
      <a:lvl8pPr marL="1920240" algn="l" defTabSz="914400" rtl="0" eaLnBrk="1" latinLnBrk="0" hangingPunct="1">
        <a:defRPr sz="1800" kern="1200">
          <a:solidFill>
            <a:schemeClr val="tx1"/>
          </a:solidFill>
          <a:latin typeface="+mn-lt"/>
          <a:ea typeface="+mn-ea"/>
          <a:cs typeface="+mn-cs"/>
        </a:defRPr>
      </a:lvl8pPr>
      <a:lvl9pPr marL="219456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4">
          <p15:clr>
            <a:srgbClr val="F26B43"/>
          </p15:clr>
        </p15:guide>
        <p15:guide id="2" pos="665">
          <p15:clr>
            <a:srgbClr val="F26B43"/>
          </p15:clr>
        </p15:guide>
        <p15:guide id="3" pos="7015">
          <p15:clr>
            <a:srgbClr val="F26B43"/>
          </p15:clr>
        </p15:guide>
        <p15:guide id="4" orient="horz" pos="39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5DFEE8-1192-45DE-9A3B-777662F11FBB}"/>
              </a:ext>
            </a:extLst>
          </p:cNvPr>
          <p:cNvSpPr>
            <a:spLocks noGrp="1"/>
          </p:cNvSpPr>
          <p:nvPr>
            <p:ph type="body" idx="1"/>
          </p:nvPr>
        </p:nvSpPr>
        <p:spPr/>
        <p:txBody>
          <a:bodyPr/>
          <a:lstStyle/>
          <a:p>
            <a:r>
              <a:rPr lang="nl-NL" dirty="0"/>
              <a:t>Resultaten marktonderzoek 2023</a:t>
            </a:r>
          </a:p>
        </p:txBody>
      </p:sp>
      <p:sp>
        <p:nvSpPr>
          <p:cNvPr id="3" name="Tijdelijke aanduiding voor tekst 2">
            <a:extLst>
              <a:ext uri="{FF2B5EF4-FFF2-40B4-BE49-F238E27FC236}">
                <a16:creationId xmlns:a16="http://schemas.microsoft.com/office/drawing/2014/main" id="{05CD4E7F-A807-4888-8640-50F6D7449FC4}"/>
              </a:ext>
            </a:extLst>
          </p:cNvPr>
          <p:cNvSpPr>
            <a:spLocks noGrp="1"/>
          </p:cNvSpPr>
          <p:nvPr>
            <p:ph type="body" idx="10"/>
          </p:nvPr>
        </p:nvSpPr>
        <p:spPr/>
        <p:txBody>
          <a:bodyPr/>
          <a:lstStyle/>
          <a:p>
            <a:r>
              <a:rPr lang="nl-NL" dirty="0"/>
              <a:t>Facility &amp; </a:t>
            </a:r>
            <a:r>
              <a:rPr lang="nl-NL" dirty="0" err="1"/>
              <a:t>Workplace</a:t>
            </a:r>
            <a:r>
              <a:rPr lang="nl-NL" dirty="0"/>
              <a:t> Management </a:t>
            </a:r>
          </a:p>
        </p:txBody>
      </p:sp>
      <p:sp>
        <p:nvSpPr>
          <p:cNvPr id="4" name="Tijdelijke aanduiding voor tekst 3">
            <a:extLst>
              <a:ext uri="{FF2B5EF4-FFF2-40B4-BE49-F238E27FC236}">
                <a16:creationId xmlns:a16="http://schemas.microsoft.com/office/drawing/2014/main" id="{BFBA179E-28B2-4002-A761-4F5A3F87F629}"/>
              </a:ext>
            </a:extLst>
          </p:cNvPr>
          <p:cNvSpPr>
            <a:spLocks noGrp="1"/>
          </p:cNvSpPr>
          <p:nvPr>
            <p:ph type="body" idx="11"/>
          </p:nvPr>
        </p:nvSpPr>
        <p:spPr>
          <a:xfrm>
            <a:off x="752475" y="5838305"/>
            <a:ext cx="5157787" cy="544489"/>
          </a:xfrm>
        </p:spPr>
        <p:txBody>
          <a:bodyPr>
            <a:normAutofit lnSpcReduction="10000"/>
          </a:bodyPr>
          <a:lstStyle/>
          <a:p>
            <a:r>
              <a:rPr lang="nl-NL" dirty="0"/>
              <a:t>Jesse Manenschijn-Ghuijs, </a:t>
            </a:r>
            <a:r>
              <a:rPr lang="nl-NL" dirty="0" err="1"/>
              <a:t>TwynstraGudde</a:t>
            </a:r>
            <a:endParaRPr lang="nl-NL" dirty="0"/>
          </a:p>
          <a:p>
            <a:r>
              <a:rPr lang="nl-NL" dirty="0"/>
              <a:t>Nieuwegein, 6 april 2023</a:t>
            </a:r>
          </a:p>
        </p:txBody>
      </p:sp>
      <p:pic>
        <p:nvPicPr>
          <p:cNvPr id="5" name="Afbeelding 4">
            <a:extLst>
              <a:ext uri="{FF2B5EF4-FFF2-40B4-BE49-F238E27FC236}">
                <a16:creationId xmlns:a16="http://schemas.microsoft.com/office/drawing/2014/main" id="{3CE1B12C-4144-4339-AFEE-E1A4D032EAAC}"/>
              </a:ext>
            </a:extLst>
          </p:cNvPr>
          <p:cNvPicPr>
            <a:picLocks noChangeAspect="1"/>
          </p:cNvPicPr>
          <p:nvPr/>
        </p:nvPicPr>
        <p:blipFill rotWithShape="1">
          <a:blip r:embed="rId2"/>
          <a:srcRect t="-19449" r="11916" b="19449"/>
          <a:stretch/>
        </p:blipFill>
        <p:spPr>
          <a:xfrm>
            <a:off x="5552673" y="-1268881"/>
            <a:ext cx="6387565" cy="6444888"/>
          </a:xfrm>
          <a:prstGeom prst="ellipse">
            <a:avLst/>
          </a:prstGeom>
          <a:ln w="63500" cap="rnd">
            <a:noFill/>
          </a:ln>
          <a:effectLst/>
        </p:spPr>
      </p:pic>
    </p:spTree>
    <p:extLst>
      <p:ext uri="{BB962C8B-B14F-4D97-AF65-F5344CB8AC3E}">
        <p14:creationId xmlns:p14="http://schemas.microsoft.com/office/powerpoint/2010/main" val="2220272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DD5AB59-2D96-8574-8F00-D8BDE843D1C1}"/>
              </a:ext>
            </a:extLst>
          </p:cNvPr>
          <p:cNvSpPr/>
          <p:nvPr/>
        </p:nvSpPr>
        <p:spPr>
          <a:xfrm>
            <a:off x="0" y="0"/>
            <a:ext cx="12192000" cy="6858000"/>
          </a:xfrm>
          <a:prstGeom prst="rect">
            <a:avLst/>
          </a:prstGeom>
          <a:solidFill>
            <a:srgbClr val="F0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Afbeelding 5">
            <a:extLst>
              <a:ext uri="{FF2B5EF4-FFF2-40B4-BE49-F238E27FC236}">
                <a16:creationId xmlns:a16="http://schemas.microsoft.com/office/drawing/2014/main" id="{6A4C8429-5F3A-623D-D93D-A59B759CBDB5}"/>
              </a:ext>
            </a:extLst>
          </p:cNvPr>
          <p:cNvPicPr>
            <a:picLocks noChangeAspect="1"/>
          </p:cNvPicPr>
          <p:nvPr/>
        </p:nvPicPr>
        <p:blipFill rotWithShape="1">
          <a:blip r:embed="rId3"/>
          <a:srcRect t="8586"/>
          <a:stretch/>
        </p:blipFill>
        <p:spPr>
          <a:xfrm>
            <a:off x="249122" y="792487"/>
            <a:ext cx="7888406" cy="5739935"/>
          </a:xfrm>
          <a:prstGeom prst="rect">
            <a:avLst/>
          </a:prstGeom>
        </p:spPr>
      </p:pic>
      <p:sp>
        <p:nvSpPr>
          <p:cNvPr id="2" name="Titel 1">
            <a:extLst>
              <a:ext uri="{FF2B5EF4-FFF2-40B4-BE49-F238E27FC236}">
                <a16:creationId xmlns:a16="http://schemas.microsoft.com/office/drawing/2014/main" id="{54A0CCA7-B2D5-15F3-C93C-307010441554}"/>
              </a:ext>
            </a:extLst>
          </p:cNvPr>
          <p:cNvSpPr>
            <a:spLocks noGrp="1"/>
          </p:cNvSpPr>
          <p:nvPr>
            <p:ph type="title"/>
          </p:nvPr>
        </p:nvSpPr>
        <p:spPr>
          <a:xfrm>
            <a:off x="6072165" y="485779"/>
            <a:ext cx="5870713" cy="830283"/>
          </a:xfrm>
        </p:spPr>
        <p:txBody>
          <a:bodyPr/>
          <a:lstStyle/>
          <a:p>
            <a:r>
              <a:rPr lang="en-GB" dirty="0" err="1"/>
              <a:t>Aanbieders</a:t>
            </a:r>
            <a:r>
              <a:rPr lang="en-GB" dirty="0"/>
              <a:t> in de </a:t>
            </a:r>
            <a:r>
              <a:rPr lang="en-GB" dirty="0" err="1"/>
              <a:t>markt</a:t>
            </a:r>
            <a:endParaRPr lang="en-NL" dirty="0"/>
          </a:p>
        </p:txBody>
      </p:sp>
    </p:spTree>
    <p:extLst>
      <p:ext uri="{BB962C8B-B14F-4D97-AF65-F5344CB8AC3E}">
        <p14:creationId xmlns:p14="http://schemas.microsoft.com/office/powerpoint/2010/main" val="378843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2A4F524-26BA-DEC4-88C5-2AF1A5FD68A8}"/>
              </a:ext>
            </a:extLst>
          </p:cNvPr>
          <p:cNvSpPr>
            <a:spLocks noGrp="1"/>
          </p:cNvSpPr>
          <p:nvPr>
            <p:ph type="body" sz="half" idx="2"/>
          </p:nvPr>
        </p:nvSpPr>
        <p:spPr/>
        <p:txBody>
          <a:bodyPr/>
          <a:lstStyle/>
          <a:p>
            <a:endParaRPr lang="en-NL"/>
          </a:p>
        </p:txBody>
      </p:sp>
      <p:sp>
        <p:nvSpPr>
          <p:cNvPr id="3" name="Tijdelijke aanduiding voor tekst 2">
            <a:extLst>
              <a:ext uri="{FF2B5EF4-FFF2-40B4-BE49-F238E27FC236}">
                <a16:creationId xmlns:a16="http://schemas.microsoft.com/office/drawing/2014/main" id="{36C0E131-7E76-B46C-109C-D601D9CF9471}"/>
              </a:ext>
            </a:extLst>
          </p:cNvPr>
          <p:cNvSpPr>
            <a:spLocks noGrp="1"/>
          </p:cNvSpPr>
          <p:nvPr>
            <p:ph type="body" idx="1"/>
          </p:nvPr>
        </p:nvSpPr>
        <p:spPr/>
        <p:txBody>
          <a:bodyPr/>
          <a:lstStyle/>
          <a:p>
            <a:endParaRPr lang="en-NL"/>
          </a:p>
        </p:txBody>
      </p:sp>
      <p:sp>
        <p:nvSpPr>
          <p:cNvPr id="4" name="Tijdelijke aanduiding voor tekst 3">
            <a:extLst>
              <a:ext uri="{FF2B5EF4-FFF2-40B4-BE49-F238E27FC236}">
                <a16:creationId xmlns:a16="http://schemas.microsoft.com/office/drawing/2014/main" id="{06120288-AF03-4601-B9A9-EA7410C331D6}"/>
              </a:ext>
            </a:extLst>
          </p:cNvPr>
          <p:cNvSpPr>
            <a:spLocks noGrp="1"/>
          </p:cNvSpPr>
          <p:nvPr>
            <p:ph type="body" idx="10"/>
          </p:nvPr>
        </p:nvSpPr>
        <p:spPr>
          <a:xfrm>
            <a:off x="460512" y="2353218"/>
            <a:ext cx="7248093" cy="544489"/>
          </a:xfrm>
        </p:spPr>
        <p:txBody>
          <a:bodyPr/>
          <a:lstStyle/>
          <a:p>
            <a:r>
              <a:rPr lang="en-GB" dirty="0"/>
              <a:t>Trends &amp; </a:t>
            </a:r>
            <a:r>
              <a:rPr lang="en-GB" dirty="0" err="1"/>
              <a:t>ontwikkelingen</a:t>
            </a:r>
            <a:endParaRPr lang="en-NL" dirty="0"/>
          </a:p>
        </p:txBody>
      </p:sp>
    </p:spTree>
    <p:extLst>
      <p:ext uri="{BB962C8B-B14F-4D97-AF65-F5344CB8AC3E}">
        <p14:creationId xmlns:p14="http://schemas.microsoft.com/office/powerpoint/2010/main" val="254282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144BFDC-59C2-C512-B7F8-1486F984161B}"/>
              </a:ext>
            </a:extLst>
          </p:cNvPr>
          <p:cNvSpPr/>
          <p:nvPr/>
        </p:nvSpPr>
        <p:spPr>
          <a:xfrm>
            <a:off x="0" y="0"/>
            <a:ext cx="12192000" cy="6858000"/>
          </a:xfrm>
          <a:prstGeom prst="rect">
            <a:avLst/>
          </a:prstGeom>
          <a:solidFill>
            <a:srgbClr val="FDEF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E1A77CC3-D5C9-6B36-19FA-9DF1DA7C9D4C}"/>
              </a:ext>
            </a:extLst>
          </p:cNvPr>
          <p:cNvSpPr>
            <a:spLocks noGrp="1"/>
          </p:cNvSpPr>
          <p:nvPr>
            <p:ph type="title"/>
          </p:nvPr>
        </p:nvSpPr>
        <p:spPr/>
        <p:txBody>
          <a:bodyPr>
            <a:normAutofit fontScale="90000"/>
          </a:bodyPr>
          <a:lstStyle/>
          <a:p>
            <a:r>
              <a:rPr lang="en-GB" dirty="0"/>
              <a:t>Trends door de </a:t>
            </a:r>
            <a:r>
              <a:rPr lang="en-GB" dirty="0" err="1"/>
              <a:t>jaren</a:t>
            </a:r>
            <a:r>
              <a:rPr lang="en-GB" dirty="0"/>
              <a:t> </a:t>
            </a:r>
            <a:r>
              <a:rPr lang="en-GB" dirty="0" err="1"/>
              <a:t>heen</a:t>
            </a:r>
            <a:endParaRPr lang="en-NL" dirty="0"/>
          </a:p>
        </p:txBody>
      </p:sp>
      <p:sp>
        <p:nvSpPr>
          <p:cNvPr id="4" name="Tijdelijke aanduiding voor tekst 3">
            <a:extLst>
              <a:ext uri="{FF2B5EF4-FFF2-40B4-BE49-F238E27FC236}">
                <a16:creationId xmlns:a16="http://schemas.microsoft.com/office/drawing/2014/main" id="{CC9EC4B1-08BC-57E5-08CE-06FB5D97CC7A}"/>
              </a:ext>
            </a:extLst>
          </p:cNvPr>
          <p:cNvSpPr>
            <a:spLocks noGrp="1"/>
          </p:cNvSpPr>
          <p:nvPr>
            <p:ph type="body" idx="10"/>
          </p:nvPr>
        </p:nvSpPr>
        <p:spPr/>
        <p:txBody>
          <a:bodyPr/>
          <a:lstStyle/>
          <a:p>
            <a:endParaRPr lang="en-NL"/>
          </a:p>
        </p:txBody>
      </p:sp>
      <p:pic>
        <p:nvPicPr>
          <p:cNvPr id="11" name="Afbeelding 10">
            <a:extLst>
              <a:ext uri="{FF2B5EF4-FFF2-40B4-BE49-F238E27FC236}">
                <a16:creationId xmlns:a16="http://schemas.microsoft.com/office/drawing/2014/main" id="{9D2F514E-BFB0-EBC9-7428-32CCCA497253}"/>
              </a:ext>
            </a:extLst>
          </p:cNvPr>
          <p:cNvPicPr>
            <a:picLocks noChangeAspect="1"/>
          </p:cNvPicPr>
          <p:nvPr/>
        </p:nvPicPr>
        <p:blipFill rotWithShape="1">
          <a:blip r:embed="rId3"/>
          <a:srcRect t="11747"/>
          <a:stretch/>
        </p:blipFill>
        <p:spPr>
          <a:xfrm>
            <a:off x="-1" y="2415654"/>
            <a:ext cx="11890181" cy="3670663"/>
          </a:xfrm>
          <a:prstGeom prst="rect">
            <a:avLst/>
          </a:prstGeom>
        </p:spPr>
      </p:pic>
      <p:sp>
        <p:nvSpPr>
          <p:cNvPr id="5" name="Ovaal 4">
            <a:extLst>
              <a:ext uri="{FF2B5EF4-FFF2-40B4-BE49-F238E27FC236}">
                <a16:creationId xmlns:a16="http://schemas.microsoft.com/office/drawing/2014/main" id="{AFE03597-4313-5315-5E73-DC552C135791}"/>
              </a:ext>
            </a:extLst>
          </p:cNvPr>
          <p:cNvSpPr/>
          <p:nvPr/>
        </p:nvSpPr>
        <p:spPr>
          <a:xfrm>
            <a:off x="768819" y="1758826"/>
            <a:ext cx="945682" cy="884576"/>
          </a:xfrm>
          <a:prstGeom prst="ellipse">
            <a:avLst/>
          </a:prstGeom>
          <a:solidFill>
            <a:srgbClr val="8C1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1</a:t>
            </a:r>
            <a:endParaRPr lang="en-NL" sz="6000" b="1" dirty="0"/>
          </a:p>
        </p:txBody>
      </p:sp>
      <p:sp>
        <p:nvSpPr>
          <p:cNvPr id="6" name="Ovaal 5">
            <a:extLst>
              <a:ext uri="{FF2B5EF4-FFF2-40B4-BE49-F238E27FC236}">
                <a16:creationId xmlns:a16="http://schemas.microsoft.com/office/drawing/2014/main" id="{2B8E751E-EA45-21BC-DF15-E7555BB29F62}"/>
              </a:ext>
            </a:extLst>
          </p:cNvPr>
          <p:cNvSpPr/>
          <p:nvPr/>
        </p:nvSpPr>
        <p:spPr>
          <a:xfrm>
            <a:off x="1866901" y="2111232"/>
            <a:ext cx="945682" cy="884576"/>
          </a:xfrm>
          <a:prstGeom prst="ellipse">
            <a:avLst/>
          </a:prstGeom>
          <a:solidFill>
            <a:srgbClr val="8C1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2</a:t>
            </a:r>
            <a:endParaRPr lang="en-NL" sz="6000" b="1" dirty="0"/>
          </a:p>
        </p:txBody>
      </p:sp>
      <p:sp>
        <p:nvSpPr>
          <p:cNvPr id="7" name="Ovaal 6">
            <a:extLst>
              <a:ext uri="{FF2B5EF4-FFF2-40B4-BE49-F238E27FC236}">
                <a16:creationId xmlns:a16="http://schemas.microsoft.com/office/drawing/2014/main" id="{500D8487-DACE-AFF9-AC25-F20EA14F7315}"/>
              </a:ext>
            </a:extLst>
          </p:cNvPr>
          <p:cNvSpPr/>
          <p:nvPr/>
        </p:nvSpPr>
        <p:spPr>
          <a:xfrm>
            <a:off x="2964983" y="2551306"/>
            <a:ext cx="945682" cy="884576"/>
          </a:xfrm>
          <a:prstGeom prst="ellipse">
            <a:avLst/>
          </a:prstGeom>
          <a:solidFill>
            <a:srgbClr val="8C1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3</a:t>
            </a:r>
            <a:endParaRPr lang="en-NL" sz="6000" b="1" dirty="0"/>
          </a:p>
        </p:txBody>
      </p:sp>
    </p:spTree>
    <p:extLst>
      <p:ext uri="{BB962C8B-B14F-4D97-AF65-F5344CB8AC3E}">
        <p14:creationId xmlns:p14="http://schemas.microsoft.com/office/powerpoint/2010/main" val="1829356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0CCA7-B2D5-15F3-C93C-307010441554}"/>
              </a:ext>
            </a:extLst>
          </p:cNvPr>
          <p:cNvSpPr>
            <a:spLocks noGrp="1"/>
          </p:cNvSpPr>
          <p:nvPr>
            <p:ph type="title"/>
          </p:nvPr>
        </p:nvSpPr>
        <p:spPr/>
        <p:txBody>
          <a:bodyPr/>
          <a:lstStyle/>
          <a:p>
            <a:r>
              <a:rPr lang="en-GB" dirty="0" err="1"/>
              <a:t>Duurzaamheid</a:t>
            </a:r>
            <a:endParaRPr lang="en-NL" dirty="0"/>
          </a:p>
        </p:txBody>
      </p:sp>
      <p:sp>
        <p:nvSpPr>
          <p:cNvPr id="3" name="Tijdelijke aanduiding voor tekst 2">
            <a:extLst>
              <a:ext uri="{FF2B5EF4-FFF2-40B4-BE49-F238E27FC236}">
                <a16:creationId xmlns:a16="http://schemas.microsoft.com/office/drawing/2014/main" id="{9D80B2B1-1AA8-2CE1-13F3-8F824752E5FD}"/>
              </a:ext>
            </a:extLst>
          </p:cNvPr>
          <p:cNvSpPr>
            <a:spLocks noGrp="1"/>
          </p:cNvSpPr>
          <p:nvPr>
            <p:ph type="body" sz="half" idx="2"/>
          </p:nvPr>
        </p:nvSpPr>
        <p:spPr>
          <a:xfrm>
            <a:off x="2121655" y="1884988"/>
            <a:ext cx="7948689" cy="1261641"/>
          </a:xfrm>
        </p:spPr>
        <p:txBody>
          <a:bodyPr>
            <a:normAutofit/>
          </a:bodyPr>
          <a:lstStyle/>
          <a:p>
            <a:pPr marL="285750" indent="-285750">
              <a:buFont typeface="Arial" panose="020B0604020202020204" pitchFamily="34" charset="0"/>
              <a:buChar char="•"/>
            </a:pPr>
            <a:r>
              <a:rPr lang="en-GB" sz="2400" dirty="0"/>
              <a:t>72% </a:t>
            </a:r>
            <a:r>
              <a:rPr lang="en-GB" sz="2400" dirty="0" err="1"/>
              <a:t>koos</a:t>
            </a:r>
            <a:r>
              <a:rPr lang="en-GB" sz="2400" dirty="0"/>
              <a:t> </a:t>
            </a:r>
            <a:r>
              <a:rPr lang="en-GB" sz="2400" dirty="0" err="1"/>
              <a:t>duurzaamheid</a:t>
            </a:r>
            <a:r>
              <a:rPr lang="en-GB" sz="2400" dirty="0"/>
              <a:t> in </a:t>
            </a:r>
            <a:r>
              <a:rPr lang="en-GB" sz="2400" dirty="0" err="1"/>
              <a:t>zijn</a:t>
            </a:r>
            <a:r>
              <a:rPr lang="en-GB" sz="2400" dirty="0"/>
              <a:t>/</a:t>
            </a:r>
            <a:r>
              <a:rPr lang="en-GB" sz="2400" dirty="0" err="1"/>
              <a:t>haar</a:t>
            </a:r>
            <a:r>
              <a:rPr lang="en-GB" sz="2400" dirty="0"/>
              <a:t> top 3!</a:t>
            </a:r>
          </a:p>
          <a:p>
            <a:endParaRPr lang="en-GB" sz="2400" dirty="0"/>
          </a:p>
        </p:txBody>
      </p:sp>
      <p:sp>
        <p:nvSpPr>
          <p:cNvPr id="4" name="Tijdelijke aanduiding voor tekst 3">
            <a:extLst>
              <a:ext uri="{FF2B5EF4-FFF2-40B4-BE49-F238E27FC236}">
                <a16:creationId xmlns:a16="http://schemas.microsoft.com/office/drawing/2014/main" id="{7B41C5AE-F9A0-F652-76DD-7E6A2C49B87A}"/>
              </a:ext>
            </a:extLst>
          </p:cNvPr>
          <p:cNvSpPr>
            <a:spLocks noGrp="1"/>
          </p:cNvSpPr>
          <p:nvPr>
            <p:ph type="body" idx="10"/>
          </p:nvPr>
        </p:nvSpPr>
        <p:spPr/>
        <p:txBody>
          <a:bodyPr/>
          <a:lstStyle/>
          <a:p>
            <a:endParaRPr lang="en-NL"/>
          </a:p>
        </p:txBody>
      </p:sp>
      <p:pic>
        <p:nvPicPr>
          <p:cNvPr id="6" name="Afbeelding 5" descr="Afbeelding met diagram&#10;&#10;Automatisch gegenereerde beschrijving">
            <a:extLst>
              <a:ext uri="{FF2B5EF4-FFF2-40B4-BE49-F238E27FC236}">
                <a16:creationId xmlns:a16="http://schemas.microsoft.com/office/drawing/2014/main" id="{EEAFBF45-9E8F-89FE-20C2-9B3A63E3367B}"/>
              </a:ext>
            </a:extLst>
          </p:cNvPr>
          <p:cNvPicPr>
            <a:picLocks noChangeAspect="1"/>
          </p:cNvPicPr>
          <p:nvPr/>
        </p:nvPicPr>
        <p:blipFill rotWithShape="1">
          <a:blip r:embed="rId3"/>
          <a:srcRect l="14836" t="22881" r="14082" b="15977"/>
          <a:stretch/>
        </p:blipFill>
        <p:spPr>
          <a:xfrm>
            <a:off x="6710993" y="3453889"/>
            <a:ext cx="5340718" cy="3247733"/>
          </a:xfrm>
          <a:prstGeom prst="rect">
            <a:avLst/>
          </a:prstGeom>
        </p:spPr>
      </p:pic>
      <p:sp>
        <p:nvSpPr>
          <p:cNvPr id="8" name="Ovaal 7">
            <a:extLst>
              <a:ext uri="{FF2B5EF4-FFF2-40B4-BE49-F238E27FC236}">
                <a16:creationId xmlns:a16="http://schemas.microsoft.com/office/drawing/2014/main" id="{9277EFED-4D03-7C38-448B-7C82B8BB8B4A}"/>
              </a:ext>
            </a:extLst>
          </p:cNvPr>
          <p:cNvSpPr/>
          <p:nvPr/>
        </p:nvSpPr>
        <p:spPr>
          <a:xfrm>
            <a:off x="631658" y="1805134"/>
            <a:ext cx="1331089" cy="1261641"/>
          </a:xfrm>
          <a:prstGeom prst="ellipse">
            <a:avLst/>
          </a:prstGeom>
          <a:solidFill>
            <a:srgbClr val="8C1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1</a:t>
            </a:r>
            <a:endParaRPr lang="en-NL" sz="6000" b="1" dirty="0"/>
          </a:p>
        </p:txBody>
      </p:sp>
      <p:sp>
        <p:nvSpPr>
          <p:cNvPr id="11" name="Tekstvak 10">
            <a:extLst>
              <a:ext uri="{FF2B5EF4-FFF2-40B4-BE49-F238E27FC236}">
                <a16:creationId xmlns:a16="http://schemas.microsoft.com/office/drawing/2014/main" id="{01B7B49A-777E-3F4E-CA3D-41886EF5E3C7}"/>
              </a:ext>
            </a:extLst>
          </p:cNvPr>
          <p:cNvSpPr txBox="1"/>
          <p:nvPr/>
        </p:nvSpPr>
        <p:spPr>
          <a:xfrm>
            <a:off x="631658" y="4114333"/>
            <a:ext cx="6196262" cy="1200329"/>
          </a:xfrm>
          <a:prstGeom prst="rect">
            <a:avLst/>
          </a:prstGeom>
          <a:noFill/>
        </p:spPr>
        <p:txBody>
          <a:bodyPr wrap="square">
            <a:spAutoFit/>
          </a:bodyPr>
          <a:lstStyle/>
          <a:p>
            <a:pPr marL="285750" indent="-285750">
              <a:buFont typeface="Arial" panose="020B0604020202020204" pitchFamily="34" charset="0"/>
              <a:buChar char="•"/>
            </a:pP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Inzet</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op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positieve</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maatschappelijke</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bijdrage</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voornamelijkste</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doelstelling</a:t>
            </a:r>
            <a:endPar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kstvak 12">
            <a:extLst>
              <a:ext uri="{FF2B5EF4-FFF2-40B4-BE49-F238E27FC236}">
                <a16:creationId xmlns:a16="http://schemas.microsoft.com/office/drawing/2014/main" id="{873AE32F-027E-C28C-DAA6-34B514E664D2}"/>
              </a:ext>
            </a:extLst>
          </p:cNvPr>
          <p:cNvSpPr txBox="1"/>
          <p:nvPr/>
        </p:nvSpPr>
        <p:spPr>
          <a:xfrm>
            <a:off x="2121655" y="2606744"/>
            <a:ext cx="6093994" cy="1200329"/>
          </a:xfrm>
          <a:prstGeom prst="rect">
            <a:avLst/>
          </a:prstGeom>
          <a:noFill/>
        </p:spPr>
        <p:txBody>
          <a:bodyPr wrap="square">
            <a:spAutoFit/>
          </a:bodyPr>
          <a:lstStyle/>
          <a:p>
            <a:pPr marL="285750" indent="-285750">
              <a:buFont typeface="Arial" panose="020B0604020202020204" pitchFamily="34" charset="0"/>
              <a:buChar char="•"/>
            </a:pP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Focus op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reductie</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van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energieverbruik</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reduceren</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van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restafval</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en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hergebruik</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 van </a:t>
            </a:r>
            <a:r>
              <a:rPr lang="en-GB" sz="2400" dirty="0" err="1">
                <a:solidFill>
                  <a:srgbClr val="812C7C"/>
                </a:solidFill>
                <a:latin typeface="Open Sans" panose="020B0606030504020204" pitchFamily="34" charset="0"/>
                <a:ea typeface="Open Sans" panose="020B0606030504020204" pitchFamily="34" charset="0"/>
                <a:cs typeface="Open Sans" panose="020B0606030504020204" pitchFamily="34" charset="0"/>
              </a:rPr>
              <a:t>materialen</a:t>
            </a:r>
            <a:r>
              <a:rPr lang="en-GB"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53170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C9D4D-0E32-4FD4-2E77-F7D7409CC0DD}"/>
              </a:ext>
            </a:extLst>
          </p:cNvPr>
          <p:cNvSpPr>
            <a:spLocks noGrp="1"/>
          </p:cNvSpPr>
          <p:nvPr>
            <p:ph type="title"/>
          </p:nvPr>
        </p:nvSpPr>
        <p:spPr>
          <a:xfrm>
            <a:off x="460513" y="440782"/>
            <a:ext cx="8208925" cy="830283"/>
          </a:xfrm>
        </p:spPr>
        <p:txBody>
          <a:bodyPr>
            <a:normAutofit fontScale="90000"/>
          </a:bodyPr>
          <a:lstStyle/>
          <a:p>
            <a:r>
              <a:rPr lang="en-GB" dirty="0" err="1"/>
              <a:t>Toekomstbestendige</a:t>
            </a:r>
            <a:r>
              <a:rPr lang="en-GB" dirty="0"/>
              <a:t> </a:t>
            </a:r>
            <a:r>
              <a:rPr lang="en-GB" dirty="0" err="1"/>
              <a:t>werkomgeving</a:t>
            </a:r>
            <a:endParaRPr lang="en-NL" dirty="0"/>
          </a:p>
        </p:txBody>
      </p:sp>
      <p:sp>
        <p:nvSpPr>
          <p:cNvPr id="4" name="Tijdelijke aanduiding voor tekst 3">
            <a:extLst>
              <a:ext uri="{FF2B5EF4-FFF2-40B4-BE49-F238E27FC236}">
                <a16:creationId xmlns:a16="http://schemas.microsoft.com/office/drawing/2014/main" id="{D710BD91-9F81-1EFB-7952-6042B128C26D}"/>
              </a:ext>
            </a:extLst>
          </p:cNvPr>
          <p:cNvSpPr>
            <a:spLocks noGrp="1"/>
          </p:cNvSpPr>
          <p:nvPr>
            <p:ph type="body" idx="10"/>
          </p:nvPr>
        </p:nvSpPr>
        <p:spPr/>
        <p:txBody>
          <a:bodyPr/>
          <a:lstStyle/>
          <a:p>
            <a:endParaRPr lang="en-NL"/>
          </a:p>
        </p:txBody>
      </p:sp>
      <p:pic>
        <p:nvPicPr>
          <p:cNvPr id="6" name="Afbeelding 5" descr="Afbeelding met speelgoed&#10;&#10;Automatisch gegenereerde beschrijving">
            <a:extLst>
              <a:ext uri="{FF2B5EF4-FFF2-40B4-BE49-F238E27FC236}">
                <a16:creationId xmlns:a16="http://schemas.microsoft.com/office/drawing/2014/main" id="{81A8F74C-2580-525D-0554-15ECDEC8B380}"/>
              </a:ext>
            </a:extLst>
          </p:cNvPr>
          <p:cNvPicPr>
            <a:picLocks noChangeAspect="1"/>
          </p:cNvPicPr>
          <p:nvPr/>
        </p:nvPicPr>
        <p:blipFill rotWithShape="1">
          <a:blip r:embed="rId3"/>
          <a:srcRect l="10101" t="8815" r="4356" b="9289"/>
          <a:stretch/>
        </p:blipFill>
        <p:spPr>
          <a:xfrm>
            <a:off x="7907440" y="3737610"/>
            <a:ext cx="4284560" cy="2899855"/>
          </a:xfrm>
          <a:prstGeom prst="rect">
            <a:avLst/>
          </a:prstGeom>
        </p:spPr>
      </p:pic>
      <p:sp>
        <p:nvSpPr>
          <p:cNvPr id="5" name="Ovaal 4">
            <a:extLst>
              <a:ext uri="{FF2B5EF4-FFF2-40B4-BE49-F238E27FC236}">
                <a16:creationId xmlns:a16="http://schemas.microsoft.com/office/drawing/2014/main" id="{9A87256E-F8A9-10C4-0C61-9370926DC8FE}"/>
              </a:ext>
            </a:extLst>
          </p:cNvPr>
          <p:cNvSpPr/>
          <p:nvPr/>
        </p:nvSpPr>
        <p:spPr>
          <a:xfrm>
            <a:off x="8587945" y="1446080"/>
            <a:ext cx="1331089" cy="1261641"/>
          </a:xfrm>
          <a:prstGeom prst="ellipse">
            <a:avLst/>
          </a:prstGeom>
          <a:solidFill>
            <a:srgbClr val="8C1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2</a:t>
            </a:r>
            <a:endParaRPr lang="en-NL" sz="6000" b="1" dirty="0"/>
          </a:p>
        </p:txBody>
      </p:sp>
      <p:sp>
        <p:nvSpPr>
          <p:cNvPr id="3" name="Tijdelijke aanduiding voor tekst 2">
            <a:extLst>
              <a:ext uri="{FF2B5EF4-FFF2-40B4-BE49-F238E27FC236}">
                <a16:creationId xmlns:a16="http://schemas.microsoft.com/office/drawing/2014/main" id="{59F0DDEC-98A8-88A3-B63E-D6C920485F09}"/>
              </a:ext>
            </a:extLst>
          </p:cNvPr>
          <p:cNvSpPr>
            <a:spLocks noGrp="1"/>
          </p:cNvSpPr>
          <p:nvPr>
            <p:ph type="body" sz="half" idx="2"/>
          </p:nvPr>
        </p:nvSpPr>
        <p:spPr>
          <a:xfrm>
            <a:off x="460513" y="1986442"/>
            <a:ext cx="8208925" cy="4430776"/>
          </a:xfrm>
        </p:spPr>
        <p:txBody>
          <a:bodyPr>
            <a:normAutofit/>
          </a:bodyPr>
          <a:lstStyle/>
          <a:p>
            <a:pPr marL="285750" indent="-285750">
              <a:buFont typeface="Arial" panose="020B0604020202020204" pitchFamily="34" charset="0"/>
              <a:buChar char="•"/>
            </a:pPr>
            <a:r>
              <a:rPr lang="en-GB" sz="2400" dirty="0" err="1"/>
              <a:t>Beter</a:t>
            </a:r>
            <a:r>
              <a:rPr lang="en-GB" sz="2400" dirty="0"/>
              <a:t> </a:t>
            </a:r>
            <a:r>
              <a:rPr lang="en-GB" sz="2400" dirty="0" err="1"/>
              <a:t>aan</a:t>
            </a:r>
            <a:r>
              <a:rPr lang="en-GB" sz="2400" dirty="0"/>
              <a:t> </a:t>
            </a:r>
            <a:r>
              <a:rPr lang="en-GB" sz="2400" dirty="0" err="1"/>
              <a:t>willen</a:t>
            </a:r>
            <a:r>
              <a:rPr lang="en-GB" sz="2400" dirty="0"/>
              <a:t> </a:t>
            </a:r>
            <a:r>
              <a:rPr lang="en-GB" sz="2400" dirty="0" err="1"/>
              <a:t>sluiten</a:t>
            </a:r>
            <a:r>
              <a:rPr lang="en-GB" sz="2400" dirty="0"/>
              <a:t> op </a:t>
            </a:r>
            <a:r>
              <a:rPr lang="en-GB" sz="2400" dirty="0" err="1"/>
              <a:t>manier</a:t>
            </a:r>
            <a:r>
              <a:rPr lang="en-GB" sz="2400" dirty="0"/>
              <a:t> van </a:t>
            </a:r>
            <a:r>
              <a:rPr lang="en-GB" sz="2400" dirty="0" err="1"/>
              <a:t>werken</a:t>
            </a:r>
            <a:r>
              <a:rPr lang="en-GB" sz="2400" dirty="0"/>
              <a:t> in de </a:t>
            </a:r>
            <a:r>
              <a:rPr lang="en-GB" sz="2400" dirty="0" err="1"/>
              <a:t>organisatie</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err="1"/>
              <a:t>Aantrekkelijk</a:t>
            </a:r>
            <a:r>
              <a:rPr lang="en-GB" sz="2400" dirty="0"/>
              <a:t> </a:t>
            </a:r>
            <a:r>
              <a:rPr lang="en-GB" sz="2400" dirty="0" err="1"/>
              <a:t>zijn</a:t>
            </a:r>
            <a:r>
              <a:rPr lang="en-GB" sz="2400" dirty="0"/>
              <a:t> </a:t>
            </a:r>
            <a:r>
              <a:rPr lang="en-GB" sz="2400" dirty="0" err="1"/>
              <a:t>voor</a:t>
            </a:r>
            <a:r>
              <a:rPr lang="en-GB" sz="2400" dirty="0"/>
              <a:t> (</a:t>
            </a:r>
            <a:r>
              <a:rPr lang="en-GB" sz="2400" dirty="0" err="1"/>
              <a:t>nieuw</a:t>
            </a:r>
            <a:r>
              <a:rPr lang="en-GB" sz="2400" dirty="0"/>
              <a:t>) </a:t>
            </a:r>
            <a:r>
              <a:rPr lang="en-GB" sz="2400" dirty="0" err="1"/>
              <a:t>personeel</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Mee </a:t>
            </a:r>
            <a:r>
              <a:rPr lang="en-GB" sz="2400" dirty="0" err="1"/>
              <a:t>kunnen</a:t>
            </a:r>
            <a:r>
              <a:rPr lang="en-GB" sz="2400" dirty="0"/>
              <a:t> </a:t>
            </a:r>
            <a:r>
              <a:rPr lang="en-GB" sz="2400" dirty="0" err="1"/>
              <a:t>bewegen</a:t>
            </a:r>
            <a:r>
              <a:rPr lang="en-GB" sz="2400" dirty="0"/>
              <a:t> met </a:t>
            </a:r>
            <a:r>
              <a:rPr lang="en-GB" sz="2400" dirty="0" err="1"/>
              <a:t>veranderingen</a:t>
            </a:r>
            <a:r>
              <a:rPr lang="en-GB" sz="2400" dirty="0"/>
              <a:t> in de </a:t>
            </a:r>
            <a:r>
              <a:rPr lang="en-GB" sz="2400" dirty="0" err="1"/>
              <a:t>toekomst</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err="1"/>
              <a:t>Uitdagingen</a:t>
            </a:r>
            <a:r>
              <a:rPr lang="en-GB" sz="2400" dirty="0"/>
              <a:t>: </a:t>
            </a:r>
            <a:r>
              <a:rPr lang="en-GB" sz="2400" dirty="0" err="1"/>
              <a:t>strategie</a:t>
            </a:r>
            <a:r>
              <a:rPr lang="en-GB" sz="2400" dirty="0"/>
              <a:t> en </a:t>
            </a:r>
            <a:r>
              <a:rPr lang="en-GB" sz="2400" dirty="0" err="1"/>
              <a:t>onzekerheid</a:t>
            </a:r>
            <a:r>
              <a:rPr lang="en-GB" sz="2400" dirty="0"/>
              <a:t>!</a:t>
            </a:r>
          </a:p>
        </p:txBody>
      </p:sp>
    </p:spTree>
    <p:extLst>
      <p:ext uri="{BB962C8B-B14F-4D97-AF65-F5344CB8AC3E}">
        <p14:creationId xmlns:p14="http://schemas.microsoft.com/office/powerpoint/2010/main" val="84783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C9D4D-0E32-4FD4-2E77-F7D7409CC0DD}"/>
              </a:ext>
            </a:extLst>
          </p:cNvPr>
          <p:cNvSpPr>
            <a:spLocks noGrp="1"/>
          </p:cNvSpPr>
          <p:nvPr>
            <p:ph type="title"/>
          </p:nvPr>
        </p:nvSpPr>
        <p:spPr/>
        <p:txBody>
          <a:bodyPr/>
          <a:lstStyle/>
          <a:p>
            <a:r>
              <a:rPr lang="en-GB" dirty="0" err="1"/>
              <a:t>Wendbaarheid</a:t>
            </a:r>
            <a:endParaRPr lang="en-NL" dirty="0"/>
          </a:p>
        </p:txBody>
      </p:sp>
      <p:sp>
        <p:nvSpPr>
          <p:cNvPr id="3" name="Tijdelijke aanduiding voor tekst 2">
            <a:extLst>
              <a:ext uri="{FF2B5EF4-FFF2-40B4-BE49-F238E27FC236}">
                <a16:creationId xmlns:a16="http://schemas.microsoft.com/office/drawing/2014/main" id="{59F0DDEC-98A8-88A3-B63E-D6C920485F09}"/>
              </a:ext>
            </a:extLst>
          </p:cNvPr>
          <p:cNvSpPr>
            <a:spLocks noGrp="1"/>
          </p:cNvSpPr>
          <p:nvPr>
            <p:ph type="body" sz="half" idx="2"/>
          </p:nvPr>
        </p:nvSpPr>
        <p:spPr/>
        <p:txBody>
          <a:bodyPr>
            <a:normAutofit lnSpcReduction="10000"/>
          </a:bodyPr>
          <a:lstStyle/>
          <a:p>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err="1"/>
              <a:t>Huisvesting</a:t>
            </a:r>
            <a:r>
              <a:rPr lang="en-GB" sz="2400" dirty="0"/>
              <a:t> </a:t>
            </a:r>
            <a:r>
              <a:rPr lang="en-GB" sz="2400" dirty="0" err="1"/>
              <a:t>flexibel</a:t>
            </a:r>
            <a:r>
              <a:rPr lang="en-GB" sz="2400" dirty="0"/>
              <a:t> </a:t>
            </a:r>
            <a:r>
              <a:rPr lang="en-GB" sz="2400" dirty="0" err="1"/>
              <a:t>organiseren</a:t>
            </a: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err="1"/>
              <a:t>Aanpassen</a:t>
            </a:r>
            <a:r>
              <a:rPr lang="en-GB" sz="2400" dirty="0"/>
              <a:t> interne </a:t>
            </a:r>
            <a:r>
              <a:rPr lang="en-GB" sz="2400" dirty="0" err="1"/>
              <a:t>werkwijzen</a:t>
            </a:r>
            <a:r>
              <a:rPr lang="en-GB" sz="2400" dirty="0"/>
              <a:t> en –</a:t>
            </a:r>
            <a:r>
              <a:rPr lang="en-GB" sz="2400" dirty="0" err="1"/>
              <a:t>processen</a:t>
            </a: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err="1"/>
              <a:t>Samenwerking</a:t>
            </a:r>
            <a:endParaRPr lang="en-NL" sz="2400" dirty="0"/>
          </a:p>
        </p:txBody>
      </p:sp>
      <p:pic>
        <p:nvPicPr>
          <p:cNvPr id="6" name="Afbeelding 5" descr="Afbeelding met diagram&#10;&#10;Automatisch gegenereerde beschrijving">
            <a:extLst>
              <a:ext uri="{FF2B5EF4-FFF2-40B4-BE49-F238E27FC236}">
                <a16:creationId xmlns:a16="http://schemas.microsoft.com/office/drawing/2014/main" id="{06D496DE-CBF9-B471-51FF-A17EBEBF5D6A}"/>
              </a:ext>
            </a:extLst>
          </p:cNvPr>
          <p:cNvPicPr>
            <a:picLocks noChangeAspect="1"/>
          </p:cNvPicPr>
          <p:nvPr/>
        </p:nvPicPr>
        <p:blipFill rotWithShape="1">
          <a:blip r:embed="rId3"/>
          <a:srcRect l="4733" t="9488" r="7823" b="9068"/>
          <a:stretch/>
        </p:blipFill>
        <p:spPr>
          <a:xfrm>
            <a:off x="460513" y="1271065"/>
            <a:ext cx="3998245" cy="2632647"/>
          </a:xfrm>
          <a:prstGeom prst="rect">
            <a:avLst/>
          </a:prstGeom>
        </p:spPr>
      </p:pic>
      <p:sp>
        <p:nvSpPr>
          <p:cNvPr id="5" name="Ovaal 4">
            <a:extLst>
              <a:ext uri="{FF2B5EF4-FFF2-40B4-BE49-F238E27FC236}">
                <a16:creationId xmlns:a16="http://schemas.microsoft.com/office/drawing/2014/main" id="{E6911831-E2D4-FAE9-7C40-8E0D17AC1621}"/>
              </a:ext>
            </a:extLst>
          </p:cNvPr>
          <p:cNvSpPr/>
          <p:nvPr/>
        </p:nvSpPr>
        <p:spPr>
          <a:xfrm>
            <a:off x="6850335" y="367112"/>
            <a:ext cx="1331089" cy="1261641"/>
          </a:xfrm>
          <a:prstGeom prst="ellipse">
            <a:avLst/>
          </a:prstGeom>
          <a:solidFill>
            <a:srgbClr val="8C1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3</a:t>
            </a:r>
            <a:endParaRPr lang="en-NL" sz="6000" b="1" dirty="0"/>
          </a:p>
        </p:txBody>
      </p:sp>
      <p:sp>
        <p:nvSpPr>
          <p:cNvPr id="8" name="Tekstvak 7">
            <a:extLst>
              <a:ext uri="{FF2B5EF4-FFF2-40B4-BE49-F238E27FC236}">
                <a16:creationId xmlns:a16="http://schemas.microsoft.com/office/drawing/2014/main" id="{F77212C6-AE03-93E8-30B6-C6CA2BC0BD8D}"/>
              </a:ext>
            </a:extLst>
          </p:cNvPr>
          <p:cNvSpPr txBox="1"/>
          <p:nvPr/>
        </p:nvSpPr>
        <p:spPr>
          <a:xfrm>
            <a:off x="5127161" y="2413336"/>
            <a:ext cx="4965529" cy="1200329"/>
          </a:xfrm>
          <a:prstGeom prst="rect">
            <a:avLst/>
          </a:prstGeom>
          <a:noFill/>
        </p:spPr>
        <p:txBody>
          <a:bodyPr wrap="square">
            <a:spAutoFit/>
          </a:bodyPr>
          <a:lstStyle/>
          <a:p>
            <a:pPr algn="ctr"/>
            <a:r>
              <a:rPr lang="nl-NL" sz="2400" dirty="0">
                <a:solidFill>
                  <a:srgbClr val="812C7C"/>
                </a:solidFill>
                <a:latin typeface="Open Sans" panose="020B0606030504020204" pitchFamily="34" charset="0"/>
                <a:ea typeface="Open Sans" panose="020B0606030504020204" pitchFamily="34" charset="0"/>
                <a:cs typeface="Open Sans" panose="020B0606030504020204" pitchFamily="34" charset="0"/>
              </a:rPr>
              <a:t>“Wie zich vasthoudt aan het bestaande wordt met uitsterven bedreigd” </a:t>
            </a:r>
            <a:endParaRPr lang="en-NL" sz="2400" dirty="0">
              <a:solidFill>
                <a:srgbClr val="812C7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89433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9E4629D-B551-468A-8E6A-B653B94D87E9}"/>
              </a:ext>
            </a:extLst>
          </p:cNvPr>
          <p:cNvPicPr>
            <a:picLocks noChangeAspect="1"/>
          </p:cNvPicPr>
          <p:nvPr/>
        </p:nvPicPr>
        <p:blipFill rotWithShape="1">
          <a:blip r:embed="rId3"/>
          <a:srcRect b="20311"/>
          <a:stretch/>
        </p:blipFill>
        <p:spPr>
          <a:xfrm>
            <a:off x="0" y="10"/>
            <a:ext cx="12191980" cy="6857990"/>
          </a:xfrm>
          <a:prstGeom prst="rect">
            <a:avLst/>
          </a:prstGeom>
        </p:spPr>
      </p:pic>
      <p:sp>
        <p:nvSpPr>
          <p:cNvPr id="5" name="Rectangle: Rounded Corners 4">
            <a:extLst>
              <a:ext uri="{FF2B5EF4-FFF2-40B4-BE49-F238E27FC236}">
                <a16:creationId xmlns:a16="http://schemas.microsoft.com/office/drawing/2014/main" id="{999E7E7D-CCE2-4C8F-B1EA-B501EA349418}"/>
              </a:ext>
            </a:extLst>
          </p:cNvPr>
          <p:cNvSpPr/>
          <p:nvPr/>
        </p:nvSpPr>
        <p:spPr>
          <a:xfrm>
            <a:off x="8681720" y="2434856"/>
            <a:ext cx="3281680" cy="3965628"/>
          </a:xfrm>
          <a:prstGeom prst="roundRect">
            <a:avLst/>
          </a:prstGeom>
          <a:solidFill>
            <a:srgbClr val="C7A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Segoe UI" panose="020B0502040204020203" pitchFamily="34" charset="0"/>
              <a:cs typeface="Segoe UI" panose="020B0502040204020203" pitchFamily="34" charset="0"/>
            </a:endParaRPr>
          </a:p>
          <a:p>
            <a:pPr algn="ctr"/>
            <a:r>
              <a:rPr lang="en-US" sz="1600" b="1" dirty="0" err="1">
                <a:latin typeface="Segoe UI" panose="020B0502040204020203" pitchFamily="34" charset="0"/>
                <a:cs typeface="Segoe UI" panose="020B0502040204020203" pitchFamily="34" charset="0"/>
              </a:rPr>
              <a:t>Benieuwd</a:t>
            </a:r>
            <a:r>
              <a:rPr lang="en-US" sz="1600" b="1" dirty="0">
                <a:latin typeface="Segoe UI" panose="020B0502040204020203" pitchFamily="34" charset="0"/>
                <a:cs typeface="Segoe UI" panose="020B0502040204020203" pitchFamily="34" charset="0"/>
              </a:rPr>
              <a:t> </a:t>
            </a:r>
            <a:r>
              <a:rPr lang="en-US" sz="1600" b="1" dirty="0" err="1">
                <a:latin typeface="Segoe UI" panose="020B0502040204020203" pitchFamily="34" charset="0"/>
                <a:cs typeface="Segoe UI" panose="020B0502040204020203" pitchFamily="34" charset="0"/>
              </a:rPr>
              <a:t>naar</a:t>
            </a:r>
            <a:r>
              <a:rPr lang="en-US" sz="1600" b="1" dirty="0">
                <a:latin typeface="Segoe UI" panose="020B0502040204020203" pitchFamily="34" charset="0"/>
                <a:cs typeface="Segoe UI" panose="020B0502040204020203" pitchFamily="34" charset="0"/>
              </a:rPr>
              <a:t> </a:t>
            </a:r>
          </a:p>
          <a:p>
            <a:pPr algn="ctr"/>
            <a:r>
              <a:rPr lang="en-US" sz="1600" b="1" dirty="0">
                <a:latin typeface="Segoe UI" panose="020B0502040204020203" pitchFamily="34" charset="0"/>
                <a:cs typeface="Segoe UI" panose="020B0502040204020203" pitchFamily="34" charset="0"/>
              </a:rPr>
              <a:t>het complete </a:t>
            </a:r>
            <a:r>
              <a:rPr lang="en-US" sz="1600" b="1" dirty="0" err="1">
                <a:latin typeface="Segoe UI" panose="020B0502040204020203" pitchFamily="34" charset="0"/>
                <a:cs typeface="Segoe UI" panose="020B0502040204020203" pitchFamily="34" charset="0"/>
              </a:rPr>
              <a:t>onderzoek</a:t>
            </a:r>
            <a:r>
              <a:rPr lang="en-US" sz="1600" b="1" dirty="0">
                <a:latin typeface="Segoe UI" panose="020B0502040204020203" pitchFamily="34" charset="0"/>
                <a:cs typeface="Segoe UI" panose="020B0502040204020203" pitchFamily="34" charset="0"/>
              </a:rPr>
              <a:t>?</a:t>
            </a:r>
          </a:p>
          <a:p>
            <a:pPr algn="ctr"/>
            <a:endParaRPr lang="en-US" sz="1600" b="1" dirty="0">
              <a:latin typeface="Segoe UI" panose="020B0502040204020203" pitchFamily="34" charset="0"/>
              <a:cs typeface="Segoe UI" panose="020B0502040204020203" pitchFamily="34" charset="0"/>
            </a:endParaRPr>
          </a:p>
          <a:p>
            <a:pPr algn="ctr"/>
            <a:r>
              <a:rPr lang="en-US" sz="1600" b="1" dirty="0">
                <a:solidFill>
                  <a:srgbClr val="812C7C"/>
                </a:solidFill>
                <a:latin typeface="Segoe UI" panose="020B0502040204020203" pitchFamily="34" charset="0"/>
                <a:cs typeface="Segoe UI" panose="020B0502040204020203" pitchFamily="34" charset="0"/>
              </a:rPr>
              <a:t>SCAN DE QR!</a:t>
            </a:r>
          </a:p>
          <a:p>
            <a:pPr algn="ctr"/>
            <a:endParaRPr lang="en-US" sz="1600" b="1" dirty="0">
              <a:latin typeface="Segoe UI" panose="020B0502040204020203" pitchFamily="34" charset="0"/>
              <a:cs typeface="Segoe UI" panose="020B0502040204020203" pitchFamily="34" charset="0"/>
            </a:endParaRPr>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nl-NL" sz="1200" dirty="0"/>
          </a:p>
        </p:txBody>
      </p:sp>
      <p:pic>
        <p:nvPicPr>
          <p:cNvPr id="9" name="Afbeelding 8">
            <a:extLst>
              <a:ext uri="{FF2B5EF4-FFF2-40B4-BE49-F238E27FC236}">
                <a16:creationId xmlns:a16="http://schemas.microsoft.com/office/drawing/2014/main" id="{04B0D08A-A28F-7593-07DD-F00339472C5A}"/>
              </a:ext>
            </a:extLst>
          </p:cNvPr>
          <p:cNvPicPr>
            <a:picLocks noChangeAspect="1"/>
          </p:cNvPicPr>
          <p:nvPr/>
        </p:nvPicPr>
        <p:blipFill>
          <a:blip r:embed="rId4"/>
          <a:stretch>
            <a:fillRect/>
          </a:stretch>
        </p:blipFill>
        <p:spPr>
          <a:xfrm>
            <a:off x="9210128" y="3749464"/>
            <a:ext cx="2224863" cy="2224863"/>
          </a:xfrm>
          <a:prstGeom prst="rect">
            <a:avLst/>
          </a:prstGeom>
        </p:spPr>
      </p:pic>
    </p:spTree>
    <p:extLst>
      <p:ext uri="{BB962C8B-B14F-4D97-AF65-F5344CB8AC3E}">
        <p14:creationId xmlns:p14="http://schemas.microsoft.com/office/powerpoint/2010/main" val="1591350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2E41092C-A5ED-6139-C2AB-850D9D092573}"/>
              </a:ext>
            </a:extLst>
          </p:cNvPr>
          <p:cNvSpPr/>
          <p:nvPr/>
        </p:nvSpPr>
        <p:spPr>
          <a:xfrm>
            <a:off x="2280032" y="1975431"/>
            <a:ext cx="3209987" cy="32099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a:t>
            </a:r>
          </a:p>
        </p:txBody>
      </p:sp>
      <p:grpSp>
        <p:nvGrpSpPr>
          <p:cNvPr id="5" name="Group 6">
            <a:extLst>
              <a:ext uri="{FF2B5EF4-FFF2-40B4-BE49-F238E27FC236}">
                <a16:creationId xmlns:a16="http://schemas.microsoft.com/office/drawing/2014/main" id="{DA8CB778-BC22-1DE4-BB2F-97C837D08B16}"/>
              </a:ext>
            </a:extLst>
          </p:cNvPr>
          <p:cNvGrpSpPr/>
          <p:nvPr/>
        </p:nvGrpSpPr>
        <p:grpSpPr>
          <a:xfrm>
            <a:off x="6402697" y="1962062"/>
            <a:ext cx="3209987" cy="3209987"/>
            <a:chOff x="6184300" y="1343739"/>
            <a:chExt cx="3613399" cy="3613399"/>
          </a:xfrm>
        </p:grpSpPr>
        <p:sp>
          <p:nvSpPr>
            <p:cNvPr id="6" name="Oval 18">
              <a:extLst>
                <a:ext uri="{FF2B5EF4-FFF2-40B4-BE49-F238E27FC236}">
                  <a16:creationId xmlns:a16="http://schemas.microsoft.com/office/drawing/2014/main" id="{627E97BC-641C-D887-0A04-FA2F23C29A6C}"/>
                </a:ext>
              </a:extLst>
            </p:cNvPr>
            <p:cNvSpPr/>
            <p:nvPr/>
          </p:nvSpPr>
          <p:spPr>
            <a:xfrm>
              <a:off x="6184300" y="1343739"/>
              <a:ext cx="3613399" cy="36133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a:t>
              </a:r>
            </a:p>
          </p:txBody>
        </p:sp>
        <p:pic>
          <p:nvPicPr>
            <p:cNvPr id="7" name="Afbeelding 6">
              <a:extLst>
                <a:ext uri="{FF2B5EF4-FFF2-40B4-BE49-F238E27FC236}">
                  <a16:creationId xmlns:a16="http://schemas.microsoft.com/office/drawing/2014/main" id="{41262D58-023D-7EFE-24BD-603766DD94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8070" y="2734871"/>
              <a:ext cx="3265851" cy="831135"/>
            </a:xfrm>
            <a:prstGeom prst="rect">
              <a:avLst/>
            </a:prstGeom>
          </p:spPr>
        </p:pic>
      </p:grpSp>
      <p:pic>
        <p:nvPicPr>
          <p:cNvPr id="8" name="Picture 2">
            <a:extLst>
              <a:ext uri="{FF2B5EF4-FFF2-40B4-BE49-F238E27FC236}">
                <a16:creationId xmlns:a16="http://schemas.microsoft.com/office/drawing/2014/main" id="{B5C938B7-4C8F-7A78-3CCB-43FB4FEBE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111" y="2859566"/>
            <a:ext cx="1766138" cy="135326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4">
            <a:extLst>
              <a:ext uri="{FF2B5EF4-FFF2-40B4-BE49-F238E27FC236}">
                <a16:creationId xmlns:a16="http://schemas.microsoft.com/office/drawing/2014/main" id="{FB7CE150-168E-4E89-5DF6-B202622FABC3}"/>
              </a:ext>
            </a:extLst>
          </p:cNvPr>
          <p:cNvSpPr/>
          <p:nvPr/>
        </p:nvSpPr>
        <p:spPr>
          <a:xfrm>
            <a:off x="1433297" y="2192254"/>
            <a:ext cx="1278017" cy="1266147"/>
          </a:xfrm>
          <a:prstGeom prst="ellipse">
            <a:avLst/>
          </a:prstGeom>
          <a:solidFill>
            <a:srgbClr val="9C2C8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 14">
            <a:extLst>
              <a:ext uri="{FF2B5EF4-FFF2-40B4-BE49-F238E27FC236}">
                <a16:creationId xmlns:a16="http://schemas.microsoft.com/office/drawing/2014/main" id="{F0233F1B-59E9-42BE-6C11-245B84E25F4E}"/>
              </a:ext>
            </a:extLst>
          </p:cNvPr>
          <p:cNvSpPr/>
          <p:nvPr/>
        </p:nvSpPr>
        <p:spPr>
          <a:xfrm>
            <a:off x="8866407" y="2081067"/>
            <a:ext cx="770964" cy="738344"/>
          </a:xfrm>
          <a:prstGeom prst="ellipse">
            <a:avLst/>
          </a:prstGeom>
          <a:solidFill>
            <a:srgbClr val="33B9A2">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diagram&#10;&#10;Automatisch gegenereerde beschrijving">
            <a:extLst>
              <a:ext uri="{FF2B5EF4-FFF2-40B4-BE49-F238E27FC236}">
                <a16:creationId xmlns:a16="http://schemas.microsoft.com/office/drawing/2014/main" id="{BA66F761-9914-6F95-A673-7363D55E5B1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597" b="78105" l="20040" r="80331">
                        <a14:foregroundMark x1="53193" y1="54435" x2="56984" y2="53790"/>
                        <a14:foregroundMark x1="51055" y1="45403" x2="51055" y2="45403"/>
                        <a14:foregroundMark x1="52566" y1="35081" x2="52566" y2="35081"/>
                        <a14:foregroundMark x1="48632" y1="29718" x2="48632" y2="29718"/>
                        <a14:foregroundMark x1="40251" y1="23065" x2="46950" y2="28790"/>
                        <a14:foregroundMark x1="46950" y1="28790" x2="42246" y2="23468"/>
                        <a14:foregroundMark x1="36916" y1="21774" x2="36916" y2="21774"/>
                        <a14:foregroundMark x1="31756" y1="21129" x2="31756" y2="21129"/>
                        <a14:foregroundMark x1="23404" y1="19597" x2="23404" y2="19597"/>
                        <a14:foregroundMark x1="20040" y1="20242" x2="20040" y2="20242"/>
                        <a14:foregroundMark x1="50143" y1="54234" x2="55701" y2="64839"/>
                        <a14:foregroundMark x1="55701" y1="64839" x2="66220" y2="70161"/>
                        <a14:foregroundMark x1="66220" y1="70161" x2="73774" y2="62056"/>
                        <a14:foregroundMark x1="73774" y1="62056" x2="51853" y2="39637"/>
                        <a14:foregroundMark x1="51853" y1="39637" x2="50912" y2="53145"/>
                        <a14:foregroundMark x1="48774" y1="34234" x2="55046" y2="38750"/>
                        <a14:foregroundMark x1="55046" y1="38750" x2="49287" y2="31734"/>
                        <a14:foregroundMark x1="49287" y1="31734" x2="48461" y2="32298"/>
                        <a14:foregroundMark x1="41163" y1="26290" x2="33609" y2="22339"/>
                        <a14:foregroundMark x1="33609" y1="22339" x2="25855" y2="21734"/>
                        <a14:foregroundMark x1="25855" y1="21734" x2="34094" y2="19597"/>
                        <a14:foregroundMark x1="34094" y1="19597" x2="41477" y2="26048"/>
                        <a14:foregroundMark x1="23404" y1="20484" x2="22634" y2="19839"/>
                        <a14:foregroundMark x1="50456" y1="61774" x2="54846" y2="71694"/>
                        <a14:foregroundMark x1="54846" y1="71694" x2="61574" y2="73790"/>
                        <a14:foregroundMark x1="61574" y1="73790" x2="68301" y2="69234"/>
                        <a14:foregroundMark x1="68301" y1="69234" x2="60319" y2="59315"/>
                        <a14:foregroundMark x1="60319" y1="59315" x2="50741" y2="58065"/>
                        <a14:foregroundMark x1="50741" y1="58065" x2="50143" y2="60484"/>
                        <a14:foregroundMark x1="70068" y1="69073" x2="76311" y2="62298"/>
                        <a14:foregroundMark x1="76311" y1="62298" x2="69612" y2="55887"/>
                        <a14:foregroundMark x1="69612" y1="55887" x2="69897" y2="69073"/>
                        <a14:foregroundMark x1="78107" y1="53145" x2="80331" y2="65968"/>
                        <a14:foregroundMark x1="80331" y1="65968" x2="77509" y2="72500"/>
                        <a14:foregroundMark x1="71579" y1="55726" x2="77138" y2="63024"/>
                        <a14:foregroundMark x1="77138" y1="63024" x2="71266" y2="55081"/>
                        <a14:foregroundMark x1="71266" y1="55081" x2="71266" y2="54234"/>
                        <a14:foregroundMark x1="74629" y1="78105" x2="65279" y2="81855"/>
                        <a14:foregroundMark x1="65279" y1="81855" x2="56442" y2="77460"/>
                        <a14:foregroundMark x1="56442" y1="77460" x2="69470" y2="72984"/>
                        <a14:foregroundMark x1="69470" y1="72984" x2="73860" y2="78105"/>
                        <a14:foregroundMark x1="50000" y1="60685" x2="57497" y2="72581"/>
                        <a14:foregroundMark x1="57497" y1="72581" x2="57127" y2="62500"/>
                        <a14:foregroundMark x1="57127" y1="62500" x2="50000" y2="59194"/>
                        <a14:foregroundMark x1="51366" y1="70474" x2="51653" y2="72097"/>
                        <a14:backgroundMark x1="51368" y1="70363" x2="51511" y2="69919"/>
                      </a14:backgroundRemoval>
                    </a14:imgEffect>
                  </a14:imgLayer>
                </a14:imgProps>
              </a:ext>
            </a:extLst>
          </a:blip>
          <a:srcRect l="15438" t="14728" r="16436" b="15504"/>
          <a:stretch/>
        </p:blipFill>
        <p:spPr>
          <a:xfrm>
            <a:off x="3395350" y="933355"/>
            <a:ext cx="3568962" cy="2583886"/>
          </a:xfrm>
          <a:prstGeom prst="rect">
            <a:avLst/>
          </a:prstGeom>
        </p:spPr>
      </p:pic>
      <p:sp>
        <p:nvSpPr>
          <p:cNvPr id="9" name="Oval 14">
            <a:extLst>
              <a:ext uri="{FF2B5EF4-FFF2-40B4-BE49-F238E27FC236}">
                <a16:creationId xmlns:a16="http://schemas.microsoft.com/office/drawing/2014/main" id="{56DA39CA-FF7B-80E1-2C07-F2048477D716}"/>
              </a:ext>
            </a:extLst>
          </p:cNvPr>
          <p:cNvSpPr/>
          <p:nvPr/>
        </p:nvSpPr>
        <p:spPr>
          <a:xfrm>
            <a:off x="5416036" y="3135569"/>
            <a:ext cx="1060645" cy="1125407"/>
          </a:xfrm>
          <a:prstGeom prst="ellipse">
            <a:avLst/>
          </a:prstGeom>
          <a:solidFill>
            <a:srgbClr val="F7B7C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416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a:extLst>
              <a:ext uri="{FF2B5EF4-FFF2-40B4-BE49-F238E27FC236}">
                <a16:creationId xmlns:a16="http://schemas.microsoft.com/office/drawing/2014/main" id="{F22CFFB4-C402-CA7A-E548-81152CE2CA97}"/>
              </a:ext>
            </a:extLst>
          </p:cNvPr>
          <p:cNvSpPr/>
          <p:nvPr/>
        </p:nvSpPr>
        <p:spPr>
          <a:xfrm>
            <a:off x="1073890" y="2333858"/>
            <a:ext cx="4663465" cy="519643"/>
          </a:xfrm>
          <a:prstGeom prst="rect">
            <a:avLst/>
          </a:prstGeom>
        </p:spPr>
        <p:txBody>
          <a:bodyPr wrap="none" lIns="0" tIns="0" rIns="0" bIns="0" anchor="t">
            <a:noAutofit/>
          </a:bodyPr>
          <a:lstStyle/>
          <a:p>
            <a:r>
              <a:rPr lang="nl-NL" sz="3200" b="1" dirty="0">
                <a:solidFill>
                  <a:srgbClr val="812C7C"/>
                </a:solidFill>
                <a:latin typeface="Segoe UI"/>
                <a:cs typeface="Segoe UI"/>
              </a:rPr>
              <a:t>De facilitaire sector: verleden, heden en toekomst </a:t>
            </a:r>
          </a:p>
        </p:txBody>
      </p:sp>
      <p:sp>
        <p:nvSpPr>
          <p:cNvPr id="7" name="Rectangle 14">
            <a:extLst>
              <a:ext uri="{FF2B5EF4-FFF2-40B4-BE49-F238E27FC236}">
                <a16:creationId xmlns:a16="http://schemas.microsoft.com/office/drawing/2014/main" id="{4B4908B7-B801-312D-FC02-F3AFE10AC29C}"/>
              </a:ext>
            </a:extLst>
          </p:cNvPr>
          <p:cNvSpPr/>
          <p:nvPr/>
        </p:nvSpPr>
        <p:spPr>
          <a:xfrm>
            <a:off x="1073890" y="3813404"/>
            <a:ext cx="7774680" cy="1211278"/>
          </a:xfrm>
          <a:prstGeom prst="rect">
            <a:avLst/>
          </a:prstGeom>
        </p:spPr>
        <p:txBody>
          <a:bodyPr wrap="none" lIns="0" tIns="0" rIns="0" bIns="0" anchor="t">
            <a:noAutofit/>
          </a:bodyPr>
          <a:lstStyle/>
          <a:p>
            <a:r>
              <a:rPr lang="en-US" sz="3200" b="1" dirty="0">
                <a:solidFill>
                  <a:srgbClr val="812C7C"/>
                </a:solidFill>
                <a:latin typeface="Segoe UI"/>
                <a:cs typeface="Segoe UI"/>
              </a:rPr>
              <a:t>De </a:t>
            </a:r>
            <a:r>
              <a:rPr lang="en-US" sz="3200" b="1" dirty="0" err="1">
                <a:solidFill>
                  <a:srgbClr val="812C7C"/>
                </a:solidFill>
                <a:latin typeface="Segoe UI"/>
                <a:cs typeface="Segoe UI"/>
              </a:rPr>
              <a:t>markt</a:t>
            </a:r>
            <a:r>
              <a:rPr lang="en-US" sz="3200" b="1" dirty="0">
                <a:solidFill>
                  <a:srgbClr val="812C7C"/>
                </a:solidFill>
                <a:latin typeface="Segoe UI"/>
                <a:cs typeface="Segoe UI"/>
              </a:rPr>
              <a:t> in </a:t>
            </a:r>
            <a:r>
              <a:rPr lang="en-US" sz="3200" b="1" dirty="0" err="1">
                <a:solidFill>
                  <a:srgbClr val="812C7C"/>
                </a:solidFill>
                <a:latin typeface="Segoe UI"/>
                <a:cs typeface="Segoe UI"/>
              </a:rPr>
              <a:t>cijfers</a:t>
            </a:r>
            <a:endParaRPr lang="en-US" sz="2400" b="1" dirty="0">
              <a:solidFill>
                <a:srgbClr val="812C7C"/>
              </a:solidFill>
              <a:latin typeface="Segoe UI" panose="020B0502040204020203" pitchFamily="34" charset="0"/>
              <a:cs typeface="Segoe UI" panose="020B0502040204020203" pitchFamily="34" charset="0"/>
            </a:endParaRPr>
          </a:p>
        </p:txBody>
      </p:sp>
      <p:sp>
        <p:nvSpPr>
          <p:cNvPr id="8" name="object 2">
            <a:extLst>
              <a:ext uri="{FF2B5EF4-FFF2-40B4-BE49-F238E27FC236}">
                <a16:creationId xmlns:a16="http://schemas.microsoft.com/office/drawing/2014/main" id="{070D43CA-A0E7-9D13-F70D-CA25ED22FE04}"/>
              </a:ext>
            </a:extLst>
          </p:cNvPr>
          <p:cNvSpPr/>
          <p:nvPr/>
        </p:nvSpPr>
        <p:spPr>
          <a:xfrm>
            <a:off x="1274221" y="5260543"/>
            <a:ext cx="7574348" cy="927799"/>
          </a:xfrm>
          <a:custGeom>
            <a:avLst/>
            <a:gdLst/>
            <a:ahLst/>
            <a:cxnLst/>
            <a:rect l="l" t="t" r="r" b="b"/>
            <a:pathLst>
              <a:path w="2483484" h="2483485">
                <a:moveTo>
                  <a:pt x="2483142" y="0"/>
                </a:moveTo>
                <a:lnTo>
                  <a:pt x="0" y="0"/>
                </a:lnTo>
                <a:lnTo>
                  <a:pt x="460" y="48293"/>
                </a:lnTo>
                <a:lnTo>
                  <a:pt x="1835" y="96362"/>
                </a:lnTo>
                <a:lnTo>
                  <a:pt x="4117" y="144198"/>
                </a:lnTo>
                <a:lnTo>
                  <a:pt x="7297" y="191795"/>
                </a:lnTo>
                <a:lnTo>
                  <a:pt x="11367" y="239142"/>
                </a:lnTo>
                <a:lnTo>
                  <a:pt x="16318" y="286232"/>
                </a:lnTo>
                <a:lnTo>
                  <a:pt x="22143" y="333056"/>
                </a:lnTo>
                <a:lnTo>
                  <a:pt x="28833" y="379607"/>
                </a:lnTo>
                <a:lnTo>
                  <a:pt x="36380" y="425875"/>
                </a:lnTo>
                <a:lnTo>
                  <a:pt x="44774" y="471853"/>
                </a:lnTo>
                <a:lnTo>
                  <a:pt x="54009" y="517532"/>
                </a:lnTo>
                <a:lnTo>
                  <a:pt x="64076" y="562904"/>
                </a:lnTo>
                <a:lnTo>
                  <a:pt x="74966" y="607960"/>
                </a:lnTo>
                <a:lnTo>
                  <a:pt x="86671" y="652692"/>
                </a:lnTo>
                <a:lnTo>
                  <a:pt x="99182" y="697092"/>
                </a:lnTo>
                <a:lnTo>
                  <a:pt x="112492" y="741152"/>
                </a:lnTo>
                <a:lnTo>
                  <a:pt x="126592" y="784863"/>
                </a:lnTo>
                <a:lnTo>
                  <a:pt x="141474" y="828216"/>
                </a:lnTo>
                <a:lnTo>
                  <a:pt x="157129" y="871204"/>
                </a:lnTo>
                <a:lnTo>
                  <a:pt x="173549" y="913819"/>
                </a:lnTo>
                <a:lnTo>
                  <a:pt x="190726" y="956051"/>
                </a:lnTo>
                <a:lnTo>
                  <a:pt x="208652" y="997893"/>
                </a:lnTo>
                <a:lnTo>
                  <a:pt x="227317" y="1039336"/>
                </a:lnTo>
                <a:lnTo>
                  <a:pt x="246714" y="1080372"/>
                </a:lnTo>
                <a:lnTo>
                  <a:pt x="266835" y="1120992"/>
                </a:lnTo>
                <a:lnTo>
                  <a:pt x="287671" y="1161189"/>
                </a:lnTo>
                <a:lnTo>
                  <a:pt x="309214" y="1200954"/>
                </a:lnTo>
                <a:lnTo>
                  <a:pt x="331455" y="1240278"/>
                </a:lnTo>
                <a:lnTo>
                  <a:pt x="354386" y="1279154"/>
                </a:lnTo>
                <a:lnTo>
                  <a:pt x="377999" y="1317572"/>
                </a:lnTo>
                <a:lnTo>
                  <a:pt x="402286" y="1355525"/>
                </a:lnTo>
                <a:lnTo>
                  <a:pt x="427237" y="1393005"/>
                </a:lnTo>
                <a:lnTo>
                  <a:pt x="452846" y="1430002"/>
                </a:lnTo>
                <a:lnTo>
                  <a:pt x="479103" y="1466509"/>
                </a:lnTo>
                <a:lnTo>
                  <a:pt x="506001" y="1502517"/>
                </a:lnTo>
                <a:lnTo>
                  <a:pt x="533530" y="1538019"/>
                </a:lnTo>
                <a:lnTo>
                  <a:pt x="561683" y="1573005"/>
                </a:lnTo>
                <a:lnTo>
                  <a:pt x="590451" y="1607467"/>
                </a:lnTo>
                <a:lnTo>
                  <a:pt x="619825" y="1641397"/>
                </a:lnTo>
                <a:lnTo>
                  <a:pt x="649799" y="1674788"/>
                </a:lnTo>
                <a:lnTo>
                  <a:pt x="680363" y="1707629"/>
                </a:lnTo>
                <a:lnTo>
                  <a:pt x="711508" y="1739914"/>
                </a:lnTo>
                <a:lnTo>
                  <a:pt x="743228" y="1771633"/>
                </a:lnTo>
                <a:lnTo>
                  <a:pt x="775512" y="1802778"/>
                </a:lnTo>
                <a:lnTo>
                  <a:pt x="808354" y="1833342"/>
                </a:lnTo>
                <a:lnTo>
                  <a:pt x="841744" y="1863316"/>
                </a:lnTo>
                <a:lnTo>
                  <a:pt x="875674" y="1892691"/>
                </a:lnTo>
                <a:lnTo>
                  <a:pt x="910136" y="1921459"/>
                </a:lnTo>
                <a:lnTo>
                  <a:pt x="945122" y="1949611"/>
                </a:lnTo>
                <a:lnTo>
                  <a:pt x="980624" y="1977141"/>
                </a:lnTo>
                <a:lnTo>
                  <a:pt x="1016632" y="2004038"/>
                </a:lnTo>
                <a:lnTo>
                  <a:pt x="1053139" y="2030295"/>
                </a:lnTo>
                <a:lnTo>
                  <a:pt x="1090137" y="2055904"/>
                </a:lnTo>
                <a:lnTo>
                  <a:pt x="1127616" y="2080855"/>
                </a:lnTo>
                <a:lnTo>
                  <a:pt x="1165569" y="2105142"/>
                </a:lnTo>
                <a:lnTo>
                  <a:pt x="1203988" y="2128755"/>
                </a:lnTo>
                <a:lnTo>
                  <a:pt x="1242863" y="2151686"/>
                </a:lnTo>
                <a:lnTo>
                  <a:pt x="1282187" y="2173927"/>
                </a:lnTo>
                <a:lnTo>
                  <a:pt x="1321952" y="2195470"/>
                </a:lnTo>
                <a:lnTo>
                  <a:pt x="1362149" y="2216306"/>
                </a:lnTo>
                <a:lnTo>
                  <a:pt x="1402769" y="2236427"/>
                </a:lnTo>
                <a:lnTo>
                  <a:pt x="1443805" y="2255824"/>
                </a:lnTo>
                <a:lnTo>
                  <a:pt x="1485248" y="2274489"/>
                </a:lnTo>
                <a:lnTo>
                  <a:pt x="1527090" y="2292415"/>
                </a:lnTo>
                <a:lnTo>
                  <a:pt x="1569322" y="2309592"/>
                </a:lnTo>
                <a:lnTo>
                  <a:pt x="1611937" y="2326012"/>
                </a:lnTo>
                <a:lnTo>
                  <a:pt x="1654925" y="2341667"/>
                </a:lnTo>
                <a:lnTo>
                  <a:pt x="1698278" y="2356549"/>
                </a:lnTo>
                <a:lnTo>
                  <a:pt x="1741989" y="2370649"/>
                </a:lnTo>
                <a:lnTo>
                  <a:pt x="1786049" y="2383959"/>
                </a:lnTo>
                <a:lnTo>
                  <a:pt x="1830449" y="2396471"/>
                </a:lnTo>
                <a:lnTo>
                  <a:pt x="1875181" y="2408175"/>
                </a:lnTo>
                <a:lnTo>
                  <a:pt x="1920237" y="2419065"/>
                </a:lnTo>
                <a:lnTo>
                  <a:pt x="1965609" y="2429132"/>
                </a:lnTo>
                <a:lnTo>
                  <a:pt x="2011288" y="2438367"/>
                </a:lnTo>
                <a:lnTo>
                  <a:pt x="2057266" y="2446762"/>
                </a:lnTo>
                <a:lnTo>
                  <a:pt x="2103534" y="2454308"/>
                </a:lnTo>
                <a:lnTo>
                  <a:pt x="2150085" y="2460998"/>
                </a:lnTo>
                <a:lnTo>
                  <a:pt x="2196909" y="2466823"/>
                </a:lnTo>
                <a:lnTo>
                  <a:pt x="2243999" y="2471774"/>
                </a:lnTo>
                <a:lnTo>
                  <a:pt x="2291346" y="2475844"/>
                </a:lnTo>
                <a:lnTo>
                  <a:pt x="2338943" y="2479024"/>
                </a:lnTo>
                <a:lnTo>
                  <a:pt x="2386779" y="2481306"/>
                </a:lnTo>
                <a:lnTo>
                  <a:pt x="2434849" y="2482681"/>
                </a:lnTo>
                <a:lnTo>
                  <a:pt x="2483142" y="2483142"/>
                </a:lnTo>
                <a:lnTo>
                  <a:pt x="2483142" y="0"/>
                </a:lnTo>
                <a:close/>
              </a:path>
            </a:pathLst>
          </a:custGeom>
        </p:spPr>
        <p:txBody>
          <a:bodyPr wrap="none" lIns="0" tIns="0" rIns="0" bIns="0" anchor="t">
            <a:noAutofit/>
          </a:bodyPr>
          <a:lstStyle/>
          <a:p>
            <a:r>
              <a:rPr lang="en-GB" sz="3200" b="1" dirty="0">
                <a:solidFill>
                  <a:srgbClr val="812C7C"/>
                </a:solidFill>
                <a:latin typeface="Segoe UI"/>
                <a:cs typeface="Segoe UI"/>
              </a:rPr>
              <a:t>Trends &amp; </a:t>
            </a:r>
            <a:r>
              <a:rPr lang="en-GB" sz="3200" b="1" dirty="0" err="1">
                <a:solidFill>
                  <a:srgbClr val="812C7C"/>
                </a:solidFill>
                <a:latin typeface="Segoe UI"/>
                <a:cs typeface="Segoe UI"/>
              </a:rPr>
              <a:t>ontwikkelingen</a:t>
            </a:r>
            <a:endParaRPr lang="en-US" sz="3200" b="1" dirty="0">
              <a:solidFill>
                <a:srgbClr val="812C7C"/>
              </a:solidFill>
              <a:latin typeface="Segoe UI"/>
              <a:cs typeface="Segoe UI"/>
            </a:endParaRPr>
          </a:p>
        </p:txBody>
      </p:sp>
      <p:sp>
        <p:nvSpPr>
          <p:cNvPr id="9" name="Oval 14">
            <a:extLst>
              <a:ext uri="{FF2B5EF4-FFF2-40B4-BE49-F238E27FC236}">
                <a16:creationId xmlns:a16="http://schemas.microsoft.com/office/drawing/2014/main" id="{952ACD61-7E24-2DA4-C1A3-E4199CFBF5C1}"/>
              </a:ext>
            </a:extLst>
          </p:cNvPr>
          <p:cNvSpPr/>
          <p:nvPr/>
        </p:nvSpPr>
        <p:spPr>
          <a:xfrm>
            <a:off x="781390" y="1960607"/>
            <a:ext cx="1278017" cy="1266147"/>
          </a:xfrm>
          <a:prstGeom prst="ellipse">
            <a:avLst/>
          </a:prstGeom>
          <a:solidFill>
            <a:srgbClr val="9C2C8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 15">
            <a:extLst>
              <a:ext uri="{FF2B5EF4-FFF2-40B4-BE49-F238E27FC236}">
                <a16:creationId xmlns:a16="http://schemas.microsoft.com/office/drawing/2014/main" id="{86E6CFD6-B7AA-1BF6-3573-51846A9E91B3}"/>
              </a:ext>
            </a:extLst>
          </p:cNvPr>
          <p:cNvSpPr/>
          <p:nvPr/>
        </p:nvSpPr>
        <p:spPr>
          <a:xfrm>
            <a:off x="781390" y="3442071"/>
            <a:ext cx="1278017" cy="1266147"/>
          </a:xfrm>
          <a:prstGeom prst="ellipse">
            <a:avLst/>
          </a:prstGeom>
          <a:solidFill>
            <a:srgbClr val="9C2C8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6">
            <a:extLst>
              <a:ext uri="{FF2B5EF4-FFF2-40B4-BE49-F238E27FC236}">
                <a16:creationId xmlns:a16="http://schemas.microsoft.com/office/drawing/2014/main" id="{926B2D79-E02B-8407-C231-01BFAAB6CA4A}"/>
              </a:ext>
            </a:extLst>
          </p:cNvPr>
          <p:cNvSpPr/>
          <p:nvPr/>
        </p:nvSpPr>
        <p:spPr>
          <a:xfrm>
            <a:off x="770845" y="4922195"/>
            <a:ext cx="1278017" cy="1266147"/>
          </a:xfrm>
          <a:prstGeom prst="ellipse">
            <a:avLst/>
          </a:prstGeom>
          <a:solidFill>
            <a:srgbClr val="9C2C8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2">
            <a:extLst>
              <a:ext uri="{FF2B5EF4-FFF2-40B4-BE49-F238E27FC236}">
                <a16:creationId xmlns:a16="http://schemas.microsoft.com/office/drawing/2014/main" id="{47A769FC-1B4E-B2F8-5BC0-35024544ABAC}"/>
              </a:ext>
            </a:extLst>
          </p:cNvPr>
          <p:cNvSpPr>
            <a:spLocks noGrp="1"/>
          </p:cNvSpPr>
          <p:nvPr>
            <p:ph type="title"/>
          </p:nvPr>
        </p:nvSpPr>
        <p:spPr/>
        <p:txBody>
          <a:bodyPr/>
          <a:lstStyle/>
          <a:p>
            <a:r>
              <a:rPr lang="en-GB" dirty="0" err="1"/>
              <a:t>Vandaag</a:t>
            </a:r>
            <a:r>
              <a:rPr lang="en-GB" dirty="0"/>
              <a:t> in het </a:t>
            </a:r>
            <a:r>
              <a:rPr lang="en-GB" dirty="0" err="1"/>
              <a:t>kort</a:t>
            </a:r>
            <a:endParaRPr lang="en-NL" dirty="0"/>
          </a:p>
        </p:txBody>
      </p:sp>
      <p:pic>
        <p:nvPicPr>
          <p:cNvPr id="19" name="Afbeelding 18" descr="Afbeelding met diagram&#10;&#10;Automatisch gegenereerde beschrijving">
            <a:extLst>
              <a:ext uri="{FF2B5EF4-FFF2-40B4-BE49-F238E27FC236}">
                <a16:creationId xmlns:a16="http://schemas.microsoft.com/office/drawing/2014/main" id="{40BFF587-16BC-565A-428F-BB268420B2D4}"/>
              </a:ext>
            </a:extLst>
          </p:cNvPr>
          <p:cNvPicPr>
            <a:picLocks noChangeAspect="1"/>
          </p:cNvPicPr>
          <p:nvPr/>
        </p:nvPicPr>
        <p:blipFill rotWithShape="1">
          <a:blip r:embed="rId2"/>
          <a:srcRect l="14347" t="2851" r="15592" b="9425"/>
          <a:stretch/>
        </p:blipFill>
        <p:spPr>
          <a:xfrm>
            <a:off x="7381381" y="3258331"/>
            <a:ext cx="3519378" cy="3115339"/>
          </a:xfrm>
          <a:prstGeom prst="rect">
            <a:avLst/>
          </a:prstGeom>
        </p:spPr>
      </p:pic>
    </p:spTree>
    <p:extLst>
      <p:ext uri="{BB962C8B-B14F-4D97-AF65-F5344CB8AC3E}">
        <p14:creationId xmlns:p14="http://schemas.microsoft.com/office/powerpoint/2010/main" val="932028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FD8A529-7D54-EE68-DF74-0D3D86A6311D}"/>
              </a:ext>
            </a:extLst>
          </p:cNvPr>
          <p:cNvSpPr>
            <a:spLocks noGrp="1"/>
          </p:cNvSpPr>
          <p:nvPr>
            <p:ph type="body" sz="half" idx="2"/>
          </p:nvPr>
        </p:nvSpPr>
        <p:spPr/>
        <p:txBody>
          <a:bodyPr/>
          <a:lstStyle/>
          <a:p>
            <a:endParaRPr lang="en-NL" dirty="0"/>
          </a:p>
        </p:txBody>
      </p:sp>
      <p:sp>
        <p:nvSpPr>
          <p:cNvPr id="3" name="Tijdelijke aanduiding voor tekst 2">
            <a:extLst>
              <a:ext uri="{FF2B5EF4-FFF2-40B4-BE49-F238E27FC236}">
                <a16:creationId xmlns:a16="http://schemas.microsoft.com/office/drawing/2014/main" id="{7D92619D-6E80-D2E1-191D-0A8039E7C646}"/>
              </a:ext>
            </a:extLst>
          </p:cNvPr>
          <p:cNvSpPr>
            <a:spLocks noGrp="1"/>
          </p:cNvSpPr>
          <p:nvPr>
            <p:ph type="body" idx="1"/>
          </p:nvPr>
        </p:nvSpPr>
        <p:spPr/>
        <p:txBody>
          <a:bodyPr/>
          <a:lstStyle/>
          <a:p>
            <a:r>
              <a:rPr lang="en-GB" dirty="0" err="1"/>
              <a:t>Verleden</a:t>
            </a:r>
            <a:r>
              <a:rPr lang="en-GB" dirty="0"/>
              <a:t>, </a:t>
            </a:r>
            <a:r>
              <a:rPr lang="en-GB" dirty="0" err="1"/>
              <a:t>heden</a:t>
            </a:r>
            <a:r>
              <a:rPr lang="en-GB" dirty="0"/>
              <a:t> en </a:t>
            </a:r>
            <a:r>
              <a:rPr lang="en-GB" dirty="0" err="1"/>
              <a:t>toekomst</a:t>
            </a:r>
            <a:endParaRPr lang="en-NL" dirty="0"/>
          </a:p>
        </p:txBody>
      </p:sp>
      <p:sp>
        <p:nvSpPr>
          <p:cNvPr id="4" name="Tijdelijke aanduiding voor tekst 3">
            <a:extLst>
              <a:ext uri="{FF2B5EF4-FFF2-40B4-BE49-F238E27FC236}">
                <a16:creationId xmlns:a16="http://schemas.microsoft.com/office/drawing/2014/main" id="{43D61303-96FC-7ABA-3879-7F390A1593CE}"/>
              </a:ext>
            </a:extLst>
          </p:cNvPr>
          <p:cNvSpPr>
            <a:spLocks noGrp="1"/>
          </p:cNvSpPr>
          <p:nvPr>
            <p:ph type="body" idx="10"/>
          </p:nvPr>
        </p:nvSpPr>
        <p:spPr/>
        <p:txBody>
          <a:bodyPr/>
          <a:lstStyle/>
          <a:p>
            <a:r>
              <a:rPr lang="en-GB" dirty="0"/>
              <a:t>De </a:t>
            </a:r>
            <a:r>
              <a:rPr lang="en-GB" dirty="0" err="1"/>
              <a:t>facilitaire</a:t>
            </a:r>
            <a:r>
              <a:rPr lang="en-GB" dirty="0"/>
              <a:t> sector</a:t>
            </a:r>
            <a:endParaRPr lang="en-NL" dirty="0"/>
          </a:p>
        </p:txBody>
      </p:sp>
    </p:spTree>
    <p:extLst>
      <p:ext uri="{BB962C8B-B14F-4D97-AF65-F5344CB8AC3E}">
        <p14:creationId xmlns:p14="http://schemas.microsoft.com/office/powerpoint/2010/main" val="3533276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764CA-02B6-AA85-97FF-CBF092A343B1}"/>
              </a:ext>
            </a:extLst>
          </p:cNvPr>
          <p:cNvSpPr>
            <a:spLocks noGrp="1"/>
          </p:cNvSpPr>
          <p:nvPr>
            <p:ph type="title"/>
          </p:nvPr>
        </p:nvSpPr>
        <p:spPr>
          <a:xfrm>
            <a:off x="460513" y="440782"/>
            <a:ext cx="8833612" cy="830283"/>
          </a:xfrm>
        </p:spPr>
        <p:txBody>
          <a:bodyPr>
            <a:normAutofit fontScale="90000"/>
          </a:bodyPr>
          <a:lstStyle/>
          <a:p>
            <a:r>
              <a:rPr lang="en-GB" dirty="0" err="1"/>
              <a:t>Grootste</a:t>
            </a:r>
            <a:r>
              <a:rPr lang="en-GB" dirty="0"/>
              <a:t> </a:t>
            </a:r>
            <a:r>
              <a:rPr lang="en-GB" dirty="0" err="1"/>
              <a:t>uitdagingen</a:t>
            </a:r>
            <a:r>
              <a:rPr lang="en-GB" dirty="0"/>
              <a:t> van het moment</a:t>
            </a:r>
            <a:endParaRPr lang="en-NL" dirty="0"/>
          </a:p>
        </p:txBody>
      </p:sp>
      <p:sp>
        <p:nvSpPr>
          <p:cNvPr id="31" name="Tijdelijke aanduiding voor tekst 30">
            <a:extLst>
              <a:ext uri="{FF2B5EF4-FFF2-40B4-BE49-F238E27FC236}">
                <a16:creationId xmlns:a16="http://schemas.microsoft.com/office/drawing/2014/main" id="{6DE24EE0-E4E8-EF43-5048-5C0DC77E02BE}"/>
              </a:ext>
            </a:extLst>
          </p:cNvPr>
          <p:cNvSpPr>
            <a:spLocks noGrp="1"/>
          </p:cNvSpPr>
          <p:nvPr>
            <p:ph type="body" sz="half" idx="2"/>
          </p:nvPr>
        </p:nvSpPr>
        <p:spPr>
          <a:xfrm>
            <a:off x="460513" y="1620647"/>
            <a:ext cx="10176621" cy="2794942"/>
          </a:xfrm>
        </p:spPr>
        <p:txBody>
          <a:bodyPr>
            <a:noAutofit/>
          </a:bodyPr>
          <a:lstStyle/>
          <a:p>
            <a:pPr marL="285750" indent="-285750">
              <a:buFont typeface="Arial" panose="020B0604020202020204" pitchFamily="34" charset="0"/>
              <a:buChar char="•"/>
            </a:pPr>
            <a:r>
              <a:rPr lang="en-GB" sz="2400" dirty="0" err="1"/>
              <a:t>Krapte</a:t>
            </a:r>
            <a:r>
              <a:rPr lang="en-GB" sz="2400" dirty="0"/>
              <a:t> in de </a:t>
            </a:r>
            <a:r>
              <a:rPr lang="en-GB" sz="2400" dirty="0" err="1"/>
              <a:t>arbeidsmarkt</a:t>
            </a:r>
            <a:r>
              <a:rPr lang="en-GB" sz="2400" dirty="0"/>
              <a:t>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err="1"/>
              <a:t>Onzekerheid</a:t>
            </a:r>
            <a:r>
              <a:rPr lang="en-GB" sz="2400" dirty="0"/>
              <a:t> over </a:t>
            </a:r>
            <a:r>
              <a:rPr lang="en-GB" sz="2400" dirty="0" err="1"/>
              <a:t>kosten</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err="1"/>
              <a:t>Toekomstige</a:t>
            </a:r>
            <a:r>
              <a:rPr lang="en-GB" sz="2400" dirty="0"/>
              <a:t> </a:t>
            </a:r>
            <a:r>
              <a:rPr lang="en-GB" sz="2400" dirty="0" err="1"/>
              <a:t>huisvestingsbehoefte</a:t>
            </a:r>
            <a:endParaRPr lang="en-NL" sz="2400" dirty="0"/>
          </a:p>
        </p:txBody>
      </p:sp>
      <p:pic>
        <p:nvPicPr>
          <p:cNvPr id="3" name="Afbeelding 2" descr="Afbeelding met tekst, clipart&#10;&#10;Automatisch gegenereerde beschrijving">
            <a:extLst>
              <a:ext uri="{FF2B5EF4-FFF2-40B4-BE49-F238E27FC236}">
                <a16:creationId xmlns:a16="http://schemas.microsoft.com/office/drawing/2014/main" id="{506ADB66-C45A-9D6B-D644-E5741567C2F4}"/>
              </a:ext>
            </a:extLst>
          </p:cNvPr>
          <p:cNvPicPr>
            <a:picLocks noChangeAspect="1"/>
          </p:cNvPicPr>
          <p:nvPr/>
        </p:nvPicPr>
        <p:blipFill rotWithShape="1">
          <a:blip r:embed="rId3"/>
          <a:srcRect l="17630" t="8269" r="26179" b="4599"/>
          <a:stretch/>
        </p:blipFill>
        <p:spPr>
          <a:xfrm>
            <a:off x="7327752" y="2693125"/>
            <a:ext cx="3309382" cy="3627840"/>
          </a:xfrm>
          <a:prstGeom prst="rect">
            <a:avLst/>
          </a:prstGeom>
        </p:spPr>
      </p:pic>
      <p:sp>
        <p:nvSpPr>
          <p:cNvPr id="6" name="Ovaal 5">
            <a:extLst>
              <a:ext uri="{FF2B5EF4-FFF2-40B4-BE49-F238E27FC236}">
                <a16:creationId xmlns:a16="http://schemas.microsoft.com/office/drawing/2014/main" id="{1C991574-C88D-F444-E646-E588B2DDA520}"/>
              </a:ext>
            </a:extLst>
          </p:cNvPr>
          <p:cNvSpPr/>
          <p:nvPr/>
        </p:nvSpPr>
        <p:spPr>
          <a:xfrm>
            <a:off x="11081084" y="4808040"/>
            <a:ext cx="757990" cy="774613"/>
          </a:xfrm>
          <a:prstGeom prst="ellipse">
            <a:avLst/>
          </a:prstGeom>
          <a:solidFill>
            <a:srgbClr val="92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2216847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8A77CC-F740-10E2-5361-C198BF962D47}"/>
              </a:ext>
            </a:extLst>
          </p:cNvPr>
          <p:cNvSpPr>
            <a:spLocks noGrp="1"/>
          </p:cNvSpPr>
          <p:nvPr>
            <p:ph type="title"/>
          </p:nvPr>
        </p:nvSpPr>
        <p:spPr/>
        <p:txBody>
          <a:bodyPr/>
          <a:lstStyle/>
          <a:p>
            <a:r>
              <a:rPr lang="nl-NL"/>
              <a:t>Uitbestedingsgraad</a:t>
            </a:r>
          </a:p>
        </p:txBody>
      </p:sp>
      <p:sp>
        <p:nvSpPr>
          <p:cNvPr id="3" name="Tijdelijke aanduiding voor tekst 2">
            <a:extLst>
              <a:ext uri="{FF2B5EF4-FFF2-40B4-BE49-F238E27FC236}">
                <a16:creationId xmlns:a16="http://schemas.microsoft.com/office/drawing/2014/main" id="{5C762152-F56C-5FD7-5840-8103CF2395EA}"/>
              </a:ext>
            </a:extLst>
          </p:cNvPr>
          <p:cNvSpPr>
            <a:spLocks noGrp="1"/>
          </p:cNvSpPr>
          <p:nvPr>
            <p:ph type="body" sz="half" idx="2"/>
          </p:nvPr>
        </p:nvSpPr>
        <p:spPr>
          <a:xfrm>
            <a:off x="460514" y="1271065"/>
            <a:ext cx="6281480" cy="2036025"/>
          </a:xfrm>
        </p:spPr>
        <p:txBody>
          <a:bodyPr>
            <a:normAutofit/>
          </a:bodyPr>
          <a:lstStyle/>
          <a:p>
            <a:pPr marL="285750" indent="-285750">
              <a:buFont typeface="Arial" panose="020B0604020202020204" pitchFamily="34" charset="0"/>
              <a:buChar char="•"/>
            </a:pPr>
            <a:r>
              <a:rPr lang="nl-NL" sz="2400" dirty="0"/>
              <a:t>Uitbestedingsgraad nam toe en stabiliseert</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Grote verschillen per soort dienst</a:t>
            </a:r>
          </a:p>
        </p:txBody>
      </p:sp>
      <p:sp>
        <p:nvSpPr>
          <p:cNvPr id="7" name="Tijdelijke aanduiding voor tekst 2">
            <a:extLst>
              <a:ext uri="{FF2B5EF4-FFF2-40B4-BE49-F238E27FC236}">
                <a16:creationId xmlns:a16="http://schemas.microsoft.com/office/drawing/2014/main" id="{7AC50200-BA0D-745D-DE93-EF45976FD0DE}"/>
              </a:ext>
            </a:extLst>
          </p:cNvPr>
          <p:cNvSpPr txBox="1">
            <a:spLocks/>
          </p:cNvSpPr>
          <p:nvPr/>
        </p:nvSpPr>
        <p:spPr>
          <a:xfrm>
            <a:off x="460512" y="4458587"/>
            <a:ext cx="6090412" cy="20360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baseline="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nl-NL" sz="2400"/>
              <a:t>Meer focus op strategievorming</a:t>
            </a:r>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a:t>Regieorganisatie meest dominante organisatiemodel</a:t>
            </a:r>
          </a:p>
        </p:txBody>
      </p:sp>
      <p:sp>
        <p:nvSpPr>
          <p:cNvPr id="8" name="Titel 1">
            <a:extLst>
              <a:ext uri="{FF2B5EF4-FFF2-40B4-BE49-F238E27FC236}">
                <a16:creationId xmlns:a16="http://schemas.microsoft.com/office/drawing/2014/main" id="{E019A579-5ECB-A1A4-E68E-304885658C9C}"/>
              </a:ext>
            </a:extLst>
          </p:cNvPr>
          <p:cNvSpPr txBox="1">
            <a:spLocks/>
          </p:cNvSpPr>
          <p:nvPr/>
        </p:nvSpPr>
        <p:spPr>
          <a:xfrm>
            <a:off x="460512" y="3628304"/>
            <a:ext cx="5870713" cy="8302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rgbClr val="812C7C"/>
                </a:solidFill>
                <a:latin typeface="Open Sans" panose="020B0606030504020204" pitchFamily="34" charset="0"/>
                <a:ea typeface="Open Sans" panose="020B0606030504020204" pitchFamily="34" charset="0"/>
                <a:cs typeface="Open Sans" panose="020B0606030504020204" pitchFamily="34" charset="0"/>
              </a:defRPr>
            </a:lvl1pPr>
          </a:lstStyle>
          <a:p>
            <a:r>
              <a:rPr lang="nl-NL" dirty="0"/>
              <a:t>Organisatievormen</a:t>
            </a:r>
          </a:p>
        </p:txBody>
      </p:sp>
      <p:pic>
        <p:nvPicPr>
          <p:cNvPr id="9" name="Afbeelding 8">
            <a:extLst>
              <a:ext uri="{FF2B5EF4-FFF2-40B4-BE49-F238E27FC236}">
                <a16:creationId xmlns:a16="http://schemas.microsoft.com/office/drawing/2014/main" id="{B56A0071-789F-C85A-9A76-806E98FA1668}"/>
              </a:ext>
            </a:extLst>
          </p:cNvPr>
          <p:cNvPicPr>
            <a:picLocks noChangeAspect="1"/>
          </p:cNvPicPr>
          <p:nvPr/>
        </p:nvPicPr>
        <p:blipFill rotWithShape="1">
          <a:blip r:embed="rId3"/>
          <a:srcRect b="15164"/>
          <a:stretch/>
        </p:blipFill>
        <p:spPr>
          <a:xfrm>
            <a:off x="6891541" y="-7172"/>
            <a:ext cx="5300459" cy="6865172"/>
          </a:xfrm>
          <a:prstGeom prst="rect">
            <a:avLst/>
          </a:prstGeom>
        </p:spPr>
      </p:pic>
    </p:spTree>
    <p:extLst>
      <p:ext uri="{BB962C8B-B14F-4D97-AF65-F5344CB8AC3E}">
        <p14:creationId xmlns:p14="http://schemas.microsoft.com/office/powerpoint/2010/main" val="261091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49E442E-40FE-69EA-B17B-5DC256927673}"/>
              </a:ext>
            </a:extLst>
          </p:cNvPr>
          <p:cNvSpPr>
            <a:spLocks noGrp="1"/>
          </p:cNvSpPr>
          <p:nvPr>
            <p:ph type="body" sz="half" idx="2"/>
          </p:nvPr>
        </p:nvSpPr>
        <p:spPr/>
        <p:txBody>
          <a:bodyPr/>
          <a:lstStyle/>
          <a:p>
            <a:endParaRPr lang="en-NL"/>
          </a:p>
        </p:txBody>
      </p:sp>
      <p:sp>
        <p:nvSpPr>
          <p:cNvPr id="3" name="Tijdelijke aanduiding voor tekst 2">
            <a:extLst>
              <a:ext uri="{FF2B5EF4-FFF2-40B4-BE49-F238E27FC236}">
                <a16:creationId xmlns:a16="http://schemas.microsoft.com/office/drawing/2014/main" id="{3BF65FEE-0CC0-57C3-97EF-0E27DA1089C6}"/>
              </a:ext>
            </a:extLst>
          </p:cNvPr>
          <p:cNvSpPr>
            <a:spLocks noGrp="1"/>
          </p:cNvSpPr>
          <p:nvPr>
            <p:ph type="body" idx="1"/>
          </p:nvPr>
        </p:nvSpPr>
        <p:spPr/>
        <p:txBody>
          <a:bodyPr/>
          <a:lstStyle/>
          <a:p>
            <a:endParaRPr lang="en-NL"/>
          </a:p>
        </p:txBody>
      </p:sp>
      <p:sp>
        <p:nvSpPr>
          <p:cNvPr id="4" name="Tijdelijke aanduiding voor tekst 3">
            <a:extLst>
              <a:ext uri="{FF2B5EF4-FFF2-40B4-BE49-F238E27FC236}">
                <a16:creationId xmlns:a16="http://schemas.microsoft.com/office/drawing/2014/main" id="{2679283C-5C07-BE7A-BD97-EC4D66306CB2}"/>
              </a:ext>
            </a:extLst>
          </p:cNvPr>
          <p:cNvSpPr>
            <a:spLocks noGrp="1"/>
          </p:cNvSpPr>
          <p:nvPr>
            <p:ph type="body" idx="10"/>
          </p:nvPr>
        </p:nvSpPr>
        <p:spPr/>
        <p:txBody>
          <a:bodyPr/>
          <a:lstStyle/>
          <a:p>
            <a:r>
              <a:rPr lang="en-GB" dirty="0"/>
              <a:t>De </a:t>
            </a:r>
            <a:r>
              <a:rPr lang="en-GB" dirty="0" err="1"/>
              <a:t>markt</a:t>
            </a:r>
            <a:r>
              <a:rPr lang="en-GB" dirty="0"/>
              <a:t> in </a:t>
            </a:r>
            <a:r>
              <a:rPr lang="en-GB" dirty="0" err="1"/>
              <a:t>cijfers</a:t>
            </a:r>
            <a:endParaRPr lang="en-NL" dirty="0"/>
          </a:p>
        </p:txBody>
      </p:sp>
    </p:spTree>
    <p:extLst>
      <p:ext uri="{BB962C8B-B14F-4D97-AF65-F5344CB8AC3E}">
        <p14:creationId xmlns:p14="http://schemas.microsoft.com/office/powerpoint/2010/main" val="1613800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51A2D5D-56E1-815C-E12E-5F7E12EDD858}"/>
              </a:ext>
            </a:extLst>
          </p:cNvPr>
          <p:cNvSpPr/>
          <p:nvPr/>
        </p:nvSpPr>
        <p:spPr>
          <a:xfrm>
            <a:off x="0" y="0"/>
            <a:ext cx="12192000" cy="6858000"/>
          </a:xfrm>
          <a:prstGeom prst="rect">
            <a:avLst/>
          </a:prstGeom>
          <a:solidFill>
            <a:srgbClr val="EA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11138160-7D1A-1810-41AE-95F481F3A23B}"/>
              </a:ext>
            </a:extLst>
          </p:cNvPr>
          <p:cNvSpPr>
            <a:spLocks noGrp="1"/>
          </p:cNvSpPr>
          <p:nvPr>
            <p:ph type="title"/>
          </p:nvPr>
        </p:nvSpPr>
        <p:spPr/>
        <p:txBody>
          <a:bodyPr>
            <a:normAutofit fontScale="90000"/>
          </a:bodyPr>
          <a:lstStyle/>
          <a:p>
            <a:r>
              <a:rPr lang="en-GB" dirty="0" err="1"/>
              <a:t>Marktomvang</a:t>
            </a:r>
            <a:r>
              <a:rPr lang="en-GB" dirty="0"/>
              <a:t> </a:t>
            </a:r>
            <a:br>
              <a:rPr lang="en-GB" dirty="0"/>
            </a:br>
            <a:r>
              <a:rPr lang="en-GB" dirty="0"/>
              <a:t>excl. </a:t>
            </a:r>
            <a:r>
              <a:rPr lang="en-GB" dirty="0" err="1"/>
              <a:t>vastgoed</a:t>
            </a:r>
            <a:endParaRPr lang="en-NL" dirty="0"/>
          </a:p>
        </p:txBody>
      </p:sp>
      <p:pic>
        <p:nvPicPr>
          <p:cNvPr id="6" name="Afbeelding 5">
            <a:extLst>
              <a:ext uri="{FF2B5EF4-FFF2-40B4-BE49-F238E27FC236}">
                <a16:creationId xmlns:a16="http://schemas.microsoft.com/office/drawing/2014/main" id="{A703F0DC-8E35-5DEF-FFC2-EB7A28D534A0}"/>
              </a:ext>
            </a:extLst>
          </p:cNvPr>
          <p:cNvPicPr>
            <a:picLocks noChangeAspect="1"/>
          </p:cNvPicPr>
          <p:nvPr/>
        </p:nvPicPr>
        <p:blipFill rotWithShape="1">
          <a:blip r:embed="rId3"/>
          <a:srcRect r="74616" b="35830"/>
          <a:stretch/>
        </p:blipFill>
        <p:spPr>
          <a:xfrm>
            <a:off x="5817869" y="0"/>
            <a:ext cx="3010095" cy="2322017"/>
          </a:xfrm>
          <a:prstGeom prst="rect">
            <a:avLst/>
          </a:prstGeom>
        </p:spPr>
      </p:pic>
      <p:sp>
        <p:nvSpPr>
          <p:cNvPr id="8" name="Ovaal 7">
            <a:extLst>
              <a:ext uri="{FF2B5EF4-FFF2-40B4-BE49-F238E27FC236}">
                <a16:creationId xmlns:a16="http://schemas.microsoft.com/office/drawing/2014/main" id="{3906CE8A-35EF-3ED1-155F-1EF63F5E162B}"/>
              </a:ext>
            </a:extLst>
          </p:cNvPr>
          <p:cNvSpPr/>
          <p:nvPr/>
        </p:nvSpPr>
        <p:spPr>
          <a:xfrm>
            <a:off x="9091914" y="817150"/>
            <a:ext cx="1331089" cy="1261641"/>
          </a:xfrm>
          <a:prstGeom prst="ellipse">
            <a:avLst/>
          </a:prstGeom>
          <a:solidFill>
            <a:srgbClr val="8C1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endParaRPr lang="en-NL" sz="2000" b="1" dirty="0"/>
          </a:p>
        </p:txBody>
      </p:sp>
      <p:sp>
        <p:nvSpPr>
          <p:cNvPr id="10" name="Ovaal 9">
            <a:extLst>
              <a:ext uri="{FF2B5EF4-FFF2-40B4-BE49-F238E27FC236}">
                <a16:creationId xmlns:a16="http://schemas.microsoft.com/office/drawing/2014/main" id="{ACC97C61-2B22-35B5-D849-06D94B683430}"/>
              </a:ext>
            </a:extLst>
          </p:cNvPr>
          <p:cNvSpPr/>
          <p:nvPr/>
        </p:nvSpPr>
        <p:spPr>
          <a:xfrm>
            <a:off x="10215264" y="483629"/>
            <a:ext cx="1331089" cy="1261641"/>
          </a:xfrm>
          <a:prstGeom prst="ellipse">
            <a:avLst/>
          </a:prstGeom>
          <a:solidFill>
            <a:srgbClr val="ED9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€34 </a:t>
            </a:r>
            <a:r>
              <a:rPr lang="en-GB" sz="2000" b="1" dirty="0" err="1"/>
              <a:t>mld</a:t>
            </a:r>
            <a:endParaRPr lang="en-NL" sz="2000" b="1" dirty="0"/>
          </a:p>
        </p:txBody>
      </p:sp>
      <p:pic>
        <p:nvPicPr>
          <p:cNvPr id="5" name="Afbeelding 4">
            <a:extLst>
              <a:ext uri="{FF2B5EF4-FFF2-40B4-BE49-F238E27FC236}">
                <a16:creationId xmlns:a16="http://schemas.microsoft.com/office/drawing/2014/main" id="{3BFDB752-F0E6-4302-FBEA-4B674EC2F6F5}"/>
              </a:ext>
            </a:extLst>
          </p:cNvPr>
          <p:cNvPicPr>
            <a:picLocks noChangeAspect="1"/>
          </p:cNvPicPr>
          <p:nvPr/>
        </p:nvPicPr>
        <p:blipFill rotWithShape="1">
          <a:blip r:embed="rId4"/>
          <a:srcRect t="6993" b="6984"/>
          <a:stretch/>
        </p:blipFill>
        <p:spPr>
          <a:xfrm>
            <a:off x="399546" y="2412311"/>
            <a:ext cx="11619492" cy="4102743"/>
          </a:xfrm>
          <a:prstGeom prst="rect">
            <a:avLst/>
          </a:prstGeom>
        </p:spPr>
      </p:pic>
    </p:spTree>
    <p:extLst>
      <p:ext uri="{BB962C8B-B14F-4D97-AF65-F5344CB8AC3E}">
        <p14:creationId xmlns:p14="http://schemas.microsoft.com/office/powerpoint/2010/main" val="4126897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64D847B-677E-08EA-DF54-A2FAE018E19E}"/>
              </a:ext>
            </a:extLst>
          </p:cNvPr>
          <p:cNvSpPr/>
          <p:nvPr/>
        </p:nvSpPr>
        <p:spPr>
          <a:xfrm>
            <a:off x="0" y="3886200"/>
            <a:ext cx="12192000" cy="2971800"/>
          </a:xfrm>
          <a:prstGeom prst="rect">
            <a:avLst/>
          </a:prstGeom>
          <a:solidFill>
            <a:srgbClr val="EA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F68A77CC-F740-10E2-5361-C198BF962D47}"/>
              </a:ext>
            </a:extLst>
          </p:cNvPr>
          <p:cNvSpPr>
            <a:spLocks noGrp="1"/>
          </p:cNvSpPr>
          <p:nvPr>
            <p:ph type="title"/>
          </p:nvPr>
        </p:nvSpPr>
        <p:spPr/>
        <p:txBody>
          <a:bodyPr/>
          <a:lstStyle/>
          <a:p>
            <a:r>
              <a:rPr lang="en-GB" dirty="0" err="1"/>
              <a:t>Deelmarkten</a:t>
            </a:r>
            <a:endParaRPr lang="en-NL" dirty="0"/>
          </a:p>
        </p:txBody>
      </p:sp>
      <p:pic>
        <p:nvPicPr>
          <p:cNvPr id="5" name="Afbeelding 4">
            <a:extLst>
              <a:ext uri="{FF2B5EF4-FFF2-40B4-BE49-F238E27FC236}">
                <a16:creationId xmlns:a16="http://schemas.microsoft.com/office/drawing/2014/main" id="{A3E1AE63-1858-7736-254A-5DAA40356505}"/>
              </a:ext>
            </a:extLst>
          </p:cNvPr>
          <p:cNvPicPr>
            <a:picLocks noChangeAspect="1"/>
          </p:cNvPicPr>
          <p:nvPr/>
        </p:nvPicPr>
        <p:blipFill rotWithShape="1">
          <a:blip r:embed="rId3"/>
          <a:srcRect l="22194"/>
          <a:stretch/>
        </p:blipFill>
        <p:spPr>
          <a:xfrm>
            <a:off x="409612" y="1451727"/>
            <a:ext cx="7032368" cy="5146153"/>
          </a:xfrm>
          <a:prstGeom prst="rect">
            <a:avLst/>
          </a:prstGeom>
        </p:spPr>
      </p:pic>
      <p:pic>
        <p:nvPicPr>
          <p:cNvPr id="8" name="Afbeelding 7">
            <a:extLst>
              <a:ext uri="{FF2B5EF4-FFF2-40B4-BE49-F238E27FC236}">
                <a16:creationId xmlns:a16="http://schemas.microsoft.com/office/drawing/2014/main" id="{77586CE7-AA19-738C-D39D-12DA7CDD7113}"/>
              </a:ext>
            </a:extLst>
          </p:cNvPr>
          <p:cNvPicPr>
            <a:picLocks noChangeAspect="1"/>
          </p:cNvPicPr>
          <p:nvPr/>
        </p:nvPicPr>
        <p:blipFill rotWithShape="1">
          <a:blip r:embed="rId4"/>
          <a:srcRect l="13043" t="31321" r="42820" b="35295"/>
          <a:stretch/>
        </p:blipFill>
        <p:spPr>
          <a:xfrm>
            <a:off x="7945992" y="4518243"/>
            <a:ext cx="4246007" cy="368851"/>
          </a:xfrm>
          <a:prstGeom prst="rect">
            <a:avLst/>
          </a:prstGeom>
        </p:spPr>
      </p:pic>
      <p:pic>
        <p:nvPicPr>
          <p:cNvPr id="10" name="Afbeelding 9">
            <a:extLst>
              <a:ext uri="{FF2B5EF4-FFF2-40B4-BE49-F238E27FC236}">
                <a16:creationId xmlns:a16="http://schemas.microsoft.com/office/drawing/2014/main" id="{4480DD52-B249-FECA-56B6-50FF33C4D752}"/>
              </a:ext>
            </a:extLst>
          </p:cNvPr>
          <p:cNvPicPr>
            <a:picLocks noChangeAspect="1"/>
          </p:cNvPicPr>
          <p:nvPr/>
        </p:nvPicPr>
        <p:blipFill rotWithShape="1">
          <a:blip r:embed="rId4"/>
          <a:srcRect l="-1" t="59721" r="74160" b="5886"/>
          <a:stretch/>
        </p:blipFill>
        <p:spPr>
          <a:xfrm>
            <a:off x="9706046" y="4921516"/>
            <a:ext cx="2485954" cy="380002"/>
          </a:xfrm>
          <a:prstGeom prst="rect">
            <a:avLst/>
          </a:prstGeom>
        </p:spPr>
      </p:pic>
      <p:pic>
        <p:nvPicPr>
          <p:cNvPr id="11" name="Afbeelding 10">
            <a:extLst>
              <a:ext uri="{FF2B5EF4-FFF2-40B4-BE49-F238E27FC236}">
                <a16:creationId xmlns:a16="http://schemas.microsoft.com/office/drawing/2014/main" id="{FCF9BB73-1A72-95B3-DA3F-3CE71C98CA3D}"/>
              </a:ext>
            </a:extLst>
          </p:cNvPr>
          <p:cNvPicPr>
            <a:picLocks noChangeAspect="1"/>
          </p:cNvPicPr>
          <p:nvPr/>
        </p:nvPicPr>
        <p:blipFill rotWithShape="1">
          <a:blip r:embed="rId4"/>
          <a:srcRect l="24800" r="31427" b="58457"/>
          <a:stretch/>
        </p:blipFill>
        <p:spPr>
          <a:xfrm>
            <a:off x="7945992" y="4024804"/>
            <a:ext cx="4211052" cy="459017"/>
          </a:xfrm>
          <a:prstGeom prst="rect">
            <a:avLst/>
          </a:prstGeom>
        </p:spPr>
      </p:pic>
      <p:pic>
        <p:nvPicPr>
          <p:cNvPr id="12" name="Afbeelding 11">
            <a:extLst>
              <a:ext uri="{FF2B5EF4-FFF2-40B4-BE49-F238E27FC236}">
                <a16:creationId xmlns:a16="http://schemas.microsoft.com/office/drawing/2014/main" id="{F36AC160-D0B7-81F2-EC2D-D581DAE4077B}"/>
              </a:ext>
            </a:extLst>
          </p:cNvPr>
          <p:cNvPicPr>
            <a:picLocks noChangeAspect="1"/>
          </p:cNvPicPr>
          <p:nvPr/>
        </p:nvPicPr>
        <p:blipFill rotWithShape="1">
          <a:blip r:embed="rId4"/>
          <a:srcRect l="52750" t="59721"/>
          <a:stretch/>
        </p:blipFill>
        <p:spPr>
          <a:xfrm>
            <a:off x="7482159" y="5816667"/>
            <a:ext cx="4545512" cy="445043"/>
          </a:xfrm>
          <a:prstGeom prst="rect">
            <a:avLst/>
          </a:prstGeom>
        </p:spPr>
      </p:pic>
      <p:pic>
        <p:nvPicPr>
          <p:cNvPr id="13" name="Afbeelding 12">
            <a:extLst>
              <a:ext uri="{FF2B5EF4-FFF2-40B4-BE49-F238E27FC236}">
                <a16:creationId xmlns:a16="http://schemas.microsoft.com/office/drawing/2014/main" id="{75B89B16-1C12-3D35-1C55-1051D8D15E3A}"/>
              </a:ext>
            </a:extLst>
          </p:cNvPr>
          <p:cNvPicPr>
            <a:picLocks noChangeAspect="1"/>
          </p:cNvPicPr>
          <p:nvPr/>
        </p:nvPicPr>
        <p:blipFill rotWithShape="1">
          <a:blip r:embed="rId4"/>
          <a:srcRect l="57025" t="33138" r="19296" b="32259"/>
          <a:stretch/>
        </p:blipFill>
        <p:spPr>
          <a:xfrm>
            <a:off x="7539010" y="4953510"/>
            <a:ext cx="2277979" cy="382317"/>
          </a:xfrm>
          <a:prstGeom prst="rect">
            <a:avLst/>
          </a:prstGeom>
        </p:spPr>
      </p:pic>
      <p:pic>
        <p:nvPicPr>
          <p:cNvPr id="14" name="Afbeelding 13">
            <a:extLst>
              <a:ext uri="{FF2B5EF4-FFF2-40B4-BE49-F238E27FC236}">
                <a16:creationId xmlns:a16="http://schemas.microsoft.com/office/drawing/2014/main" id="{F491C6A2-A2E0-742E-72CA-762EAF35634D}"/>
              </a:ext>
            </a:extLst>
          </p:cNvPr>
          <p:cNvPicPr>
            <a:picLocks noChangeAspect="1"/>
          </p:cNvPicPr>
          <p:nvPr/>
        </p:nvPicPr>
        <p:blipFill rotWithShape="1">
          <a:blip r:embed="rId4"/>
          <a:srcRect l="24652" t="65399" r="47250"/>
          <a:stretch/>
        </p:blipFill>
        <p:spPr>
          <a:xfrm>
            <a:off x="8403357" y="5414024"/>
            <a:ext cx="2703116" cy="382317"/>
          </a:xfrm>
          <a:prstGeom prst="rect">
            <a:avLst/>
          </a:prstGeom>
        </p:spPr>
      </p:pic>
    </p:spTree>
    <p:extLst>
      <p:ext uri="{BB962C8B-B14F-4D97-AF65-F5344CB8AC3E}">
        <p14:creationId xmlns:p14="http://schemas.microsoft.com/office/powerpoint/2010/main" val="7476774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pf2MPgzkSFxHcYv4OcGQ"/>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jabloon XL  -  Alleen-lezen" id="{0011FF52-75AE-4B2F-BC08-2F0E6CC191AB}" vid="{97A10678-0CF3-4F4D-9A40-DF35BC5AD7B5}"/>
    </a:ext>
  </a:extLst>
</a:theme>
</file>

<file path=ppt/theme/theme2.xml><?xml version="1.0" encoding="utf-8"?>
<a:theme xmlns:a="http://schemas.openxmlformats.org/drawingml/2006/main" name="Twynstra Gudde Presentatie">
  <a:themeElements>
    <a:clrScheme name="Twynstra Gudde">
      <a:dk1>
        <a:sysClr val="windowText" lastClr="000000"/>
      </a:dk1>
      <a:lt1>
        <a:sysClr val="window" lastClr="FFFFFF"/>
      </a:lt1>
      <a:dk2>
        <a:srgbClr val="000000"/>
      </a:dk2>
      <a:lt2>
        <a:srgbClr val="FFFFFF"/>
      </a:lt2>
      <a:accent1>
        <a:srgbClr val="DA0E2B"/>
      </a:accent1>
      <a:accent2>
        <a:srgbClr val="FD765D"/>
      </a:accent2>
      <a:accent3>
        <a:srgbClr val="BA6152"/>
      </a:accent3>
      <a:accent4>
        <a:srgbClr val="D8AA7A"/>
      </a:accent4>
      <a:accent5>
        <a:srgbClr val="DCC980"/>
      </a:accent5>
      <a:accent6>
        <a:srgbClr val="A5AC86"/>
      </a:accent6>
      <a:hlink>
        <a:srgbClr val="000000"/>
      </a:hlink>
      <a:folHlink>
        <a:srgbClr val="000000"/>
      </a:folHlink>
    </a:clrScheme>
    <a:fontScheme name="Twynstra Gudde">
      <a:majorFont>
        <a:latin typeface="Segoe UI"/>
        <a:ea typeface=""/>
        <a:cs typeface=""/>
      </a:majorFont>
      <a:minorFont>
        <a:latin typeface="Segoe UI"/>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6000"/>
          </a:lnSpc>
          <a:defRPr sz="13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6000"/>
          </a:lnSpc>
          <a:defRPr sz="1300" dirty="0" err="1" smtClean="0"/>
        </a:defPPr>
      </a:lstStyle>
    </a:txDef>
  </a:objectDefaults>
  <a:extraClrSchemeLst/>
  <a:custClrLst>
    <a:custClr name="253/125/35">
      <a:srgbClr val="FD7D23"/>
    </a:custClr>
    <a:custClr name="245/161/43">
      <a:srgbClr val="FA512B"/>
    </a:custClr>
    <a:custClr name="250/186/51">
      <a:srgbClr val="FABA33"/>
    </a:custClr>
    <a:custClr name="237/60/46">
      <a:srgbClr val="ED3C2E"/>
    </a:custClr>
    <a:custClr name="105/43/40">
      <a:srgbClr val="692B28"/>
    </a:custClr>
    <a:custClr name="123/71/41">
      <a:srgbClr val="7B4729"/>
    </a:custClr>
    <a:custClr name="202/139/102">
      <a:srgbClr val="CA8B66"/>
    </a:custClr>
    <a:custClr name="91/93/52">
      <a:srgbClr val="5B5D34"/>
    </a:custClr>
    <a:custClr name="138/143/66">
      <a:srgbClr val="8A8F42"/>
    </a:custClr>
    <a:custClr name="97/122/111">
      <a:srgbClr val="617A6F"/>
    </a:custClr>
  </a:custClrLst>
  <a:extLst>
    <a:ext uri="{05A4C25C-085E-4340-85A3-A5531E510DB2}">
      <thm15:themeFamily xmlns:thm15="http://schemas.microsoft.com/office/thememl/2012/main" name="Template Presentatie Twynstra Gudde 16-9.potx" id="{B4B78FB2-82E9-44DC-A911-39B4A3A66874}" vid="{423A9AF2-FDAC-4493-B835-C556A1BC659E}"/>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7746ac7-9624-4b47-a161-b38a5d3b8c87" xsi:nil="true"/>
    <lcf76f155ced4ddcb4097134ff3c332f xmlns="cd4d3576-5f7c-41fd-8c33-8bd3c55943b4">
      <Terms xmlns="http://schemas.microsoft.com/office/infopath/2007/PartnerControls"/>
    </lcf76f155ced4ddcb4097134ff3c332f>
    <SharedWithUsers xmlns="27746ac7-9624-4b47-a161-b38a5d3b8c87">
      <UserInfo>
        <DisplayName>Kim Doppenberg</DisplayName>
        <AccountId>138</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AB3FDD666B8F4B9F8E12FEC05B319E" ma:contentTypeVersion="18" ma:contentTypeDescription="Een nieuw document maken." ma:contentTypeScope="" ma:versionID="c57066040a2da2879a19a15054af2143">
  <xsd:schema xmlns:xsd="http://www.w3.org/2001/XMLSchema" xmlns:xs="http://www.w3.org/2001/XMLSchema" xmlns:p="http://schemas.microsoft.com/office/2006/metadata/properties" xmlns:ns1="http://schemas.microsoft.com/sharepoint/v3" xmlns:ns2="cd4d3576-5f7c-41fd-8c33-8bd3c55943b4" xmlns:ns3="27746ac7-9624-4b47-a161-b38a5d3b8c87" targetNamespace="http://schemas.microsoft.com/office/2006/metadata/properties" ma:root="true" ma:fieldsID="fec0b2c483253bfe0e89351088bc3640" ns1:_="" ns2:_="" ns3:_="">
    <xsd:import namespace="http://schemas.microsoft.com/sharepoint/v3"/>
    <xsd:import namespace="cd4d3576-5f7c-41fd-8c33-8bd3c55943b4"/>
    <xsd:import namespace="27746ac7-9624-4b47-a161-b38a5d3b8c8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Eigenschappen van het geïntegreerd beleid voor naleving" ma:hidden="true" ma:internalName="_ip_UnifiedCompliancePolicyProperties">
      <xsd:simpleType>
        <xsd:restriction base="dms:Note"/>
      </xsd:simpleType>
    </xsd:element>
    <xsd:element name="_ip_UnifiedCompliancePolicyUIAction" ma:index="20"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4d3576-5f7c-41fd-8c33-8bd3c5594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8e855f55-2a90-4ceb-8434-87e263ee29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746ac7-9624-4b47-a161-b38a5d3b8c87" elementFormDefault="qualified">
    <xsd:import namespace="http://schemas.microsoft.com/office/2006/documentManagement/types"/>
    <xsd:import namespace="http://schemas.microsoft.com/office/infopath/2007/PartnerControls"/>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element name="TaxCatchAll" ma:index="25" nillable="true" ma:displayName="Taxonomy Catch All Column" ma:hidden="true" ma:list="{8cb12695-a683-467b-8dca-58d0039d4951}" ma:internalName="TaxCatchAll" ma:showField="CatchAllData" ma:web="27746ac7-9624-4b47-a161-b38a5d3b8c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16DAA8-54E4-4DF1-9A3A-E37EA95DFD12}">
  <ds:schemaRefs>
    <ds:schemaRef ds:uri="http://schemas.microsoft.com/sharepoint/v3/contenttype/forms"/>
  </ds:schemaRefs>
</ds:datastoreItem>
</file>

<file path=customXml/itemProps2.xml><?xml version="1.0" encoding="utf-8"?>
<ds:datastoreItem xmlns:ds="http://schemas.openxmlformats.org/officeDocument/2006/customXml" ds:itemID="{865E941F-0156-4E33-A923-11677B0FAC5D}">
  <ds:schemaRefs>
    <ds:schemaRef ds:uri="http://purl.org/dc/elements/1.1/"/>
    <ds:schemaRef ds:uri="http://schemas.openxmlformats.org/package/2006/metadata/core-properties"/>
    <ds:schemaRef ds:uri="85eb7a38-9174-425c-a93e-e9528cf47c5f"/>
    <ds:schemaRef ds:uri="http://schemas.microsoft.com/office/infopath/2007/PartnerControls"/>
    <ds:schemaRef ds:uri="http://purl.org/dc/terms/"/>
    <ds:schemaRef ds:uri="00c363fa-4769-4f33-900a-c16b06a3ac6c"/>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AD9A691-E37B-4153-8846-6C2756BB2838}"/>
</file>

<file path=docProps/app.xml><?xml version="1.0" encoding="utf-8"?>
<Properties xmlns="http://schemas.openxmlformats.org/officeDocument/2006/extended-properties" xmlns:vt="http://schemas.openxmlformats.org/officeDocument/2006/docPropsVTypes">
  <Template>PowerPoint Sjabloon XL</Template>
  <TotalTime>736</TotalTime>
  <Words>1701</Words>
  <Application>Microsoft Office PowerPoint</Application>
  <PresentationFormat>Breedbeeld</PresentationFormat>
  <Paragraphs>151</Paragraphs>
  <Slides>16</Slides>
  <Notes>11</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16</vt:i4>
      </vt:variant>
    </vt:vector>
  </HeadingPairs>
  <TitlesOfParts>
    <vt:vector size="28" baseType="lpstr">
      <vt:lpstr>Arial</vt:lpstr>
      <vt:lpstr>Avenir Black</vt:lpstr>
      <vt:lpstr>Calibri</vt:lpstr>
      <vt:lpstr>Calibri Light</vt:lpstr>
      <vt:lpstr>Karla</vt:lpstr>
      <vt:lpstr>Lato</vt:lpstr>
      <vt:lpstr>Open Sans</vt:lpstr>
      <vt:lpstr>Segoe UI</vt:lpstr>
      <vt:lpstr>Segoe UI Semibold</vt:lpstr>
      <vt:lpstr>Segoe UI Semilight</vt:lpstr>
      <vt:lpstr>Kantoorthema</vt:lpstr>
      <vt:lpstr>Twynstra Gudde Presentatie</vt:lpstr>
      <vt:lpstr>PowerPoint-presentatie</vt:lpstr>
      <vt:lpstr>PowerPoint-presentatie</vt:lpstr>
      <vt:lpstr>Vandaag in het kort</vt:lpstr>
      <vt:lpstr>PowerPoint-presentatie</vt:lpstr>
      <vt:lpstr>Grootste uitdagingen van het moment</vt:lpstr>
      <vt:lpstr>Uitbestedingsgraad</vt:lpstr>
      <vt:lpstr>PowerPoint-presentatie</vt:lpstr>
      <vt:lpstr>Marktomvang  excl. vastgoed</vt:lpstr>
      <vt:lpstr>Deelmarkten</vt:lpstr>
      <vt:lpstr>Aanbieders in de markt</vt:lpstr>
      <vt:lpstr>PowerPoint-presentatie</vt:lpstr>
      <vt:lpstr>Trends door de jaren heen</vt:lpstr>
      <vt:lpstr>Duurzaamheid</vt:lpstr>
      <vt:lpstr>Toekomstbestendige werkomgeving</vt:lpstr>
      <vt:lpstr>Wendbaarheid</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Jesse Manenschijn - Ghuijs</dc:creator>
  <cp:lastModifiedBy>Jesse Manenschijn - Ghuijs</cp:lastModifiedBy>
  <cp:revision>7</cp:revision>
  <dcterms:created xsi:type="dcterms:W3CDTF">2023-03-23T09:15:40Z</dcterms:created>
  <dcterms:modified xsi:type="dcterms:W3CDTF">2023-04-03T15:04:57Z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0x010100CDA49DB228AA694B9EE19B88855E253A</vt:lpwstr>
  </property>
  <property fmtid="{D5CDD505-2E9C-101B-9397-08002B2CF9AE}" pid="3" name="MediaServiceImageTags">
    <vt:lpwstr/>
  </property>
  <property fmtid="{D5CDD505-2E9C-101B-9397-08002B2CF9AE}" pid="4" name="MSIP_Label_95225633-f92c-4cc3-8039-da610ec32b8c_Enabled">
    <vt:lpwstr>true</vt:lpwstr>
  </property>
  <property fmtid="{D5CDD505-2E9C-101B-9397-08002B2CF9AE}" pid="5" name="MSIP_Label_95225633-f92c-4cc3-8039-da610ec32b8c_SetDate">
    <vt:lpwstr>2023-03-23T09:18:39Z</vt:lpwstr>
  </property>
  <property fmtid="{D5CDD505-2E9C-101B-9397-08002B2CF9AE}" pid="6" name="MSIP_Label_95225633-f92c-4cc3-8039-da610ec32b8c_Method">
    <vt:lpwstr>Standard</vt:lpwstr>
  </property>
  <property fmtid="{D5CDD505-2E9C-101B-9397-08002B2CF9AE}" pid="7" name="MSIP_Label_95225633-f92c-4cc3-8039-da610ec32b8c_Name">
    <vt:lpwstr>95225633-f92c-4cc3-8039-da610ec32b8c</vt:lpwstr>
  </property>
  <property fmtid="{D5CDD505-2E9C-101B-9397-08002B2CF9AE}" pid="8" name="MSIP_Label_95225633-f92c-4cc3-8039-da610ec32b8c_SiteId">
    <vt:lpwstr>039901df-31e4-4a23-b00c-1f9800e5961c</vt:lpwstr>
  </property>
  <property fmtid="{D5CDD505-2E9C-101B-9397-08002B2CF9AE}" pid="9" name="MSIP_Label_95225633-f92c-4cc3-8039-da610ec32b8c_ActionId">
    <vt:lpwstr>b23cfe1d-4f93-4853-8e1c-80ada375ccef</vt:lpwstr>
  </property>
  <property fmtid="{D5CDD505-2E9C-101B-9397-08002B2CF9AE}" pid="10" name="MSIP_Label_95225633-f92c-4cc3-8039-da610ec32b8c_ContentBits">
    <vt:lpwstr>0</vt:lpwstr>
  </property>
</Properties>
</file>