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7" r:id="rId2"/>
    <p:sldId id="258" r:id="rId3"/>
    <p:sldId id="260" r:id="rId4"/>
    <p:sldId id="261" r:id="rId5"/>
    <p:sldId id="681" r:id="rId6"/>
    <p:sldId id="268" r:id="rId7"/>
    <p:sldId id="282" r:id="rId8"/>
    <p:sldId id="690" r:id="rId9"/>
    <p:sldId id="679" r:id="rId10"/>
    <p:sldId id="270" r:id="rId11"/>
    <p:sldId id="262" r:id="rId12"/>
    <p:sldId id="683" r:id="rId13"/>
    <p:sldId id="277" r:id="rId14"/>
    <p:sldId id="684" r:id="rId15"/>
    <p:sldId id="685" r:id="rId16"/>
    <p:sldId id="686" r:id="rId17"/>
    <p:sldId id="279" r:id="rId18"/>
    <p:sldId id="265" r:id="rId19"/>
    <p:sldId id="687" r:id="rId20"/>
    <p:sldId id="266" r:id="rId21"/>
    <p:sldId id="281" r:id="rId22"/>
    <p:sldId id="267" r:id="rId23"/>
    <p:sldId id="688" r:id="rId24"/>
    <p:sldId id="263" r:id="rId25"/>
    <p:sldId id="264" r:id="rId26"/>
    <p:sldId id="676" r:id="rId27"/>
    <p:sldId id="677" r:id="rId28"/>
    <p:sldId id="280" r:id="rId29"/>
    <p:sldId id="691" r:id="rId30"/>
    <p:sldId id="278" r:id="rId31"/>
    <p:sldId id="695" r:id="rId32"/>
    <p:sldId id="693" r:id="rId33"/>
    <p:sldId id="2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84"/>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518" autoAdjust="0"/>
  </p:normalViewPr>
  <p:slideViewPr>
    <p:cSldViewPr snapToGrid="0">
      <p:cViewPr varScale="1">
        <p:scale>
          <a:sx n="77" d="100"/>
          <a:sy n="77" d="100"/>
        </p:scale>
        <p:origin x="19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4D566-444D-44A6-8069-FDF9DD772D80}" type="doc">
      <dgm:prSet loTypeId="urn:microsoft.com/office/officeart/2008/layout/HalfCircleOrganizationChart" loCatId="hierarchy" qsTypeId="urn:microsoft.com/office/officeart/2005/8/quickstyle/simple1" qsCatId="simple" csTypeId="urn:microsoft.com/office/officeart/2005/8/colors/accent1_1" csCatId="accent1" phldr="1"/>
      <dgm:spPr/>
      <dgm:t>
        <a:bodyPr/>
        <a:lstStyle/>
        <a:p>
          <a:endParaRPr lang="nl-NL"/>
        </a:p>
      </dgm:t>
    </dgm:pt>
    <dgm:pt modelId="{C721CD25-554E-432A-A8CB-5BA47C1E30FB}">
      <dgm:prSet phldrT="[Tekst]" custT="1"/>
      <dgm:spPr/>
      <dgm:t>
        <a:bodyPr/>
        <a:lstStyle/>
        <a:p>
          <a:r>
            <a:rPr lang="nl-NL" sz="1700" b="1" i="0" dirty="0">
              <a:latin typeface="Adelle Cyrillic" panose="02000503060000020004" pitchFamily="2" charset="-52"/>
            </a:rPr>
            <a:t>Quik Professionals B.V.</a:t>
          </a:r>
        </a:p>
      </dgm:t>
    </dgm:pt>
    <dgm:pt modelId="{B6B7307E-ED49-4503-B9AD-60BD1EB028E6}" type="parTrans" cxnId="{0C89B456-252D-4072-9BD8-7BC9A2095468}">
      <dgm:prSet/>
      <dgm:spPr/>
      <dgm:t>
        <a:bodyPr/>
        <a:lstStyle/>
        <a:p>
          <a:endParaRPr lang="nl-NL" b="0" i="0">
            <a:latin typeface="Adelle Cyrillic" panose="02000503060000020004" pitchFamily="2" charset="-52"/>
          </a:endParaRPr>
        </a:p>
      </dgm:t>
    </dgm:pt>
    <dgm:pt modelId="{7FDB27E2-3F86-44F8-9375-3956FE50B869}" type="sibTrans" cxnId="{0C89B456-252D-4072-9BD8-7BC9A2095468}">
      <dgm:prSet/>
      <dgm:spPr/>
      <dgm:t>
        <a:bodyPr/>
        <a:lstStyle/>
        <a:p>
          <a:endParaRPr lang="nl-NL" b="0" i="0">
            <a:latin typeface="Adelle Cyrillic" panose="02000503060000020004" pitchFamily="2" charset="-52"/>
          </a:endParaRPr>
        </a:p>
      </dgm:t>
    </dgm:pt>
    <dgm:pt modelId="{A67993BE-6AEC-4D01-AB69-F8E3983D5B19}" type="asst">
      <dgm:prSet phldrT="[Tekst]" custT="1"/>
      <dgm:spPr/>
      <dgm:t>
        <a:bodyPr/>
        <a:lstStyle/>
        <a:p>
          <a:r>
            <a:rPr lang="nl-NL" sz="1300" b="0" i="0" dirty="0">
              <a:latin typeface="Adelle Cyrillic" panose="02000503060000020004" pitchFamily="2" charset="-52"/>
            </a:rPr>
            <a:t>Real Drives</a:t>
          </a:r>
        </a:p>
      </dgm:t>
    </dgm:pt>
    <dgm:pt modelId="{463CEE7C-F051-4623-AEBC-1CBB1B364FA3}" type="parTrans" cxnId="{697C503C-18EF-4646-9616-8863AA0C91A8}">
      <dgm:prSet/>
      <dgm:spPr/>
      <dgm:t>
        <a:bodyPr/>
        <a:lstStyle/>
        <a:p>
          <a:endParaRPr lang="nl-NL" b="0" i="0">
            <a:latin typeface="Adelle Cyrillic" panose="02000503060000020004" pitchFamily="2" charset="-52"/>
          </a:endParaRPr>
        </a:p>
      </dgm:t>
    </dgm:pt>
    <dgm:pt modelId="{D3C68ABB-6521-4F2A-8FC6-4478F4F5BB1E}" type="sibTrans" cxnId="{697C503C-18EF-4646-9616-8863AA0C91A8}">
      <dgm:prSet/>
      <dgm:spPr/>
      <dgm:t>
        <a:bodyPr/>
        <a:lstStyle/>
        <a:p>
          <a:endParaRPr lang="nl-NL" b="0" i="0">
            <a:latin typeface="Adelle Cyrillic" panose="02000503060000020004" pitchFamily="2" charset="-52"/>
          </a:endParaRPr>
        </a:p>
      </dgm:t>
    </dgm:pt>
    <dgm:pt modelId="{478D9C2E-07EB-4B2F-B448-48A9FBD2C27D}">
      <dgm:prSet phldrT="[Tekst]" custT="1"/>
      <dgm:spPr/>
      <dgm:t>
        <a:bodyPr/>
        <a:lstStyle/>
        <a:p>
          <a:r>
            <a:rPr lang="nl-NL" sz="1300" b="0" i="0" dirty="0">
              <a:latin typeface="Adelle Cyrillic" panose="02000503060000020004" pitchFamily="2" charset="-52"/>
            </a:rPr>
            <a:t>Detachering</a:t>
          </a:r>
        </a:p>
      </dgm:t>
    </dgm:pt>
    <dgm:pt modelId="{562123D4-438C-4F1A-AE77-5C10E95BA38B}" type="parTrans" cxnId="{0031C5A1-7833-43B5-A453-70D4DA4B657F}">
      <dgm:prSet/>
      <dgm:spPr/>
      <dgm:t>
        <a:bodyPr/>
        <a:lstStyle/>
        <a:p>
          <a:endParaRPr lang="nl-NL" b="0" i="0">
            <a:latin typeface="Adelle Cyrillic" panose="02000503060000020004" pitchFamily="2" charset="-52"/>
          </a:endParaRPr>
        </a:p>
      </dgm:t>
    </dgm:pt>
    <dgm:pt modelId="{D59A449F-1E6F-4CE7-A79C-7265ADD95031}" type="sibTrans" cxnId="{0031C5A1-7833-43B5-A453-70D4DA4B657F}">
      <dgm:prSet/>
      <dgm:spPr/>
      <dgm:t>
        <a:bodyPr/>
        <a:lstStyle/>
        <a:p>
          <a:endParaRPr lang="nl-NL" b="0" i="0">
            <a:latin typeface="Adelle Cyrillic" panose="02000503060000020004" pitchFamily="2" charset="-52"/>
          </a:endParaRPr>
        </a:p>
      </dgm:t>
    </dgm:pt>
    <dgm:pt modelId="{3664A84D-E643-49AF-B9EC-DC28D10630E9}">
      <dgm:prSet phldrT="[Tekst]" custT="1"/>
      <dgm:spPr/>
      <dgm:t>
        <a:bodyPr/>
        <a:lstStyle/>
        <a:p>
          <a:r>
            <a:rPr lang="nl-NL" sz="1300" b="0" i="0" dirty="0">
              <a:latin typeface="Adelle Cyrillic" panose="02000503060000020004" pitchFamily="2" charset="-52"/>
            </a:rPr>
            <a:t>Werving &amp; Selectie</a:t>
          </a:r>
        </a:p>
      </dgm:t>
    </dgm:pt>
    <dgm:pt modelId="{AEE5936B-FE79-49BE-83BE-70B76F833184}" type="parTrans" cxnId="{F3B65828-40E1-443A-A867-6D2A8B0892A9}">
      <dgm:prSet/>
      <dgm:spPr/>
      <dgm:t>
        <a:bodyPr/>
        <a:lstStyle/>
        <a:p>
          <a:endParaRPr lang="nl-NL" b="0" i="0">
            <a:latin typeface="Adelle Cyrillic" panose="02000503060000020004" pitchFamily="2" charset="-52"/>
          </a:endParaRPr>
        </a:p>
      </dgm:t>
    </dgm:pt>
    <dgm:pt modelId="{54AFE910-C021-4C75-9A8A-9520F957240B}" type="sibTrans" cxnId="{F3B65828-40E1-443A-A867-6D2A8B0892A9}">
      <dgm:prSet/>
      <dgm:spPr/>
      <dgm:t>
        <a:bodyPr/>
        <a:lstStyle/>
        <a:p>
          <a:endParaRPr lang="nl-NL" b="0" i="0">
            <a:latin typeface="Adelle Cyrillic" panose="02000503060000020004" pitchFamily="2" charset="-52"/>
          </a:endParaRPr>
        </a:p>
      </dgm:t>
    </dgm:pt>
    <dgm:pt modelId="{C8E018F0-2E9B-4F7D-A9D6-6BA41AAAFA70}">
      <dgm:prSet phldrT="[Tekst]" custT="1"/>
      <dgm:spPr/>
      <dgm:t>
        <a:bodyPr/>
        <a:lstStyle/>
        <a:p>
          <a:r>
            <a:rPr lang="nl-NL" sz="1300" b="0" i="0" dirty="0">
              <a:latin typeface="Adelle Cyrillic" panose="02000503060000020004" pitchFamily="2" charset="-52"/>
            </a:rPr>
            <a:t>ZZP</a:t>
          </a:r>
        </a:p>
      </dgm:t>
    </dgm:pt>
    <dgm:pt modelId="{5FCAABA1-2B5E-4E4B-A31F-A640696CAF39}" type="parTrans" cxnId="{A9C4B8FD-06D5-468D-A956-3FD8D7204108}">
      <dgm:prSet/>
      <dgm:spPr/>
      <dgm:t>
        <a:bodyPr/>
        <a:lstStyle/>
        <a:p>
          <a:endParaRPr lang="nl-NL" b="0" i="0">
            <a:latin typeface="Adelle Cyrillic" panose="02000503060000020004" pitchFamily="2" charset="-52"/>
          </a:endParaRPr>
        </a:p>
      </dgm:t>
    </dgm:pt>
    <dgm:pt modelId="{1290E03F-6479-48BF-8F83-02FCBCB64E34}" type="sibTrans" cxnId="{A9C4B8FD-06D5-468D-A956-3FD8D7204108}">
      <dgm:prSet/>
      <dgm:spPr/>
      <dgm:t>
        <a:bodyPr/>
        <a:lstStyle/>
        <a:p>
          <a:endParaRPr lang="nl-NL" b="0" i="0">
            <a:latin typeface="Adelle Cyrillic" panose="02000503060000020004" pitchFamily="2" charset="-52"/>
          </a:endParaRPr>
        </a:p>
      </dgm:t>
    </dgm:pt>
    <dgm:pt modelId="{B2D909BA-EF2B-4FB5-A2C9-7A47EF0FC06F}" type="asst">
      <dgm:prSet custT="1"/>
      <dgm:spPr/>
      <dgm:t>
        <a:bodyPr/>
        <a:lstStyle/>
        <a:p>
          <a:r>
            <a:rPr lang="nl-NL" sz="1300" b="0" i="0" dirty="0">
              <a:latin typeface="Adelle Cyrillic" panose="02000503060000020004" pitchFamily="2" charset="-52"/>
            </a:rPr>
            <a:t>Personal FM Brand</a:t>
          </a:r>
        </a:p>
      </dgm:t>
    </dgm:pt>
    <dgm:pt modelId="{CB8CEAF9-C6CB-42C3-ADC4-44274757B661}" type="sibTrans" cxnId="{7226B3F5-F899-4392-8E90-0BBF8C0D49DA}">
      <dgm:prSet/>
      <dgm:spPr/>
      <dgm:t>
        <a:bodyPr/>
        <a:lstStyle/>
        <a:p>
          <a:endParaRPr lang="nl-NL" b="0" i="0">
            <a:latin typeface="Adelle Cyrillic" panose="02000503060000020004" pitchFamily="2" charset="-52"/>
          </a:endParaRPr>
        </a:p>
      </dgm:t>
    </dgm:pt>
    <dgm:pt modelId="{8FDE9CC8-46B7-4653-A6B2-D437300391CA}" type="parTrans" cxnId="{7226B3F5-F899-4392-8E90-0BBF8C0D49DA}">
      <dgm:prSet/>
      <dgm:spPr/>
      <dgm:t>
        <a:bodyPr/>
        <a:lstStyle/>
        <a:p>
          <a:endParaRPr lang="nl-NL" b="0" i="0">
            <a:latin typeface="Adelle Cyrillic" panose="02000503060000020004" pitchFamily="2" charset="-52"/>
          </a:endParaRPr>
        </a:p>
      </dgm:t>
    </dgm:pt>
    <dgm:pt modelId="{CFDC68ED-5FA4-4FEF-AD9A-D68D51DD1DBB}" type="pres">
      <dgm:prSet presAssocID="{1454D566-444D-44A6-8069-FDF9DD772D80}" presName="Name0" presStyleCnt="0">
        <dgm:presLayoutVars>
          <dgm:orgChart val="1"/>
          <dgm:chPref val="1"/>
          <dgm:dir/>
          <dgm:animOne val="branch"/>
          <dgm:animLvl val="lvl"/>
          <dgm:resizeHandles/>
        </dgm:presLayoutVars>
      </dgm:prSet>
      <dgm:spPr/>
    </dgm:pt>
    <dgm:pt modelId="{1AA12DFB-3293-49A1-BE05-5DD15D4DE558}" type="pres">
      <dgm:prSet presAssocID="{C721CD25-554E-432A-A8CB-5BA47C1E30FB}" presName="hierRoot1" presStyleCnt="0">
        <dgm:presLayoutVars>
          <dgm:hierBranch val="init"/>
        </dgm:presLayoutVars>
      </dgm:prSet>
      <dgm:spPr/>
    </dgm:pt>
    <dgm:pt modelId="{12317F0E-EB06-421C-BFAE-E51EE6D2574E}" type="pres">
      <dgm:prSet presAssocID="{C721CD25-554E-432A-A8CB-5BA47C1E30FB}" presName="rootComposite1" presStyleCnt="0"/>
      <dgm:spPr/>
    </dgm:pt>
    <dgm:pt modelId="{73B9AE11-DEFD-46D3-B896-D3C640CDEB8A}" type="pres">
      <dgm:prSet presAssocID="{C721CD25-554E-432A-A8CB-5BA47C1E30FB}" presName="rootText1" presStyleLbl="alignAcc1" presStyleIdx="0" presStyleCnt="0" custScaleX="199106">
        <dgm:presLayoutVars>
          <dgm:chPref val="3"/>
        </dgm:presLayoutVars>
      </dgm:prSet>
      <dgm:spPr/>
    </dgm:pt>
    <dgm:pt modelId="{97668CB6-64B1-42FE-8E15-26A11F3E2FA7}" type="pres">
      <dgm:prSet presAssocID="{C721CD25-554E-432A-A8CB-5BA47C1E30FB}" presName="topArc1" presStyleLbl="parChTrans1D1" presStyleIdx="0" presStyleCnt="12"/>
      <dgm:spPr/>
    </dgm:pt>
    <dgm:pt modelId="{4C68597C-A40F-4B6C-A4CA-0F8A81E3B777}" type="pres">
      <dgm:prSet presAssocID="{C721CD25-554E-432A-A8CB-5BA47C1E30FB}" presName="bottomArc1" presStyleLbl="parChTrans1D1" presStyleIdx="1" presStyleCnt="12"/>
      <dgm:spPr/>
    </dgm:pt>
    <dgm:pt modelId="{1D4B0BB2-4205-4944-B64D-2329B1742B9A}" type="pres">
      <dgm:prSet presAssocID="{C721CD25-554E-432A-A8CB-5BA47C1E30FB}" presName="topConnNode1" presStyleLbl="node1" presStyleIdx="0" presStyleCnt="0"/>
      <dgm:spPr/>
    </dgm:pt>
    <dgm:pt modelId="{E9D7E9CB-E489-4447-B90F-686E266C8B4C}" type="pres">
      <dgm:prSet presAssocID="{C721CD25-554E-432A-A8CB-5BA47C1E30FB}" presName="hierChild2" presStyleCnt="0"/>
      <dgm:spPr/>
    </dgm:pt>
    <dgm:pt modelId="{8D004579-F20C-49B3-A320-8822E77251A8}" type="pres">
      <dgm:prSet presAssocID="{562123D4-438C-4F1A-AE77-5C10E95BA38B}" presName="Name28" presStyleLbl="parChTrans1D2" presStyleIdx="0" presStyleCnt="5"/>
      <dgm:spPr/>
    </dgm:pt>
    <dgm:pt modelId="{D98A83B0-E247-4822-8B67-43F6707FB96C}" type="pres">
      <dgm:prSet presAssocID="{478D9C2E-07EB-4B2F-B448-48A9FBD2C27D}" presName="hierRoot2" presStyleCnt="0">
        <dgm:presLayoutVars>
          <dgm:hierBranch val="init"/>
        </dgm:presLayoutVars>
      </dgm:prSet>
      <dgm:spPr/>
    </dgm:pt>
    <dgm:pt modelId="{60E71F16-C090-4277-9907-301A9B6FDF3E}" type="pres">
      <dgm:prSet presAssocID="{478D9C2E-07EB-4B2F-B448-48A9FBD2C27D}" presName="rootComposite2" presStyleCnt="0"/>
      <dgm:spPr/>
    </dgm:pt>
    <dgm:pt modelId="{58B8B5A0-5169-47F4-B2CF-4FD25B7E9621}" type="pres">
      <dgm:prSet presAssocID="{478D9C2E-07EB-4B2F-B448-48A9FBD2C27D}" presName="rootText2" presStyleLbl="alignAcc1" presStyleIdx="0" presStyleCnt="0">
        <dgm:presLayoutVars>
          <dgm:chPref val="3"/>
        </dgm:presLayoutVars>
      </dgm:prSet>
      <dgm:spPr/>
    </dgm:pt>
    <dgm:pt modelId="{C583688A-AA70-4585-AF94-7BBA65345C21}" type="pres">
      <dgm:prSet presAssocID="{478D9C2E-07EB-4B2F-B448-48A9FBD2C27D}" presName="topArc2" presStyleLbl="parChTrans1D1" presStyleIdx="2" presStyleCnt="12"/>
      <dgm:spPr/>
    </dgm:pt>
    <dgm:pt modelId="{9E9D0656-B50D-4494-A2AA-EF00216C9D20}" type="pres">
      <dgm:prSet presAssocID="{478D9C2E-07EB-4B2F-B448-48A9FBD2C27D}" presName="bottomArc2" presStyleLbl="parChTrans1D1" presStyleIdx="3" presStyleCnt="12"/>
      <dgm:spPr/>
    </dgm:pt>
    <dgm:pt modelId="{28094E34-3F5B-492D-86AD-44E996DC7FB3}" type="pres">
      <dgm:prSet presAssocID="{478D9C2E-07EB-4B2F-B448-48A9FBD2C27D}" presName="topConnNode2" presStyleLbl="node2" presStyleIdx="0" presStyleCnt="0"/>
      <dgm:spPr/>
    </dgm:pt>
    <dgm:pt modelId="{8DDCBF3C-265C-41F5-85A6-76089450B7BE}" type="pres">
      <dgm:prSet presAssocID="{478D9C2E-07EB-4B2F-B448-48A9FBD2C27D}" presName="hierChild4" presStyleCnt="0"/>
      <dgm:spPr/>
    </dgm:pt>
    <dgm:pt modelId="{89F0F496-4F45-4146-843B-0D4C6F98C6F3}" type="pres">
      <dgm:prSet presAssocID="{478D9C2E-07EB-4B2F-B448-48A9FBD2C27D}" presName="hierChild5" presStyleCnt="0"/>
      <dgm:spPr/>
    </dgm:pt>
    <dgm:pt modelId="{CE9C92D8-7206-400A-92B7-6A22500FF42F}" type="pres">
      <dgm:prSet presAssocID="{AEE5936B-FE79-49BE-83BE-70B76F833184}" presName="Name28" presStyleLbl="parChTrans1D2" presStyleIdx="1" presStyleCnt="5"/>
      <dgm:spPr/>
    </dgm:pt>
    <dgm:pt modelId="{B2D7FF73-F48E-46E2-B9CB-3702581C7319}" type="pres">
      <dgm:prSet presAssocID="{3664A84D-E643-49AF-B9EC-DC28D10630E9}" presName="hierRoot2" presStyleCnt="0">
        <dgm:presLayoutVars>
          <dgm:hierBranch val="init"/>
        </dgm:presLayoutVars>
      </dgm:prSet>
      <dgm:spPr/>
    </dgm:pt>
    <dgm:pt modelId="{5193AB09-D9D6-468C-A200-C385E0C0C1BB}" type="pres">
      <dgm:prSet presAssocID="{3664A84D-E643-49AF-B9EC-DC28D10630E9}" presName="rootComposite2" presStyleCnt="0"/>
      <dgm:spPr/>
    </dgm:pt>
    <dgm:pt modelId="{2C3A75A9-4DFA-45EB-BAEE-26A6783DA21B}" type="pres">
      <dgm:prSet presAssocID="{3664A84D-E643-49AF-B9EC-DC28D10630E9}" presName="rootText2" presStyleLbl="alignAcc1" presStyleIdx="0" presStyleCnt="0">
        <dgm:presLayoutVars>
          <dgm:chPref val="3"/>
        </dgm:presLayoutVars>
      </dgm:prSet>
      <dgm:spPr/>
    </dgm:pt>
    <dgm:pt modelId="{DB8D92E5-9E52-4BDC-9D21-1F3EF3AA8BE7}" type="pres">
      <dgm:prSet presAssocID="{3664A84D-E643-49AF-B9EC-DC28D10630E9}" presName="topArc2" presStyleLbl="parChTrans1D1" presStyleIdx="4" presStyleCnt="12"/>
      <dgm:spPr/>
    </dgm:pt>
    <dgm:pt modelId="{583E2AE0-B00F-4E3A-8315-E4F86A1014AF}" type="pres">
      <dgm:prSet presAssocID="{3664A84D-E643-49AF-B9EC-DC28D10630E9}" presName="bottomArc2" presStyleLbl="parChTrans1D1" presStyleIdx="5" presStyleCnt="12"/>
      <dgm:spPr/>
    </dgm:pt>
    <dgm:pt modelId="{49CA1961-B90D-4369-8EB6-3D30F7283B13}" type="pres">
      <dgm:prSet presAssocID="{3664A84D-E643-49AF-B9EC-DC28D10630E9}" presName="topConnNode2" presStyleLbl="node2" presStyleIdx="0" presStyleCnt="0"/>
      <dgm:spPr/>
    </dgm:pt>
    <dgm:pt modelId="{99DB86AC-69DB-458B-B9A9-EB827EE00EBA}" type="pres">
      <dgm:prSet presAssocID="{3664A84D-E643-49AF-B9EC-DC28D10630E9}" presName="hierChild4" presStyleCnt="0"/>
      <dgm:spPr/>
    </dgm:pt>
    <dgm:pt modelId="{8DDCC500-377B-4974-95A5-8AEB21A9C4D4}" type="pres">
      <dgm:prSet presAssocID="{3664A84D-E643-49AF-B9EC-DC28D10630E9}" presName="hierChild5" presStyleCnt="0"/>
      <dgm:spPr/>
    </dgm:pt>
    <dgm:pt modelId="{3A1BAC54-839E-44D1-8295-CBB5253512FC}" type="pres">
      <dgm:prSet presAssocID="{5FCAABA1-2B5E-4E4B-A31F-A640696CAF39}" presName="Name28" presStyleLbl="parChTrans1D2" presStyleIdx="2" presStyleCnt="5"/>
      <dgm:spPr/>
    </dgm:pt>
    <dgm:pt modelId="{C00A78C9-BEE8-42D2-95E2-AA40F85F42F8}" type="pres">
      <dgm:prSet presAssocID="{C8E018F0-2E9B-4F7D-A9D6-6BA41AAAFA70}" presName="hierRoot2" presStyleCnt="0">
        <dgm:presLayoutVars>
          <dgm:hierBranch val="init"/>
        </dgm:presLayoutVars>
      </dgm:prSet>
      <dgm:spPr/>
    </dgm:pt>
    <dgm:pt modelId="{A27738BF-C38A-44CD-AB4F-66C3FD906171}" type="pres">
      <dgm:prSet presAssocID="{C8E018F0-2E9B-4F7D-A9D6-6BA41AAAFA70}" presName="rootComposite2" presStyleCnt="0"/>
      <dgm:spPr/>
    </dgm:pt>
    <dgm:pt modelId="{7F9D703A-40A2-4A06-B841-CAB56B31ACBE}" type="pres">
      <dgm:prSet presAssocID="{C8E018F0-2E9B-4F7D-A9D6-6BA41AAAFA70}" presName="rootText2" presStyleLbl="alignAcc1" presStyleIdx="0" presStyleCnt="0">
        <dgm:presLayoutVars>
          <dgm:chPref val="3"/>
        </dgm:presLayoutVars>
      </dgm:prSet>
      <dgm:spPr/>
    </dgm:pt>
    <dgm:pt modelId="{BB89EEF5-4225-45BE-B6CE-8740238AD9D3}" type="pres">
      <dgm:prSet presAssocID="{C8E018F0-2E9B-4F7D-A9D6-6BA41AAAFA70}" presName="topArc2" presStyleLbl="parChTrans1D1" presStyleIdx="6" presStyleCnt="12"/>
      <dgm:spPr/>
    </dgm:pt>
    <dgm:pt modelId="{61026587-E4AC-4C56-94AD-67C3F7EBD25B}" type="pres">
      <dgm:prSet presAssocID="{C8E018F0-2E9B-4F7D-A9D6-6BA41AAAFA70}" presName="bottomArc2" presStyleLbl="parChTrans1D1" presStyleIdx="7" presStyleCnt="12"/>
      <dgm:spPr/>
    </dgm:pt>
    <dgm:pt modelId="{FF408BBF-7395-4568-B68D-9061CDBCE48A}" type="pres">
      <dgm:prSet presAssocID="{C8E018F0-2E9B-4F7D-A9D6-6BA41AAAFA70}" presName="topConnNode2" presStyleLbl="node2" presStyleIdx="0" presStyleCnt="0"/>
      <dgm:spPr/>
    </dgm:pt>
    <dgm:pt modelId="{8D13E1B4-2A87-4FF1-B924-D5FDBC35D804}" type="pres">
      <dgm:prSet presAssocID="{C8E018F0-2E9B-4F7D-A9D6-6BA41AAAFA70}" presName="hierChild4" presStyleCnt="0"/>
      <dgm:spPr/>
    </dgm:pt>
    <dgm:pt modelId="{C6F561CB-4381-4E4F-B1FB-8071DD9B68CF}" type="pres">
      <dgm:prSet presAssocID="{C8E018F0-2E9B-4F7D-A9D6-6BA41AAAFA70}" presName="hierChild5" presStyleCnt="0"/>
      <dgm:spPr/>
    </dgm:pt>
    <dgm:pt modelId="{4CB1AA7A-AE95-4CDF-83F6-A44034CDA6E6}" type="pres">
      <dgm:prSet presAssocID="{C721CD25-554E-432A-A8CB-5BA47C1E30FB}" presName="hierChild3" presStyleCnt="0"/>
      <dgm:spPr/>
    </dgm:pt>
    <dgm:pt modelId="{8911CBFF-B8BA-4B78-9934-6C4B39D95030}" type="pres">
      <dgm:prSet presAssocID="{463CEE7C-F051-4623-AEBC-1CBB1B364FA3}" presName="Name101" presStyleLbl="parChTrans1D2" presStyleIdx="3" presStyleCnt="5"/>
      <dgm:spPr/>
    </dgm:pt>
    <dgm:pt modelId="{B6C610D1-7B16-45F6-95CA-AE0A48D665CB}" type="pres">
      <dgm:prSet presAssocID="{A67993BE-6AEC-4D01-AB69-F8E3983D5B19}" presName="hierRoot3" presStyleCnt="0">
        <dgm:presLayoutVars>
          <dgm:hierBranch val="init"/>
        </dgm:presLayoutVars>
      </dgm:prSet>
      <dgm:spPr/>
    </dgm:pt>
    <dgm:pt modelId="{B45A3B28-57C6-4ECE-A895-C5B9236E4283}" type="pres">
      <dgm:prSet presAssocID="{A67993BE-6AEC-4D01-AB69-F8E3983D5B19}" presName="rootComposite3" presStyleCnt="0"/>
      <dgm:spPr/>
    </dgm:pt>
    <dgm:pt modelId="{71DDA1A5-4ACE-43EE-AACB-980CFDF138A9}" type="pres">
      <dgm:prSet presAssocID="{A67993BE-6AEC-4D01-AB69-F8E3983D5B19}" presName="rootText3" presStyleLbl="alignAcc1" presStyleIdx="0" presStyleCnt="0">
        <dgm:presLayoutVars>
          <dgm:chPref val="3"/>
        </dgm:presLayoutVars>
      </dgm:prSet>
      <dgm:spPr/>
    </dgm:pt>
    <dgm:pt modelId="{9D572CD4-ABC7-452D-9FFD-85C1F0BD5C2E}" type="pres">
      <dgm:prSet presAssocID="{A67993BE-6AEC-4D01-AB69-F8E3983D5B19}" presName="topArc3" presStyleLbl="parChTrans1D1" presStyleIdx="8" presStyleCnt="12"/>
      <dgm:spPr/>
    </dgm:pt>
    <dgm:pt modelId="{00D592B8-7A94-4FF0-A4E7-EA94829FF4BE}" type="pres">
      <dgm:prSet presAssocID="{A67993BE-6AEC-4D01-AB69-F8E3983D5B19}" presName="bottomArc3" presStyleLbl="parChTrans1D1" presStyleIdx="9" presStyleCnt="12"/>
      <dgm:spPr/>
    </dgm:pt>
    <dgm:pt modelId="{6B7C98B4-4134-46BB-827C-0E3320ED80B8}" type="pres">
      <dgm:prSet presAssocID="{A67993BE-6AEC-4D01-AB69-F8E3983D5B19}" presName="topConnNode3" presStyleLbl="asst1" presStyleIdx="0" presStyleCnt="0"/>
      <dgm:spPr/>
    </dgm:pt>
    <dgm:pt modelId="{CA49E587-DBC8-457B-8904-E1AAD63FD413}" type="pres">
      <dgm:prSet presAssocID="{A67993BE-6AEC-4D01-AB69-F8E3983D5B19}" presName="hierChild6" presStyleCnt="0"/>
      <dgm:spPr/>
    </dgm:pt>
    <dgm:pt modelId="{6E48E787-D871-403E-8C8C-51B9A974C5F3}" type="pres">
      <dgm:prSet presAssocID="{A67993BE-6AEC-4D01-AB69-F8E3983D5B19}" presName="hierChild7" presStyleCnt="0"/>
      <dgm:spPr/>
    </dgm:pt>
    <dgm:pt modelId="{98586A9E-3E06-4185-A8A9-C651984BF66A}" type="pres">
      <dgm:prSet presAssocID="{8FDE9CC8-46B7-4653-A6B2-D437300391CA}" presName="Name101" presStyleLbl="parChTrans1D2" presStyleIdx="4" presStyleCnt="5"/>
      <dgm:spPr/>
    </dgm:pt>
    <dgm:pt modelId="{ECEA99CC-1F07-49BC-BFDC-D7BDF8F5745F}" type="pres">
      <dgm:prSet presAssocID="{B2D909BA-EF2B-4FB5-A2C9-7A47EF0FC06F}" presName="hierRoot3" presStyleCnt="0">
        <dgm:presLayoutVars>
          <dgm:hierBranch val="init"/>
        </dgm:presLayoutVars>
      </dgm:prSet>
      <dgm:spPr/>
    </dgm:pt>
    <dgm:pt modelId="{77155A63-EDD4-4182-AF1F-B54AD8E29501}" type="pres">
      <dgm:prSet presAssocID="{B2D909BA-EF2B-4FB5-A2C9-7A47EF0FC06F}" presName="rootComposite3" presStyleCnt="0"/>
      <dgm:spPr/>
    </dgm:pt>
    <dgm:pt modelId="{F4D936AB-DEA7-44DA-A080-2C30F058BF47}" type="pres">
      <dgm:prSet presAssocID="{B2D909BA-EF2B-4FB5-A2C9-7A47EF0FC06F}" presName="rootText3" presStyleLbl="alignAcc1" presStyleIdx="0" presStyleCnt="0" custScaleX="115461">
        <dgm:presLayoutVars>
          <dgm:chPref val="3"/>
        </dgm:presLayoutVars>
      </dgm:prSet>
      <dgm:spPr/>
    </dgm:pt>
    <dgm:pt modelId="{452883B4-3E93-4475-AA04-BBBE99FB5C20}" type="pres">
      <dgm:prSet presAssocID="{B2D909BA-EF2B-4FB5-A2C9-7A47EF0FC06F}" presName="topArc3" presStyleLbl="parChTrans1D1" presStyleIdx="10" presStyleCnt="12"/>
      <dgm:spPr/>
    </dgm:pt>
    <dgm:pt modelId="{BB26CFF8-1FA6-4207-9AFC-E4FAB640A92E}" type="pres">
      <dgm:prSet presAssocID="{B2D909BA-EF2B-4FB5-A2C9-7A47EF0FC06F}" presName="bottomArc3" presStyleLbl="parChTrans1D1" presStyleIdx="11" presStyleCnt="12"/>
      <dgm:spPr/>
    </dgm:pt>
    <dgm:pt modelId="{8F0A3A56-74D6-4BF0-A437-5C3E0D2162AC}" type="pres">
      <dgm:prSet presAssocID="{B2D909BA-EF2B-4FB5-A2C9-7A47EF0FC06F}" presName="topConnNode3" presStyleLbl="asst1" presStyleIdx="0" presStyleCnt="0"/>
      <dgm:spPr/>
    </dgm:pt>
    <dgm:pt modelId="{46DD0847-A006-4B3E-A9A0-8F456DD782A2}" type="pres">
      <dgm:prSet presAssocID="{B2D909BA-EF2B-4FB5-A2C9-7A47EF0FC06F}" presName="hierChild6" presStyleCnt="0"/>
      <dgm:spPr/>
    </dgm:pt>
    <dgm:pt modelId="{6B21826C-D848-4638-9501-6C682FE5696F}" type="pres">
      <dgm:prSet presAssocID="{B2D909BA-EF2B-4FB5-A2C9-7A47EF0FC06F}" presName="hierChild7" presStyleCnt="0"/>
      <dgm:spPr/>
    </dgm:pt>
  </dgm:ptLst>
  <dgm:cxnLst>
    <dgm:cxn modelId="{CC46D10E-1582-417B-AC8F-1526018FFD9B}" type="presOf" srcId="{C8E018F0-2E9B-4F7D-A9D6-6BA41AAAFA70}" destId="{FF408BBF-7395-4568-B68D-9061CDBCE48A}" srcOrd="1" destOrd="0" presId="urn:microsoft.com/office/officeart/2008/layout/HalfCircleOrganizationChart"/>
    <dgm:cxn modelId="{98B67412-BABD-47C8-B936-E5505DC5495B}" type="presOf" srcId="{B2D909BA-EF2B-4FB5-A2C9-7A47EF0FC06F}" destId="{8F0A3A56-74D6-4BF0-A437-5C3E0D2162AC}" srcOrd="1" destOrd="0" presId="urn:microsoft.com/office/officeart/2008/layout/HalfCircleOrganizationChart"/>
    <dgm:cxn modelId="{A2C03127-0C50-4D53-B902-7B630FBD57F9}" type="presOf" srcId="{A67993BE-6AEC-4D01-AB69-F8E3983D5B19}" destId="{6B7C98B4-4134-46BB-827C-0E3320ED80B8}" srcOrd="1" destOrd="0" presId="urn:microsoft.com/office/officeart/2008/layout/HalfCircleOrganizationChart"/>
    <dgm:cxn modelId="{F3B65828-40E1-443A-A867-6D2A8B0892A9}" srcId="{C721CD25-554E-432A-A8CB-5BA47C1E30FB}" destId="{3664A84D-E643-49AF-B9EC-DC28D10630E9}" srcOrd="2" destOrd="0" parTransId="{AEE5936B-FE79-49BE-83BE-70B76F833184}" sibTransId="{54AFE910-C021-4C75-9A8A-9520F957240B}"/>
    <dgm:cxn modelId="{372DFE39-5F55-4389-B01E-F6CED2481308}" type="presOf" srcId="{3664A84D-E643-49AF-B9EC-DC28D10630E9}" destId="{49CA1961-B90D-4369-8EB6-3D30F7283B13}" srcOrd="1" destOrd="0" presId="urn:microsoft.com/office/officeart/2008/layout/HalfCircleOrganizationChart"/>
    <dgm:cxn modelId="{697C503C-18EF-4646-9616-8863AA0C91A8}" srcId="{C721CD25-554E-432A-A8CB-5BA47C1E30FB}" destId="{A67993BE-6AEC-4D01-AB69-F8E3983D5B19}" srcOrd="0" destOrd="0" parTransId="{463CEE7C-F051-4623-AEBC-1CBB1B364FA3}" sibTransId="{D3C68ABB-6521-4F2A-8FC6-4478F4F5BB1E}"/>
    <dgm:cxn modelId="{C5B9813F-57B8-4815-9523-015DA237C5E6}" type="presOf" srcId="{5FCAABA1-2B5E-4E4B-A31F-A640696CAF39}" destId="{3A1BAC54-839E-44D1-8295-CBB5253512FC}" srcOrd="0" destOrd="0" presId="urn:microsoft.com/office/officeart/2008/layout/HalfCircleOrganizationChart"/>
    <dgm:cxn modelId="{0141F75E-E65F-47A5-8D59-A876696391BE}" type="presOf" srcId="{463CEE7C-F051-4623-AEBC-1CBB1B364FA3}" destId="{8911CBFF-B8BA-4B78-9934-6C4B39D95030}" srcOrd="0" destOrd="0" presId="urn:microsoft.com/office/officeart/2008/layout/HalfCircleOrganizationChart"/>
    <dgm:cxn modelId="{0C89B456-252D-4072-9BD8-7BC9A2095468}" srcId="{1454D566-444D-44A6-8069-FDF9DD772D80}" destId="{C721CD25-554E-432A-A8CB-5BA47C1E30FB}" srcOrd="0" destOrd="0" parTransId="{B6B7307E-ED49-4503-B9AD-60BD1EB028E6}" sibTransId="{7FDB27E2-3F86-44F8-9375-3956FE50B869}"/>
    <dgm:cxn modelId="{793ECF87-8691-4252-ACAE-E56FDC3A4395}" type="presOf" srcId="{AEE5936B-FE79-49BE-83BE-70B76F833184}" destId="{CE9C92D8-7206-400A-92B7-6A22500FF42F}" srcOrd="0" destOrd="0" presId="urn:microsoft.com/office/officeart/2008/layout/HalfCircleOrganizationChart"/>
    <dgm:cxn modelId="{C1E9C496-6FF4-4E57-B0C9-E5AADD8ED7B7}" type="presOf" srcId="{C721CD25-554E-432A-A8CB-5BA47C1E30FB}" destId="{73B9AE11-DEFD-46D3-B896-D3C640CDEB8A}" srcOrd="0" destOrd="0" presId="urn:microsoft.com/office/officeart/2008/layout/HalfCircleOrganizationChart"/>
    <dgm:cxn modelId="{0031C5A1-7833-43B5-A453-70D4DA4B657F}" srcId="{C721CD25-554E-432A-A8CB-5BA47C1E30FB}" destId="{478D9C2E-07EB-4B2F-B448-48A9FBD2C27D}" srcOrd="1" destOrd="0" parTransId="{562123D4-438C-4F1A-AE77-5C10E95BA38B}" sibTransId="{D59A449F-1E6F-4CE7-A79C-7265ADD95031}"/>
    <dgm:cxn modelId="{D4DC59A6-790C-4135-8568-D8CD2084E442}" type="presOf" srcId="{B2D909BA-EF2B-4FB5-A2C9-7A47EF0FC06F}" destId="{F4D936AB-DEA7-44DA-A080-2C30F058BF47}" srcOrd="0" destOrd="0" presId="urn:microsoft.com/office/officeart/2008/layout/HalfCircleOrganizationChart"/>
    <dgm:cxn modelId="{1C4B43B5-3354-456B-AAF6-EC634291C373}" type="presOf" srcId="{3664A84D-E643-49AF-B9EC-DC28D10630E9}" destId="{2C3A75A9-4DFA-45EB-BAEE-26A6783DA21B}" srcOrd="0" destOrd="0" presId="urn:microsoft.com/office/officeart/2008/layout/HalfCircleOrganizationChart"/>
    <dgm:cxn modelId="{D457B3C0-423A-4613-A14F-DAF5443569D7}" type="presOf" srcId="{478D9C2E-07EB-4B2F-B448-48A9FBD2C27D}" destId="{28094E34-3F5B-492D-86AD-44E996DC7FB3}" srcOrd="1" destOrd="0" presId="urn:microsoft.com/office/officeart/2008/layout/HalfCircleOrganizationChart"/>
    <dgm:cxn modelId="{3EEC19C3-368A-411E-83AF-2E9FDAB7DAD8}" type="presOf" srcId="{478D9C2E-07EB-4B2F-B448-48A9FBD2C27D}" destId="{58B8B5A0-5169-47F4-B2CF-4FD25B7E9621}" srcOrd="0" destOrd="0" presId="urn:microsoft.com/office/officeart/2008/layout/HalfCircleOrganizationChart"/>
    <dgm:cxn modelId="{ED6335C6-CCAA-4B03-95C5-0BA498872BC1}" type="presOf" srcId="{1454D566-444D-44A6-8069-FDF9DD772D80}" destId="{CFDC68ED-5FA4-4FEF-AD9A-D68D51DD1DBB}" srcOrd="0" destOrd="0" presId="urn:microsoft.com/office/officeart/2008/layout/HalfCircleOrganizationChart"/>
    <dgm:cxn modelId="{9A24FFC6-708F-478C-8C87-A3058A0C8117}" type="presOf" srcId="{C8E018F0-2E9B-4F7D-A9D6-6BA41AAAFA70}" destId="{7F9D703A-40A2-4A06-B841-CAB56B31ACBE}" srcOrd="0" destOrd="0" presId="urn:microsoft.com/office/officeart/2008/layout/HalfCircleOrganizationChart"/>
    <dgm:cxn modelId="{45D6DFCF-CD18-4618-9366-D2A569B0F48F}" type="presOf" srcId="{A67993BE-6AEC-4D01-AB69-F8E3983D5B19}" destId="{71DDA1A5-4ACE-43EE-AACB-980CFDF138A9}" srcOrd="0" destOrd="0" presId="urn:microsoft.com/office/officeart/2008/layout/HalfCircleOrganizationChart"/>
    <dgm:cxn modelId="{965101E7-30D0-4068-8874-CB2057847CAE}" type="presOf" srcId="{8FDE9CC8-46B7-4653-A6B2-D437300391CA}" destId="{98586A9E-3E06-4185-A8A9-C651984BF66A}" srcOrd="0" destOrd="0" presId="urn:microsoft.com/office/officeart/2008/layout/HalfCircleOrganizationChart"/>
    <dgm:cxn modelId="{4A288DEE-A462-45E9-8D4E-55331F5D1737}" type="presOf" srcId="{C721CD25-554E-432A-A8CB-5BA47C1E30FB}" destId="{1D4B0BB2-4205-4944-B64D-2329B1742B9A}" srcOrd="1" destOrd="0" presId="urn:microsoft.com/office/officeart/2008/layout/HalfCircleOrganizationChart"/>
    <dgm:cxn modelId="{7226B3F5-F899-4392-8E90-0BBF8C0D49DA}" srcId="{C721CD25-554E-432A-A8CB-5BA47C1E30FB}" destId="{B2D909BA-EF2B-4FB5-A2C9-7A47EF0FC06F}" srcOrd="4" destOrd="0" parTransId="{8FDE9CC8-46B7-4653-A6B2-D437300391CA}" sibTransId="{CB8CEAF9-C6CB-42C3-ADC4-44274757B661}"/>
    <dgm:cxn modelId="{E03AFDFB-75F8-48FC-8F4A-9BA443626725}" type="presOf" srcId="{562123D4-438C-4F1A-AE77-5C10E95BA38B}" destId="{8D004579-F20C-49B3-A320-8822E77251A8}" srcOrd="0" destOrd="0" presId="urn:microsoft.com/office/officeart/2008/layout/HalfCircleOrganizationChart"/>
    <dgm:cxn modelId="{A9C4B8FD-06D5-468D-A956-3FD8D7204108}" srcId="{C721CD25-554E-432A-A8CB-5BA47C1E30FB}" destId="{C8E018F0-2E9B-4F7D-A9D6-6BA41AAAFA70}" srcOrd="3" destOrd="0" parTransId="{5FCAABA1-2B5E-4E4B-A31F-A640696CAF39}" sibTransId="{1290E03F-6479-48BF-8F83-02FCBCB64E34}"/>
    <dgm:cxn modelId="{27B5988F-2F6A-45AB-8822-CF3874059EF3}" type="presParOf" srcId="{CFDC68ED-5FA4-4FEF-AD9A-D68D51DD1DBB}" destId="{1AA12DFB-3293-49A1-BE05-5DD15D4DE558}" srcOrd="0" destOrd="0" presId="urn:microsoft.com/office/officeart/2008/layout/HalfCircleOrganizationChart"/>
    <dgm:cxn modelId="{AE31037F-F4BC-46BC-AA9D-B431D582827D}" type="presParOf" srcId="{1AA12DFB-3293-49A1-BE05-5DD15D4DE558}" destId="{12317F0E-EB06-421C-BFAE-E51EE6D2574E}" srcOrd="0" destOrd="0" presId="urn:microsoft.com/office/officeart/2008/layout/HalfCircleOrganizationChart"/>
    <dgm:cxn modelId="{A470363F-BA62-40D2-A439-BC7ECC95C26A}" type="presParOf" srcId="{12317F0E-EB06-421C-BFAE-E51EE6D2574E}" destId="{73B9AE11-DEFD-46D3-B896-D3C640CDEB8A}" srcOrd="0" destOrd="0" presId="urn:microsoft.com/office/officeart/2008/layout/HalfCircleOrganizationChart"/>
    <dgm:cxn modelId="{42AED646-A6AF-43F1-B326-86962AF335A3}" type="presParOf" srcId="{12317F0E-EB06-421C-BFAE-E51EE6D2574E}" destId="{97668CB6-64B1-42FE-8E15-26A11F3E2FA7}" srcOrd="1" destOrd="0" presId="urn:microsoft.com/office/officeart/2008/layout/HalfCircleOrganizationChart"/>
    <dgm:cxn modelId="{47735D04-63C1-4BC3-9E24-62741360BFF6}" type="presParOf" srcId="{12317F0E-EB06-421C-BFAE-E51EE6D2574E}" destId="{4C68597C-A40F-4B6C-A4CA-0F8A81E3B777}" srcOrd="2" destOrd="0" presId="urn:microsoft.com/office/officeart/2008/layout/HalfCircleOrganizationChart"/>
    <dgm:cxn modelId="{C913DA8F-1043-4F90-97D4-8B6BF9103406}" type="presParOf" srcId="{12317F0E-EB06-421C-BFAE-E51EE6D2574E}" destId="{1D4B0BB2-4205-4944-B64D-2329B1742B9A}" srcOrd="3" destOrd="0" presId="urn:microsoft.com/office/officeart/2008/layout/HalfCircleOrganizationChart"/>
    <dgm:cxn modelId="{218A1057-AC9B-46A2-89DA-548F19A8AE9D}" type="presParOf" srcId="{1AA12DFB-3293-49A1-BE05-5DD15D4DE558}" destId="{E9D7E9CB-E489-4447-B90F-686E266C8B4C}" srcOrd="1" destOrd="0" presId="urn:microsoft.com/office/officeart/2008/layout/HalfCircleOrganizationChart"/>
    <dgm:cxn modelId="{16552102-62FD-496F-8425-F776E633C917}" type="presParOf" srcId="{E9D7E9CB-E489-4447-B90F-686E266C8B4C}" destId="{8D004579-F20C-49B3-A320-8822E77251A8}" srcOrd="0" destOrd="0" presId="urn:microsoft.com/office/officeart/2008/layout/HalfCircleOrganizationChart"/>
    <dgm:cxn modelId="{113AB732-712C-4F01-AC3D-E6DF9EFE4CDF}" type="presParOf" srcId="{E9D7E9CB-E489-4447-B90F-686E266C8B4C}" destId="{D98A83B0-E247-4822-8B67-43F6707FB96C}" srcOrd="1" destOrd="0" presId="urn:microsoft.com/office/officeart/2008/layout/HalfCircleOrganizationChart"/>
    <dgm:cxn modelId="{CE6D6791-48EA-4251-BC0D-BFEEF7426E71}" type="presParOf" srcId="{D98A83B0-E247-4822-8B67-43F6707FB96C}" destId="{60E71F16-C090-4277-9907-301A9B6FDF3E}" srcOrd="0" destOrd="0" presId="urn:microsoft.com/office/officeart/2008/layout/HalfCircleOrganizationChart"/>
    <dgm:cxn modelId="{FD247011-AF14-48E5-9BF3-05B2DE6DBD31}" type="presParOf" srcId="{60E71F16-C090-4277-9907-301A9B6FDF3E}" destId="{58B8B5A0-5169-47F4-B2CF-4FD25B7E9621}" srcOrd="0" destOrd="0" presId="urn:microsoft.com/office/officeart/2008/layout/HalfCircleOrganizationChart"/>
    <dgm:cxn modelId="{5DA542DC-8D28-46CB-8582-69F497EF97AD}" type="presParOf" srcId="{60E71F16-C090-4277-9907-301A9B6FDF3E}" destId="{C583688A-AA70-4585-AF94-7BBA65345C21}" srcOrd="1" destOrd="0" presId="urn:microsoft.com/office/officeart/2008/layout/HalfCircleOrganizationChart"/>
    <dgm:cxn modelId="{3565FA8B-3463-4920-9F44-8C545E210D58}" type="presParOf" srcId="{60E71F16-C090-4277-9907-301A9B6FDF3E}" destId="{9E9D0656-B50D-4494-A2AA-EF00216C9D20}" srcOrd="2" destOrd="0" presId="urn:microsoft.com/office/officeart/2008/layout/HalfCircleOrganizationChart"/>
    <dgm:cxn modelId="{0AB2A949-03D9-4156-90B0-1F5F6DADBCC5}" type="presParOf" srcId="{60E71F16-C090-4277-9907-301A9B6FDF3E}" destId="{28094E34-3F5B-492D-86AD-44E996DC7FB3}" srcOrd="3" destOrd="0" presId="urn:microsoft.com/office/officeart/2008/layout/HalfCircleOrganizationChart"/>
    <dgm:cxn modelId="{15F815A8-AB95-49EF-B848-D3EB8B715E35}" type="presParOf" srcId="{D98A83B0-E247-4822-8B67-43F6707FB96C}" destId="{8DDCBF3C-265C-41F5-85A6-76089450B7BE}" srcOrd="1" destOrd="0" presId="urn:microsoft.com/office/officeart/2008/layout/HalfCircleOrganizationChart"/>
    <dgm:cxn modelId="{A6DCA530-D0EE-4BAF-826C-C7537F61DD06}" type="presParOf" srcId="{D98A83B0-E247-4822-8B67-43F6707FB96C}" destId="{89F0F496-4F45-4146-843B-0D4C6F98C6F3}" srcOrd="2" destOrd="0" presId="urn:microsoft.com/office/officeart/2008/layout/HalfCircleOrganizationChart"/>
    <dgm:cxn modelId="{9E84266D-C557-4F3D-B557-1D20B7B4E377}" type="presParOf" srcId="{E9D7E9CB-E489-4447-B90F-686E266C8B4C}" destId="{CE9C92D8-7206-400A-92B7-6A22500FF42F}" srcOrd="2" destOrd="0" presId="urn:microsoft.com/office/officeart/2008/layout/HalfCircleOrganizationChart"/>
    <dgm:cxn modelId="{145EA5E2-AD6B-4BC3-9199-32C84506E39B}" type="presParOf" srcId="{E9D7E9CB-E489-4447-B90F-686E266C8B4C}" destId="{B2D7FF73-F48E-46E2-B9CB-3702581C7319}" srcOrd="3" destOrd="0" presId="urn:microsoft.com/office/officeart/2008/layout/HalfCircleOrganizationChart"/>
    <dgm:cxn modelId="{CED8FF39-DEE4-4224-9472-A8946AD016FA}" type="presParOf" srcId="{B2D7FF73-F48E-46E2-B9CB-3702581C7319}" destId="{5193AB09-D9D6-468C-A200-C385E0C0C1BB}" srcOrd="0" destOrd="0" presId="urn:microsoft.com/office/officeart/2008/layout/HalfCircleOrganizationChart"/>
    <dgm:cxn modelId="{031B003D-CDAC-43A6-990B-D863AC270EA5}" type="presParOf" srcId="{5193AB09-D9D6-468C-A200-C385E0C0C1BB}" destId="{2C3A75A9-4DFA-45EB-BAEE-26A6783DA21B}" srcOrd="0" destOrd="0" presId="urn:microsoft.com/office/officeart/2008/layout/HalfCircleOrganizationChart"/>
    <dgm:cxn modelId="{35570B98-34FA-4B8E-A733-C28DDC86B03A}" type="presParOf" srcId="{5193AB09-D9D6-468C-A200-C385E0C0C1BB}" destId="{DB8D92E5-9E52-4BDC-9D21-1F3EF3AA8BE7}" srcOrd="1" destOrd="0" presId="urn:microsoft.com/office/officeart/2008/layout/HalfCircleOrganizationChart"/>
    <dgm:cxn modelId="{537AB80B-0910-43C4-B592-06AD70BF1345}" type="presParOf" srcId="{5193AB09-D9D6-468C-A200-C385E0C0C1BB}" destId="{583E2AE0-B00F-4E3A-8315-E4F86A1014AF}" srcOrd="2" destOrd="0" presId="urn:microsoft.com/office/officeart/2008/layout/HalfCircleOrganizationChart"/>
    <dgm:cxn modelId="{D9F8DBEE-8C9F-4908-BE38-99FDDEF03935}" type="presParOf" srcId="{5193AB09-D9D6-468C-A200-C385E0C0C1BB}" destId="{49CA1961-B90D-4369-8EB6-3D30F7283B13}" srcOrd="3" destOrd="0" presId="urn:microsoft.com/office/officeart/2008/layout/HalfCircleOrganizationChart"/>
    <dgm:cxn modelId="{354A1B46-33DC-46A2-B0E5-671B168FCFEE}" type="presParOf" srcId="{B2D7FF73-F48E-46E2-B9CB-3702581C7319}" destId="{99DB86AC-69DB-458B-B9A9-EB827EE00EBA}" srcOrd="1" destOrd="0" presId="urn:microsoft.com/office/officeart/2008/layout/HalfCircleOrganizationChart"/>
    <dgm:cxn modelId="{873AEC29-4758-4A59-AD1F-B8A9849690A3}" type="presParOf" srcId="{B2D7FF73-F48E-46E2-B9CB-3702581C7319}" destId="{8DDCC500-377B-4974-95A5-8AEB21A9C4D4}" srcOrd="2" destOrd="0" presId="urn:microsoft.com/office/officeart/2008/layout/HalfCircleOrganizationChart"/>
    <dgm:cxn modelId="{71288312-2895-43E6-96E9-2BC171D35413}" type="presParOf" srcId="{E9D7E9CB-E489-4447-B90F-686E266C8B4C}" destId="{3A1BAC54-839E-44D1-8295-CBB5253512FC}" srcOrd="4" destOrd="0" presId="urn:microsoft.com/office/officeart/2008/layout/HalfCircleOrganizationChart"/>
    <dgm:cxn modelId="{5DA6611A-9906-4E0E-A872-A0EA23F83EB2}" type="presParOf" srcId="{E9D7E9CB-E489-4447-B90F-686E266C8B4C}" destId="{C00A78C9-BEE8-42D2-95E2-AA40F85F42F8}" srcOrd="5" destOrd="0" presId="urn:microsoft.com/office/officeart/2008/layout/HalfCircleOrganizationChart"/>
    <dgm:cxn modelId="{1D33C449-879B-4185-A007-FED693D8108B}" type="presParOf" srcId="{C00A78C9-BEE8-42D2-95E2-AA40F85F42F8}" destId="{A27738BF-C38A-44CD-AB4F-66C3FD906171}" srcOrd="0" destOrd="0" presId="urn:microsoft.com/office/officeart/2008/layout/HalfCircleOrganizationChart"/>
    <dgm:cxn modelId="{B9274115-D8F7-40BC-B951-D29C80FE1FE2}" type="presParOf" srcId="{A27738BF-C38A-44CD-AB4F-66C3FD906171}" destId="{7F9D703A-40A2-4A06-B841-CAB56B31ACBE}" srcOrd="0" destOrd="0" presId="urn:microsoft.com/office/officeart/2008/layout/HalfCircleOrganizationChart"/>
    <dgm:cxn modelId="{CB4AF4CE-FA51-4AE3-9F36-1DF1EADF7451}" type="presParOf" srcId="{A27738BF-C38A-44CD-AB4F-66C3FD906171}" destId="{BB89EEF5-4225-45BE-B6CE-8740238AD9D3}" srcOrd="1" destOrd="0" presId="urn:microsoft.com/office/officeart/2008/layout/HalfCircleOrganizationChart"/>
    <dgm:cxn modelId="{37B78110-81A7-40B6-B1D8-128DD22C2615}" type="presParOf" srcId="{A27738BF-C38A-44CD-AB4F-66C3FD906171}" destId="{61026587-E4AC-4C56-94AD-67C3F7EBD25B}" srcOrd="2" destOrd="0" presId="urn:microsoft.com/office/officeart/2008/layout/HalfCircleOrganizationChart"/>
    <dgm:cxn modelId="{6ECE9D95-8F15-48B7-958A-97EFC9EE0F73}" type="presParOf" srcId="{A27738BF-C38A-44CD-AB4F-66C3FD906171}" destId="{FF408BBF-7395-4568-B68D-9061CDBCE48A}" srcOrd="3" destOrd="0" presId="urn:microsoft.com/office/officeart/2008/layout/HalfCircleOrganizationChart"/>
    <dgm:cxn modelId="{C293924C-5742-4294-BCE4-EEAA26BF7872}" type="presParOf" srcId="{C00A78C9-BEE8-42D2-95E2-AA40F85F42F8}" destId="{8D13E1B4-2A87-4FF1-B924-D5FDBC35D804}" srcOrd="1" destOrd="0" presId="urn:microsoft.com/office/officeart/2008/layout/HalfCircleOrganizationChart"/>
    <dgm:cxn modelId="{B0DBA050-701F-4D57-AF16-87439D8E8042}" type="presParOf" srcId="{C00A78C9-BEE8-42D2-95E2-AA40F85F42F8}" destId="{C6F561CB-4381-4E4F-B1FB-8071DD9B68CF}" srcOrd="2" destOrd="0" presId="urn:microsoft.com/office/officeart/2008/layout/HalfCircleOrganizationChart"/>
    <dgm:cxn modelId="{96D679F2-F0FF-4D6F-BE6C-EF81D78FDBDF}" type="presParOf" srcId="{1AA12DFB-3293-49A1-BE05-5DD15D4DE558}" destId="{4CB1AA7A-AE95-4CDF-83F6-A44034CDA6E6}" srcOrd="2" destOrd="0" presId="urn:microsoft.com/office/officeart/2008/layout/HalfCircleOrganizationChart"/>
    <dgm:cxn modelId="{7BD0E75C-327A-482C-AB80-14B9254FCFE0}" type="presParOf" srcId="{4CB1AA7A-AE95-4CDF-83F6-A44034CDA6E6}" destId="{8911CBFF-B8BA-4B78-9934-6C4B39D95030}" srcOrd="0" destOrd="0" presId="urn:microsoft.com/office/officeart/2008/layout/HalfCircleOrganizationChart"/>
    <dgm:cxn modelId="{DF0FF09B-ECB6-4D03-8287-7BDFD76A3C39}" type="presParOf" srcId="{4CB1AA7A-AE95-4CDF-83F6-A44034CDA6E6}" destId="{B6C610D1-7B16-45F6-95CA-AE0A48D665CB}" srcOrd="1" destOrd="0" presId="urn:microsoft.com/office/officeart/2008/layout/HalfCircleOrganizationChart"/>
    <dgm:cxn modelId="{5DB7CCFD-0500-49EF-8A43-6B36FD1F579B}" type="presParOf" srcId="{B6C610D1-7B16-45F6-95CA-AE0A48D665CB}" destId="{B45A3B28-57C6-4ECE-A895-C5B9236E4283}" srcOrd="0" destOrd="0" presId="urn:microsoft.com/office/officeart/2008/layout/HalfCircleOrganizationChart"/>
    <dgm:cxn modelId="{874B682D-21F1-4777-BCB5-19999154A95E}" type="presParOf" srcId="{B45A3B28-57C6-4ECE-A895-C5B9236E4283}" destId="{71DDA1A5-4ACE-43EE-AACB-980CFDF138A9}" srcOrd="0" destOrd="0" presId="urn:microsoft.com/office/officeart/2008/layout/HalfCircleOrganizationChart"/>
    <dgm:cxn modelId="{2E04E8BA-F929-4EDE-982C-0E7CF8344BA1}" type="presParOf" srcId="{B45A3B28-57C6-4ECE-A895-C5B9236E4283}" destId="{9D572CD4-ABC7-452D-9FFD-85C1F0BD5C2E}" srcOrd="1" destOrd="0" presId="urn:microsoft.com/office/officeart/2008/layout/HalfCircleOrganizationChart"/>
    <dgm:cxn modelId="{4FD5234C-6E32-42B5-A052-E837B96487B8}" type="presParOf" srcId="{B45A3B28-57C6-4ECE-A895-C5B9236E4283}" destId="{00D592B8-7A94-4FF0-A4E7-EA94829FF4BE}" srcOrd="2" destOrd="0" presId="urn:microsoft.com/office/officeart/2008/layout/HalfCircleOrganizationChart"/>
    <dgm:cxn modelId="{374EF419-528D-4CF7-ABFA-E108A673B8B4}" type="presParOf" srcId="{B45A3B28-57C6-4ECE-A895-C5B9236E4283}" destId="{6B7C98B4-4134-46BB-827C-0E3320ED80B8}" srcOrd="3" destOrd="0" presId="urn:microsoft.com/office/officeart/2008/layout/HalfCircleOrganizationChart"/>
    <dgm:cxn modelId="{19C9179B-BEF0-498F-A16A-ED67CE6C15F9}" type="presParOf" srcId="{B6C610D1-7B16-45F6-95CA-AE0A48D665CB}" destId="{CA49E587-DBC8-457B-8904-E1AAD63FD413}" srcOrd="1" destOrd="0" presId="urn:microsoft.com/office/officeart/2008/layout/HalfCircleOrganizationChart"/>
    <dgm:cxn modelId="{47AF0945-4F93-420C-83A6-FA175C9C6C84}" type="presParOf" srcId="{B6C610D1-7B16-45F6-95CA-AE0A48D665CB}" destId="{6E48E787-D871-403E-8C8C-51B9A974C5F3}" srcOrd="2" destOrd="0" presId="urn:microsoft.com/office/officeart/2008/layout/HalfCircleOrganizationChart"/>
    <dgm:cxn modelId="{8903BA30-399A-42DB-A59E-25AE004E1FBC}" type="presParOf" srcId="{4CB1AA7A-AE95-4CDF-83F6-A44034CDA6E6}" destId="{98586A9E-3E06-4185-A8A9-C651984BF66A}" srcOrd="2" destOrd="0" presId="urn:microsoft.com/office/officeart/2008/layout/HalfCircleOrganizationChart"/>
    <dgm:cxn modelId="{8E49C8DB-3EB9-4A8A-A543-8E6BAADF65D1}" type="presParOf" srcId="{4CB1AA7A-AE95-4CDF-83F6-A44034CDA6E6}" destId="{ECEA99CC-1F07-49BC-BFDC-D7BDF8F5745F}" srcOrd="3" destOrd="0" presId="urn:microsoft.com/office/officeart/2008/layout/HalfCircleOrganizationChart"/>
    <dgm:cxn modelId="{090D9E8C-A747-4008-97C7-3CDE21036CF0}" type="presParOf" srcId="{ECEA99CC-1F07-49BC-BFDC-D7BDF8F5745F}" destId="{77155A63-EDD4-4182-AF1F-B54AD8E29501}" srcOrd="0" destOrd="0" presId="urn:microsoft.com/office/officeart/2008/layout/HalfCircleOrganizationChart"/>
    <dgm:cxn modelId="{FE80EAFF-253B-452F-AA2E-8DE5145DD053}" type="presParOf" srcId="{77155A63-EDD4-4182-AF1F-B54AD8E29501}" destId="{F4D936AB-DEA7-44DA-A080-2C30F058BF47}" srcOrd="0" destOrd="0" presId="urn:microsoft.com/office/officeart/2008/layout/HalfCircleOrganizationChart"/>
    <dgm:cxn modelId="{9FA94AE4-1059-4E82-85D4-AAD8AAC67ED8}" type="presParOf" srcId="{77155A63-EDD4-4182-AF1F-B54AD8E29501}" destId="{452883B4-3E93-4475-AA04-BBBE99FB5C20}" srcOrd="1" destOrd="0" presId="urn:microsoft.com/office/officeart/2008/layout/HalfCircleOrganizationChart"/>
    <dgm:cxn modelId="{BAD589F5-C4EE-4AD8-B413-6F311F6BEF8E}" type="presParOf" srcId="{77155A63-EDD4-4182-AF1F-B54AD8E29501}" destId="{BB26CFF8-1FA6-4207-9AFC-E4FAB640A92E}" srcOrd="2" destOrd="0" presId="urn:microsoft.com/office/officeart/2008/layout/HalfCircleOrganizationChart"/>
    <dgm:cxn modelId="{2190B437-37D3-42B7-8186-9CD19900A3E7}" type="presParOf" srcId="{77155A63-EDD4-4182-AF1F-B54AD8E29501}" destId="{8F0A3A56-74D6-4BF0-A437-5C3E0D2162AC}" srcOrd="3" destOrd="0" presId="urn:microsoft.com/office/officeart/2008/layout/HalfCircleOrganizationChart"/>
    <dgm:cxn modelId="{51E6B474-2C71-4843-B6BB-F3911B6AEBFD}" type="presParOf" srcId="{ECEA99CC-1F07-49BC-BFDC-D7BDF8F5745F}" destId="{46DD0847-A006-4B3E-A9A0-8F456DD782A2}" srcOrd="1" destOrd="0" presId="urn:microsoft.com/office/officeart/2008/layout/HalfCircleOrganizationChart"/>
    <dgm:cxn modelId="{6C763408-9905-4A4A-82BF-AC9B0B426F84}" type="presParOf" srcId="{ECEA99CC-1F07-49BC-BFDC-D7BDF8F5745F}" destId="{6B21826C-D848-4638-9501-6C682FE5696F}" srcOrd="2" destOrd="0" presId="urn:microsoft.com/office/officeart/2008/layout/HalfCircleOrganizationChar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54D566-444D-44A6-8069-FDF9DD772D80}" type="doc">
      <dgm:prSet loTypeId="urn:microsoft.com/office/officeart/2008/layout/HalfCircleOrganizationChart" loCatId="hierarchy" qsTypeId="urn:microsoft.com/office/officeart/2005/8/quickstyle/simple1" qsCatId="simple" csTypeId="urn:microsoft.com/office/officeart/2005/8/colors/accent1_1" csCatId="accent1" phldr="1"/>
      <dgm:spPr/>
      <dgm:t>
        <a:bodyPr/>
        <a:lstStyle/>
        <a:p>
          <a:endParaRPr lang="nl-NL"/>
        </a:p>
      </dgm:t>
    </dgm:pt>
    <dgm:pt modelId="{C721CD25-554E-432A-A8CB-5BA47C1E30FB}">
      <dgm:prSet phldrT="[Tekst]" custT="1"/>
      <dgm:spPr/>
      <dgm:t>
        <a:bodyPr/>
        <a:lstStyle/>
        <a:p>
          <a:r>
            <a:rPr lang="nl-NL" sz="1700" b="1" i="0" dirty="0">
              <a:latin typeface="Adelle Cyrillic" panose="02000503060000020004" pitchFamily="2" charset="-52"/>
            </a:rPr>
            <a:t>EXPECTED 2021</a:t>
          </a:r>
        </a:p>
      </dgm:t>
    </dgm:pt>
    <dgm:pt modelId="{B6B7307E-ED49-4503-B9AD-60BD1EB028E6}" type="parTrans" cxnId="{0C89B456-252D-4072-9BD8-7BC9A2095468}">
      <dgm:prSet/>
      <dgm:spPr/>
      <dgm:t>
        <a:bodyPr/>
        <a:lstStyle/>
        <a:p>
          <a:endParaRPr lang="nl-NL" b="0" i="0">
            <a:latin typeface="Adelle Cyrillic" panose="02000503060000020004" pitchFamily="2" charset="-52"/>
          </a:endParaRPr>
        </a:p>
      </dgm:t>
    </dgm:pt>
    <dgm:pt modelId="{7FDB27E2-3F86-44F8-9375-3956FE50B869}" type="sibTrans" cxnId="{0C89B456-252D-4072-9BD8-7BC9A2095468}">
      <dgm:prSet/>
      <dgm:spPr/>
      <dgm:t>
        <a:bodyPr/>
        <a:lstStyle/>
        <a:p>
          <a:endParaRPr lang="nl-NL" b="0" i="0">
            <a:latin typeface="Adelle Cyrillic" panose="02000503060000020004" pitchFamily="2" charset="-52"/>
          </a:endParaRPr>
        </a:p>
      </dgm:t>
    </dgm:pt>
    <dgm:pt modelId="{478D9C2E-07EB-4B2F-B448-48A9FBD2C27D}">
      <dgm:prSet phldrT="[Tekst]" custT="1"/>
      <dgm:spPr/>
      <dgm:t>
        <a:bodyPr/>
        <a:lstStyle/>
        <a:p>
          <a:r>
            <a:rPr lang="nl-NL" sz="1300" b="0" i="0" dirty="0">
              <a:latin typeface="Adelle Cyrillic" panose="02000503060000020004" pitchFamily="2" charset="-52"/>
            </a:rPr>
            <a:t>Workshops &amp;</a:t>
          </a:r>
        </a:p>
        <a:p>
          <a:r>
            <a:rPr lang="nl-NL" sz="1300" b="0" i="0" dirty="0">
              <a:latin typeface="Adelle Cyrillic" panose="02000503060000020004" pitchFamily="2" charset="-52"/>
            </a:rPr>
            <a:t>Organisatieadvies</a:t>
          </a:r>
        </a:p>
      </dgm:t>
    </dgm:pt>
    <dgm:pt modelId="{562123D4-438C-4F1A-AE77-5C10E95BA38B}" type="parTrans" cxnId="{0031C5A1-7833-43B5-A453-70D4DA4B657F}">
      <dgm:prSet/>
      <dgm:spPr/>
      <dgm:t>
        <a:bodyPr/>
        <a:lstStyle/>
        <a:p>
          <a:endParaRPr lang="nl-NL" b="0" i="0">
            <a:latin typeface="Adelle Cyrillic" panose="02000503060000020004" pitchFamily="2" charset="-52"/>
          </a:endParaRPr>
        </a:p>
      </dgm:t>
    </dgm:pt>
    <dgm:pt modelId="{D59A449F-1E6F-4CE7-A79C-7265ADD95031}" type="sibTrans" cxnId="{0031C5A1-7833-43B5-A453-70D4DA4B657F}">
      <dgm:prSet/>
      <dgm:spPr/>
      <dgm:t>
        <a:bodyPr/>
        <a:lstStyle/>
        <a:p>
          <a:endParaRPr lang="nl-NL" b="0" i="0">
            <a:latin typeface="Adelle Cyrillic" panose="02000503060000020004" pitchFamily="2" charset="-52"/>
          </a:endParaRPr>
        </a:p>
      </dgm:t>
    </dgm:pt>
    <dgm:pt modelId="{3664A84D-E643-49AF-B9EC-DC28D10630E9}">
      <dgm:prSet phldrT="[Tekst]" custT="1"/>
      <dgm:spPr/>
      <dgm:t>
        <a:bodyPr/>
        <a:lstStyle/>
        <a:p>
          <a:r>
            <a:rPr lang="nl-NL" sz="1300" b="0" i="0" dirty="0">
              <a:latin typeface="Adelle Cyrillic" panose="02000503060000020004" pitchFamily="2" charset="-52"/>
            </a:rPr>
            <a:t>App</a:t>
          </a:r>
        </a:p>
      </dgm:t>
    </dgm:pt>
    <dgm:pt modelId="{AEE5936B-FE79-49BE-83BE-70B76F833184}" type="parTrans" cxnId="{F3B65828-40E1-443A-A867-6D2A8B0892A9}">
      <dgm:prSet/>
      <dgm:spPr/>
      <dgm:t>
        <a:bodyPr/>
        <a:lstStyle/>
        <a:p>
          <a:endParaRPr lang="nl-NL" b="0" i="0">
            <a:latin typeface="Adelle Cyrillic" panose="02000503060000020004" pitchFamily="2" charset="-52"/>
          </a:endParaRPr>
        </a:p>
      </dgm:t>
    </dgm:pt>
    <dgm:pt modelId="{54AFE910-C021-4C75-9A8A-9520F957240B}" type="sibTrans" cxnId="{F3B65828-40E1-443A-A867-6D2A8B0892A9}">
      <dgm:prSet/>
      <dgm:spPr/>
      <dgm:t>
        <a:bodyPr/>
        <a:lstStyle/>
        <a:p>
          <a:endParaRPr lang="nl-NL" b="0" i="0">
            <a:latin typeface="Adelle Cyrillic" panose="02000503060000020004" pitchFamily="2" charset="-52"/>
          </a:endParaRPr>
        </a:p>
      </dgm:t>
    </dgm:pt>
    <dgm:pt modelId="{CFDC68ED-5FA4-4FEF-AD9A-D68D51DD1DBB}" type="pres">
      <dgm:prSet presAssocID="{1454D566-444D-44A6-8069-FDF9DD772D80}" presName="Name0" presStyleCnt="0">
        <dgm:presLayoutVars>
          <dgm:orgChart val="1"/>
          <dgm:chPref val="1"/>
          <dgm:dir/>
          <dgm:animOne val="branch"/>
          <dgm:animLvl val="lvl"/>
          <dgm:resizeHandles/>
        </dgm:presLayoutVars>
      </dgm:prSet>
      <dgm:spPr/>
    </dgm:pt>
    <dgm:pt modelId="{1AA12DFB-3293-49A1-BE05-5DD15D4DE558}" type="pres">
      <dgm:prSet presAssocID="{C721CD25-554E-432A-A8CB-5BA47C1E30FB}" presName="hierRoot1" presStyleCnt="0">
        <dgm:presLayoutVars>
          <dgm:hierBranch val="init"/>
        </dgm:presLayoutVars>
      </dgm:prSet>
      <dgm:spPr/>
    </dgm:pt>
    <dgm:pt modelId="{12317F0E-EB06-421C-BFAE-E51EE6D2574E}" type="pres">
      <dgm:prSet presAssocID="{C721CD25-554E-432A-A8CB-5BA47C1E30FB}" presName="rootComposite1" presStyleCnt="0"/>
      <dgm:spPr/>
    </dgm:pt>
    <dgm:pt modelId="{73B9AE11-DEFD-46D3-B896-D3C640CDEB8A}" type="pres">
      <dgm:prSet presAssocID="{C721CD25-554E-432A-A8CB-5BA47C1E30FB}" presName="rootText1" presStyleLbl="alignAcc1" presStyleIdx="0" presStyleCnt="0" custScaleX="172768" custLinFactNeighborX="-736" custLinFactNeighborY="-24402">
        <dgm:presLayoutVars>
          <dgm:chPref val="3"/>
        </dgm:presLayoutVars>
      </dgm:prSet>
      <dgm:spPr/>
    </dgm:pt>
    <dgm:pt modelId="{97668CB6-64B1-42FE-8E15-26A11F3E2FA7}" type="pres">
      <dgm:prSet presAssocID="{C721CD25-554E-432A-A8CB-5BA47C1E30FB}" presName="topArc1" presStyleLbl="parChTrans1D1" presStyleIdx="0" presStyleCnt="6"/>
      <dgm:spPr/>
    </dgm:pt>
    <dgm:pt modelId="{4C68597C-A40F-4B6C-A4CA-0F8A81E3B777}" type="pres">
      <dgm:prSet presAssocID="{C721CD25-554E-432A-A8CB-5BA47C1E30FB}" presName="bottomArc1" presStyleLbl="parChTrans1D1" presStyleIdx="1" presStyleCnt="6"/>
      <dgm:spPr/>
    </dgm:pt>
    <dgm:pt modelId="{1D4B0BB2-4205-4944-B64D-2329B1742B9A}" type="pres">
      <dgm:prSet presAssocID="{C721CD25-554E-432A-A8CB-5BA47C1E30FB}" presName="topConnNode1" presStyleLbl="node1" presStyleIdx="0" presStyleCnt="0"/>
      <dgm:spPr/>
    </dgm:pt>
    <dgm:pt modelId="{E9D7E9CB-E489-4447-B90F-686E266C8B4C}" type="pres">
      <dgm:prSet presAssocID="{C721CD25-554E-432A-A8CB-5BA47C1E30FB}" presName="hierChild2" presStyleCnt="0"/>
      <dgm:spPr/>
    </dgm:pt>
    <dgm:pt modelId="{8D004579-F20C-49B3-A320-8822E77251A8}" type="pres">
      <dgm:prSet presAssocID="{562123D4-438C-4F1A-AE77-5C10E95BA38B}" presName="Name28" presStyleLbl="parChTrans1D2" presStyleIdx="0" presStyleCnt="2"/>
      <dgm:spPr/>
    </dgm:pt>
    <dgm:pt modelId="{D98A83B0-E247-4822-8B67-43F6707FB96C}" type="pres">
      <dgm:prSet presAssocID="{478D9C2E-07EB-4B2F-B448-48A9FBD2C27D}" presName="hierRoot2" presStyleCnt="0">
        <dgm:presLayoutVars>
          <dgm:hierBranch val="init"/>
        </dgm:presLayoutVars>
      </dgm:prSet>
      <dgm:spPr/>
    </dgm:pt>
    <dgm:pt modelId="{60E71F16-C090-4277-9907-301A9B6FDF3E}" type="pres">
      <dgm:prSet presAssocID="{478D9C2E-07EB-4B2F-B448-48A9FBD2C27D}" presName="rootComposite2" presStyleCnt="0"/>
      <dgm:spPr/>
    </dgm:pt>
    <dgm:pt modelId="{58B8B5A0-5169-47F4-B2CF-4FD25B7E9621}" type="pres">
      <dgm:prSet presAssocID="{478D9C2E-07EB-4B2F-B448-48A9FBD2C27D}" presName="rootText2" presStyleLbl="alignAcc1" presStyleIdx="0" presStyleCnt="0" custLinFactNeighborX="19095" custLinFactNeighborY="9108">
        <dgm:presLayoutVars>
          <dgm:chPref val="3"/>
        </dgm:presLayoutVars>
      </dgm:prSet>
      <dgm:spPr/>
    </dgm:pt>
    <dgm:pt modelId="{C583688A-AA70-4585-AF94-7BBA65345C21}" type="pres">
      <dgm:prSet presAssocID="{478D9C2E-07EB-4B2F-B448-48A9FBD2C27D}" presName="topArc2" presStyleLbl="parChTrans1D1" presStyleIdx="2" presStyleCnt="6"/>
      <dgm:spPr/>
    </dgm:pt>
    <dgm:pt modelId="{9E9D0656-B50D-4494-A2AA-EF00216C9D20}" type="pres">
      <dgm:prSet presAssocID="{478D9C2E-07EB-4B2F-B448-48A9FBD2C27D}" presName="bottomArc2" presStyleLbl="parChTrans1D1" presStyleIdx="3" presStyleCnt="6"/>
      <dgm:spPr/>
    </dgm:pt>
    <dgm:pt modelId="{28094E34-3F5B-492D-86AD-44E996DC7FB3}" type="pres">
      <dgm:prSet presAssocID="{478D9C2E-07EB-4B2F-B448-48A9FBD2C27D}" presName="topConnNode2" presStyleLbl="node2" presStyleIdx="0" presStyleCnt="0"/>
      <dgm:spPr/>
    </dgm:pt>
    <dgm:pt modelId="{8DDCBF3C-265C-41F5-85A6-76089450B7BE}" type="pres">
      <dgm:prSet presAssocID="{478D9C2E-07EB-4B2F-B448-48A9FBD2C27D}" presName="hierChild4" presStyleCnt="0"/>
      <dgm:spPr/>
    </dgm:pt>
    <dgm:pt modelId="{89F0F496-4F45-4146-843B-0D4C6F98C6F3}" type="pres">
      <dgm:prSet presAssocID="{478D9C2E-07EB-4B2F-B448-48A9FBD2C27D}" presName="hierChild5" presStyleCnt="0"/>
      <dgm:spPr/>
    </dgm:pt>
    <dgm:pt modelId="{CE9C92D8-7206-400A-92B7-6A22500FF42F}" type="pres">
      <dgm:prSet presAssocID="{AEE5936B-FE79-49BE-83BE-70B76F833184}" presName="Name28" presStyleLbl="parChTrans1D2" presStyleIdx="1" presStyleCnt="2"/>
      <dgm:spPr/>
    </dgm:pt>
    <dgm:pt modelId="{B2D7FF73-F48E-46E2-B9CB-3702581C7319}" type="pres">
      <dgm:prSet presAssocID="{3664A84D-E643-49AF-B9EC-DC28D10630E9}" presName="hierRoot2" presStyleCnt="0">
        <dgm:presLayoutVars>
          <dgm:hierBranch val="init"/>
        </dgm:presLayoutVars>
      </dgm:prSet>
      <dgm:spPr/>
    </dgm:pt>
    <dgm:pt modelId="{5193AB09-D9D6-468C-A200-C385E0C0C1BB}" type="pres">
      <dgm:prSet presAssocID="{3664A84D-E643-49AF-B9EC-DC28D10630E9}" presName="rootComposite2" presStyleCnt="0"/>
      <dgm:spPr/>
    </dgm:pt>
    <dgm:pt modelId="{2C3A75A9-4DFA-45EB-BAEE-26A6783DA21B}" type="pres">
      <dgm:prSet presAssocID="{3664A84D-E643-49AF-B9EC-DC28D10630E9}" presName="rootText2" presStyleLbl="alignAcc1" presStyleIdx="0" presStyleCnt="0" custLinFactNeighborX="-14838" custLinFactNeighborY="9109">
        <dgm:presLayoutVars>
          <dgm:chPref val="3"/>
        </dgm:presLayoutVars>
      </dgm:prSet>
      <dgm:spPr/>
    </dgm:pt>
    <dgm:pt modelId="{DB8D92E5-9E52-4BDC-9D21-1F3EF3AA8BE7}" type="pres">
      <dgm:prSet presAssocID="{3664A84D-E643-49AF-B9EC-DC28D10630E9}" presName="topArc2" presStyleLbl="parChTrans1D1" presStyleIdx="4" presStyleCnt="6"/>
      <dgm:spPr/>
    </dgm:pt>
    <dgm:pt modelId="{583E2AE0-B00F-4E3A-8315-E4F86A1014AF}" type="pres">
      <dgm:prSet presAssocID="{3664A84D-E643-49AF-B9EC-DC28D10630E9}" presName="bottomArc2" presStyleLbl="parChTrans1D1" presStyleIdx="5" presStyleCnt="6"/>
      <dgm:spPr/>
    </dgm:pt>
    <dgm:pt modelId="{49CA1961-B90D-4369-8EB6-3D30F7283B13}" type="pres">
      <dgm:prSet presAssocID="{3664A84D-E643-49AF-B9EC-DC28D10630E9}" presName="topConnNode2" presStyleLbl="node2" presStyleIdx="0" presStyleCnt="0"/>
      <dgm:spPr/>
    </dgm:pt>
    <dgm:pt modelId="{99DB86AC-69DB-458B-B9A9-EB827EE00EBA}" type="pres">
      <dgm:prSet presAssocID="{3664A84D-E643-49AF-B9EC-DC28D10630E9}" presName="hierChild4" presStyleCnt="0"/>
      <dgm:spPr/>
    </dgm:pt>
    <dgm:pt modelId="{8DDCC500-377B-4974-95A5-8AEB21A9C4D4}" type="pres">
      <dgm:prSet presAssocID="{3664A84D-E643-49AF-B9EC-DC28D10630E9}" presName="hierChild5" presStyleCnt="0"/>
      <dgm:spPr/>
    </dgm:pt>
    <dgm:pt modelId="{4CB1AA7A-AE95-4CDF-83F6-A44034CDA6E6}" type="pres">
      <dgm:prSet presAssocID="{C721CD25-554E-432A-A8CB-5BA47C1E30FB}" presName="hierChild3" presStyleCnt="0"/>
      <dgm:spPr/>
    </dgm:pt>
  </dgm:ptLst>
  <dgm:cxnLst>
    <dgm:cxn modelId="{F3B65828-40E1-443A-A867-6D2A8B0892A9}" srcId="{C721CD25-554E-432A-A8CB-5BA47C1E30FB}" destId="{3664A84D-E643-49AF-B9EC-DC28D10630E9}" srcOrd="1" destOrd="0" parTransId="{AEE5936B-FE79-49BE-83BE-70B76F833184}" sibTransId="{54AFE910-C021-4C75-9A8A-9520F957240B}"/>
    <dgm:cxn modelId="{372DFE39-5F55-4389-B01E-F6CED2481308}" type="presOf" srcId="{3664A84D-E643-49AF-B9EC-DC28D10630E9}" destId="{49CA1961-B90D-4369-8EB6-3D30F7283B13}" srcOrd="1" destOrd="0" presId="urn:microsoft.com/office/officeart/2008/layout/HalfCircleOrganizationChart"/>
    <dgm:cxn modelId="{0C89B456-252D-4072-9BD8-7BC9A2095468}" srcId="{1454D566-444D-44A6-8069-FDF9DD772D80}" destId="{C721CD25-554E-432A-A8CB-5BA47C1E30FB}" srcOrd="0" destOrd="0" parTransId="{B6B7307E-ED49-4503-B9AD-60BD1EB028E6}" sibTransId="{7FDB27E2-3F86-44F8-9375-3956FE50B869}"/>
    <dgm:cxn modelId="{793ECF87-8691-4252-ACAE-E56FDC3A4395}" type="presOf" srcId="{AEE5936B-FE79-49BE-83BE-70B76F833184}" destId="{CE9C92D8-7206-400A-92B7-6A22500FF42F}" srcOrd="0" destOrd="0" presId="urn:microsoft.com/office/officeart/2008/layout/HalfCircleOrganizationChart"/>
    <dgm:cxn modelId="{C1E9C496-6FF4-4E57-B0C9-E5AADD8ED7B7}" type="presOf" srcId="{C721CD25-554E-432A-A8CB-5BA47C1E30FB}" destId="{73B9AE11-DEFD-46D3-B896-D3C640CDEB8A}" srcOrd="0" destOrd="0" presId="urn:microsoft.com/office/officeart/2008/layout/HalfCircleOrganizationChart"/>
    <dgm:cxn modelId="{0031C5A1-7833-43B5-A453-70D4DA4B657F}" srcId="{C721CD25-554E-432A-A8CB-5BA47C1E30FB}" destId="{478D9C2E-07EB-4B2F-B448-48A9FBD2C27D}" srcOrd="0" destOrd="0" parTransId="{562123D4-438C-4F1A-AE77-5C10E95BA38B}" sibTransId="{D59A449F-1E6F-4CE7-A79C-7265ADD95031}"/>
    <dgm:cxn modelId="{1C4B43B5-3354-456B-AAF6-EC634291C373}" type="presOf" srcId="{3664A84D-E643-49AF-B9EC-DC28D10630E9}" destId="{2C3A75A9-4DFA-45EB-BAEE-26A6783DA21B}" srcOrd="0" destOrd="0" presId="urn:microsoft.com/office/officeart/2008/layout/HalfCircleOrganizationChart"/>
    <dgm:cxn modelId="{D457B3C0-423A-4613-A14F-DAF5443569D7}" type="presOf" srcId="{478D9C2E-07EB-4B2F-B448-48A9FBD2C27D}" destId="{28094E34-3F5B-492D-86AD-44E996DC7FB3}" srcOrd="1" destOrd="0" presId="urn:microsoft.com/office/officeart/2008/layout/HalfCircleOrganizationChart"/>
    <dgm:cxn modelId="{3EEC19C3-368A-411E-83AF-2E9FDAB7DAD8}" type="presOf" srcId="{478D9C2E-07EB-4B2F-B448-48A9FBD2C27D}" destId="{58B8B5A0-5169-47F4-B2CF-4FD25B7E9621}" srcOrd="0" destOrd="0" presId="urn:microsoft.com/office/officeart/2008/layout/HalfCircleOrganizationChart"/>
    <dgm:cxn modelId="{ED6335C6-CCAA-4B03-95C5-0BA498872BC1}" type="presOf" srcId="{1454D566-444D-44A6-8069-FDF9DD772D80}" destId="{CFDC68ED-5FA4-4FEF-AD9A-D68D51DD1DBB}" srcOrd="0" destOrd="0" presId="urn:microsoft.com/office/officeart/2008/layout/HalfCircleOrganizationChart"/>
    <dgm:cxn modelId="{4A288DEE-A462-45E9-8D4E-55331F5D1737}" type="presOf" srcId="{C721CD25-554E-432A-A8CB-5BA47C1E30FB}" destId="{1D4B0BB2-4205-4944-B64D-2329B1742B9A}" srcOrd="1" destOrd="0" presId="urn:microsoft.com/office/officeart/2008/layout/HalfCircleOrganizationChart"/>
    <dgm:cxn modelId="{E03AFDFB-75F8-48FC-8F4A-9BA443626725}" type="presOf" srcId="{562123D4-438C-4F1A-AE77-5C10E95BA38B}" destId="{8D004579-F20C-49B3-A320-8822E77251A8}" srcOrd="0" destOrd="0" presId="urn:microsoft.com/office/officeart/2008/layout/HalfCircleOrganizationChart"/>
    <dgm:cxn modelId="{27B5988F-2F6A-45AB-8822-CF3874059EF3}" type="presParOf" srcId="{CFDC68ED-5FA4-4FEF-AD9A-D68D51DD1DBB}" destId="{1AA12DFB-3293-49A1-BE05-5DD15D4DE558}" srcOrd="0" destOrd="0" presId="urn:microsoft.com/office/officeart/2008/layout/HalfCircleOrganizationChart"/>
    <dgm:cxn modelId="{AE31037F-F4BC-46BC-AA9D-B431D582827D}" type="presParOf" srcId="{1AA12DFB-3293-49A1-BE05-5DD15D4DE558}" destId="{12317F0E-EB06-421C-BFAE-E51EE6D2574E}" srcOrd="0" destOrd="0" presId="urn:microsoft.com/office/officeart/2008/layout/HalfCircleOrganizationChart"/>
    <dgm:cxn modelId="{A470363F-BA62-40D2-A439-BC7ECC95C26A}" type="presParOf" srcId="{12317F0E-EB06-421C-BFAE-E51EE6D2574E}" destId="{73B9AE11-DEFD-46D3-B896-D3C640CDEB8A}" srcOrd="0" destOrd="0" presId="urn:microsoft.com/office/officeart/2008/layout/HalfCircleOrganizationChart"/>
    <dgm:cxn modelId="{42AED646-A6AF-43F1-B326-86962AF335A3}" type="presParOf" srcId="{12317F0E-EB06-421C-BFAE-E51EE6D2574E}" destId="{97668CB6-64B1-42FE-8E15-26A11F3E2FA7}" srcOrd="1" destOrd="0" presId="urn:microsoft.com/office/officeart/2008/layout/HalfCircleOrganizationChart"/>
    <dgm:cxn modelId="{47735D04-63C1-4BC3-9E24-62741360BFF6}" type="presParOf" srcId="{12317F0E-EB06-421C-BFAE-E51EE6D2574E}" destId="{4C68597C-A40F-4B6C-A4CA-0F8A81E3B777}" srcOrd="2" destOrd="0" presId="urn:microsoft.com/office/officeart/2008/layout/HalfCircleOrganizationChart"/>
    <dgm:cxn modelId="{C913DA8F-1043-4F90-97D4-8B6BF9103406}" type="presParOf" srcId="{12317F0E-EB06-421C-BFAE-E51EE6D2574E}" destId="{1D4B0BB2-4205-4944-B64D-2329B1742B9A}" srcOrd="3" destOrd="0" presId="urn:microsoft.com/office/officeart/2008/layout/HalfCircleOrganizationChart"/>
    <dgm:cxn modelId="{218A1057-AC9B-46A2-89DA-548F19A8AE9D}" type="presParOf" srcId="{1AA12DFB-3293-49A1-BE05-5DD15D4DE558}" destId="{E9D7E9CB-E489-4447-B90F-686E266C8B4C}" srcOrd="1" destOrd="0" presId="urn:microsoft.com/office/officeart/2008/layout/HalfCircleOrganizationChart"/>
    <dgm:cxn modelId="{16552102-62FD-496F-8425-F776E633C917}" type="presParOf" srcId="{E9D7E9CB-E489-4447-B90F-686E266C8B4C}" destId="{8D004579-F20C-49B3-A320-8822E77251A8}" srcOrd="0" destOrd="0" presId="urn:microsoft.com/office/officeart/2008/layout/HalfCircleOrganizationChart"/>
    <dgm:cxn modelId="{113AB732-712C-4F01-AC3D-E6DF9EFE4CDF}" type="presParOf" srcId="{E9D7E9CB-E489-4447-B90F-686E266C8B4C}" destId="{D98A83B0-E247-4822-8B67-43F6707FB96C}" srcOrd="1" destOrd="0" presId="urn:microsoft.com/office/officeart/2008/layout/HalfCircleOrganizationChart"/>
    <dgm:cxn modelId="{CE6D6791-48EA-4251-BC0D-BFEEF7426E71}" type="presParOf" srcId="{D98A83B0-E247-4822-8B67-43F6707FB96C}" destId="{60E71F16-C090-4277-9907-301A9B6FDF3E}" srcOrd="0" destOrd="0" presId="urn:microsoft.com/office/officeart/2008/layout/HalfCircleOrganizationChart"/>
    <dgm:cxn modelId="{FD247011-AF14-48E5-9BF3-05B2DE6DBD31}" type="presParOf" srcId="{60E71F16-C090-4277-9907-301A9B6FDF3E}" destId="{58B8B5A0-5169-47F4-B2CF-4FD25B7E9621}" srcOrd="0" destOrd="0" presId="urn:microsoft.com/office/officeart/2008/layout/HalfCircleOrganizationChart"/>
    <dgm:cxn modelId="{5DA542DC-8D28-46CB-8582-69F497EF97AD}" type="presParOf" srcId="{60E71F16-C090-4277-9907-301A9B6FDF3E}" destId="{C583688A-AA70-4585-AF94-7BBA65345C21}" srcOrd="1" destOrd="0" presId="urn:microsoft.com/office/officeart/2008/layout/HalfCircleOrganizationChart"/>
    <dgm:cxn modelId="{3565FA8B-3463-4920-9F44-8C545E210D58}" type="presParOf" srcId="{60E71F16-C090-4277-9907-301A9B6FDF3E}" destId="{9E9D0656-B50D-4494-A2AA-EF00216C9D20}" srcOrd="2" destOrd="0" presId="urn:microsoft.com/office/officeart/2008/layout/HalfCircleOrganizationChart"/>
    <dgm:cxn modelId="{0AB2A949-03D9-4156-90B0-1F5F6DADBCC5}" type="presParOf" srcId="{60E71F16-C090-4277-9907-301A9B6FDF3E}" destId="{28094E34-3F5B-492D-86AD-44E996DC7FB3}" srcOrd="3" destOrd="0" presId="urn:microsoft.com/office/officeart/2008/layout/HalfCircleOrganizationChart"/>
    <dgm:cxn modelId="{15F815A8-AB95-49EF-B848-D3EB8B715E35}" type="presParOf" srcId="{D98A83B0-E247-4822-8B67-43F6707FB96C}" destId="{8DDCBF3C-265C-41F5-85A6-76089450B7BE}" srcOrd="1" destOrd="0" presId="urn:microsoft.com/office/officeart/2008/layout/HalfCircleOrganizationChart"/>
    <dgm:cxn modelId="{A6DCA530-D0EE-4BAF-826C-C7537F61DD06}" type="presParOf" srcId="{D98A83B0-E247-4822-8B67-43F6707FB96C}" destId="{89F0F496-4F45-4146-843B-0D4C6F98C6F3}" srcOrd="2" destOrd="0" presId="urn:microsoft.com/office/officeart/2008/layout/HalfCircleOrganizationChart"/>
    <dgm:cxn modelId="{9E84266D-C557-4F3D-B557-1D20B7B4E377}" type="presParOf" srcId="{E9D7E9CB-E489-4447-B90F-686E266C8B4C}" destId="{CE9C92D8-7206-400A-92B7-6A22500FF42F}" srcOrd="2" destOrd="0" presId="urn:microsoft.com/office/officeart/2008/layout/HalfCircleOrganizationChart"/>
    <dgm:cxn modelId="{145EA5E2-AD6B-4BC3-9199-32C84506E39B}" type="presParOf" srcId="{E9D7E9CB-E489-4447-B90F-686E266C8B4C}" destId="{B2D7FF73-F48E-46E2-B9CB-3702581C7319}" srcOrd="3" destOrd="0" presId="urn:microsoft.com/office/officeart/2008/layout/HalfCircleOrganizationChart"/>
    <dgm:cxn modelId="{CED8FF39-DEE4-4224-9472-A8946AD016FA}" type="presParOf" srcId="{B2D7FF73-F48E-46E2-B9CB-3702581C7319}" destId="{5193AB09-D9D6-468C-A200-C385E0C0C1BB}" srcOrd="0" destOrd="0" presId="urn:microsoft.com/office/officeart/2008/layout/HalfCircleOrganizationChart"/>
    <dgm:cxn modelId="{031B003D-CDAC-43A6-990B-D863AC270EA5}" type="presParOf" srcId="{5193AB09-D9D6-468C-A200-C385E0C0C1BB}" destId="{2C3A75A9-4DFA-45EB-BAEE-26A6783DA21B}" srcOrd="0" destOrd="0" presId="urn:microsoft.com/office/officeart/2008/layout/HalfCircleOrganizationChart"/>
    <dgm:cxn modelId="{35570B98-34FA-4B8E-A733-C28DDC86B03A}" type="presParOf" srcId="{5193AB09-D9D6-468C-A200-C385E0C0C1BB}" destId="{DB8D92E5-9E52-4BDC-9D21-1F3EF3AA8BE7}" srcOrd="1" destOrd="0" presId="urn:microsoft.com/office/officeart/2008/layout/HalfCircleOrganizationChart"/>
    <dgm:cxn modelId="{537AB80B-0910-43C4-B592-06AD70BF1345}" type="presParOf" srcId="{5193AB09-D9D6-468C-A200-C385E0C0C1BB}" destId="{583E2AE0-B00F-4E3A-8315-E4F86A1014AF}" srcOrd="2" destOrd="0" presId="urn:microsoft.com/office/officeart/2008/layout/HalfCircleOrganizationChart"/>
    <dgm:cxn modelId="{D9F8DBEE-8C9F-4908-BE38-99FDDEF03935}" type="presParOf" srcId="{5193AB09-D9D6-468C-A200-C385E0C0C1BB}" destId="{49CA1961-B90D-4369-8EB6-3D30F7283B13}" srcOrd="3" destOrd="0" presId="urn:microsoft.com/office/officeart/2008/layout/HalfCircleOrganizationChart"/>
    <dgm:cxn modelId="{354A1B46-33DC-46A2-B0E5-671B168FCFEE}" type="presParOf" srcId="{B2D7FF73-F48E-46E2-B9CB-3702581C7319}" destId="{99DB86AC-69DB-458B-B9A9-EB827EE00EBA}" srcOrd="1" destOrd="0" presId="urn:microsoft.com/office/officeart/2008/layout/HalfCircleOrganizationChart"/>
    <dgm:cxn modelId="{873AEC29-4758-4A59-AD1F-B8A9849690A3}" type="presParOf" srcId="{B2D7FF73-F48E-46E2-B9CB-3702581C7319}" destId="{8DDCC500-377B-4974-95A5-8AEB21A9C4D4}" srcOrd="2" destOrd="0" presId="urn:microsoft.com/office/officeart/2008/layout/HalfCircleOrganizationChart"/>
    <dgm:cxn modelId="{96D679F2-F0FF-4D6F-BE6C-EF81D78FDBDF}" type="presParOf" srcId="{1AA12DFB-3293-49A1-BE05-5DD15D4DE558}" destId="{4CB1AA7A-AE95-4CDF-83F6-A44034CDA6E6}" srcOrd="2" destOrd="0" presId="urn:microsoft.com/office/officeart/2008/layout/HalfCircleOrganizationChar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66A1C-0ABC-4D2C-86C8-EB555E8FC1CD}" type="doc">
      <dgm:prSet loTypeId="urn:microsoft.com/office/officeart/2005/8/layout/chevron1" loCatId="process" qsTypeId="urn:microsoft.com/office/officeart/2005/8/quickstyle/simple1" qsCatId="simple" csTypeId="urn:microsoft.com/office/officeart/2005/8/colors/accent1_2" csCatId="accent1" phldr="1"/>
      <dgm:spPr/>
    </dgm:pt>
    <dgm:pt modelId="{DBEF7FEF-EA65-4A51-A166-E308384EA9DE}">
      <dgm:prSet phldrT="[Tekst]" custT="1"/>
      <dgm:spPr>
        <a:solidFill>
          <a:srgbClr val="FF9933"/>
        </a:solidFill>
        <a:ln>
          <a:solidFill>
            <a:srgbClr val="005684"/>
          </a:solidFill>
        </a:ln>
      </dgm:spPr>
      <dgm:t>
        <a:bodyPr/>
        <a:lstStyle/>
        <a:p>
          <a:r>
            <a:rPr lang="nl-NL" sz="1800" dirty="0">
              <a:latin typeface="Bahnschrift Light" panose="020B0502040204020203" pitchFamily="34" charset="0"/>
            </a:rPr>
            <a:t>Meld je aan bij de Personal Brand Test</a:t>
          </a:r>
        </a:p>
      </dgm:t>
    </dgm:pt>
    <dgm:pt modelId="{C33E1F42-42FA-42CB-ABBF-EF4CC6CD98BC}" type="parTrans" cxnId="{28E8150D-2B88-4A1C-B75E-C78E434FE45C}">
      <dgm:prSet/>
      <dgm:spPr/>
      <dgm:t>
        <a:bodyPr/>
        <a:lstStyle/>
        <a:p>
          <a:endParaRPr lang="nl-NL"/>
        </a:p>
      </dgm:t>
    </dgm:pt>
    <dgm:pt modelId="{840B7128-57D9-46F7-8AA9-CF76ECE99241}" type="sibTrans" cxnId="{28E8150D-2B88-4A1C-B75E-C78E434FE45C}">
      <dgm:prSet/>
      <dgm:spPr/>
      <dgm:t>
        <a:bodyPr/>
        <a:lstStyle/>
        <a:p>
          <a:endParaRPr lang="nl-NL"/>
        </a:p>
      </dgm:t>
    </dgm:pt>
    <dgm:pt modelId="{9C535E65-A178-4E5F-892D-A2D0278441A6}">
      <dgm:prSet phldrT="[Tekst]" custT="1"/>
      <dgm:spPr>
        <a:solidFill>
          <a:srgbClr val="FF9933"/>
        </a:solidFill>
        <a:ln>
          <a:solidFill>
            <a:srgbClr val="005684"/>
          </a:solidFill>
        </a:ln>
      </dgm:spPr>
      <dgm:t>
        <a:bodyPr/>
        <a:lstStyle/>
        <a:p>
          <a:r>
            <a:rPr lang="nl-NL" sz="1800" dirty="0">
              <a:latin typeface="Bahnschrift Light" panose="020B0502040204020203" pitchFamily="34" charset="0"/>
            </a:rPr>
            <a:t>Creëer inzicht in jouw competenties</a:t>
          </a:r>
        </a:p>
      </dgm:t>
    </dgm:pt>
    <dgm:pt modelId="{E8D98711-8E0D-46C3-8C99-C20B54256665}" type="parTrans" cxnId="{C5C8E676-95FB-4278-B659-D031B98DFC3F}">
      <dgm:prSet/>
      <dgm:spPr/>
      <dgm:t>
        <a:bodyPr/>
        <a:lstStyle/>
        <a:p>
          <a:endParaRPr lang="nl-NL"/>
        </a:p>
      </dgm:t>
    </dgm:pt>
    <dgm:pt modelId="{897BB37F-4054-4828-9181-04C605235092}" type="sibTrans" cxnId="{C5C8E676-95FB-4278-B659-D031B98DFC3F}">
      <dgm:prSet/>
      <dgm:spPr/>
      <dgm:t>
        <a:bodyPr/>
        <a:lstStyle/>
        <a:p>
          <a:endParaRPr lang="nl-NL"/>
        </a:p>
      </dgm:t>
    </dgm:pt>
    <dgm:pt modelId="{E8810931-5A38-4651-B11C-92774EE4E9C5}">
      <dgm:prSet phldrT="[Tekst]" custT="1"/>
      <dgm:spPr>
        <a:solidFill>
          <a:srgbClr val="FF9933"/>
        </a:solidFill>
        <a:ln>
          <a:solidFill>
            <a:srgbClr val="005684"/>
          </a:solidFill>
        </a:ln>
      </dgm:spPr>
      <dgm:t>
        <a:bodyPr/>
        <a:lstStyle/>
        <a:p>
          <a:r>
            <a:rPr lang="nl-NL" sz="1800" dirty="0">
              <a:latin typeface="Bahnschrift Light" panose="020B0502040204020203" pitchFamily="34" charset="0"/>
            </a:rPr>
            <a:t>Ontvang vrijblijvende </a:t>
          </a:r>
          <a:r>
            <a:rPr lang="nl-NL" sz="1800" dirty="0" err="1">
              <a:latin typeface="Bahnschrift Light" panose="020B0502040204020203" pitchFamily="34" charset="0"/>
            </a:rPr>
            <a:t>jobcoaching</a:t>
          </a:r>
          <a:endParaRPr lang="nl-NL" sz="1800" dirty="0">
            <a:latin typeface="Bahnschrift Light" panose="020B0502040204020203" pitchFamily="34" charset="0"/>
          </a:endParaRPr>
        </a:p>
      </dgm:t>
    </dgm:pt>
    <dgm:pt modelId="{DBE1B6CE-0936-4F31-8B2A-912D1AB3EA07}" type="parTrans" cxnId="{F8F1A56A-D6DB-49DC-BCAF-9B83414FD590}">
      <dgm:prSet/>
      <dgm:spPr/>
      <dgm:t>
        <a:bodyPr/>
        <a:lstStyle/>
        <a:p>
          <a:endParaRPr lang="nl-NL"/>
        </a:p>
      </dgm:t>
    </dgm:pt>
    <dgm:pt modelId="{742B8152-E981-4D88-8A34-B26FE12E547E}" type="sibTrans" cxnId="{F8F1A56A-D6DB-49DC-BCAF-9B83414FD590}">
      <dgm:prSet/>
      <dgm:spPr/>
      <dgm:t>
        <a:bodyPr/>
        <a:lstStyle/>
        <a:p>
          <a:endParaRPr lang="nl-NL"/>
        </a:p>
      </dgm:t>
    </dgm:pt>
    <dgm:pt modelId="{B19E2481-A4C2-4BC0-A49C-906E615862E7}">
      <dgm:prSet phldrT="[Tekst]" custT="1"/>
      <dgm:spPr>
        <a:solidFill>
          <a:srgbClr val="FF9933"/>
        </a:solidFill>
        <a:ln>
          <a:solidFill>
            <a:srgbClr val="005684"/>
          </a:solidFill>
        </a:ln>
      </dgm:spPr>
      <dgm:t>
        <a:bodyPr/>
        <a:lstStyle/>
        <a:p>
          <a:r>
            <a:rPr lang="nl-NL" sz="1800" dirty="0">
              <a:latin typeface="Bahnschrift Light" panose="020B0502040204020203" pitchFamily="34" charset="0"/>
            </a:rPr>
            <a:t>Vind een opdracht die perfect bij jou past!</a:t>
          </a:r>
        </a:p>
      </dgm:t>
    </dgm:pt>
    <dgm:pt modelId="{1AA25406-7B4D-4121-9C15-6BA438961A26}" type="parTrans" cxnId="{7F854E55-EB11-4764-A05D-A35035EB095E}">
      <dgm:prSet/>
      <dgm:spPr/>
      <dgm:t>
        <a:bodyPr/>
        <a:lstStyle/>
        <a:p>
          <a:endParaRPr lang="nl-NL"/>
        </a:p>
      </dgm:t>
    </dgm:pt>
    <dgm:pt modelId="{A1F03A93-4868-45F3-A8CC-4EDBEE75CA5A}" type="sibTrans" cxnId="{7F854E55-EB11-4764-A05D-A35035EB095E}">
      <dgm:prSet/>
      <dgm:spPr/>
      <dgm:t>
        <a:bodyPr/>
        <a:lstStyle/>
        <a:p>
          <a:endParaRPr lang="nl-NL"/>
        </a:p>
      </dgm:t>
    </dgm:pt>
    <dgm:pt modelId="{44A7403F-AEAD-4FB5-8582-78D917CFE245}" type="pres">
      <dgm:prSet presAssocID="{92966A1C-0ABC-4D2C-86C8-EB555E8FC1CD}" presName="Name0" presStyleCnt="0">
        <dgm:presLayoutVars>
          <dgm:dir/>
          <dgm:animLvl val="lvl"/>
          <dgm:resizeHandles val="exact"/>
        </dgm:presLayoutVars>
      </dgm:prSet>
      <dgm:spPr/>
    </dgm:pt>
    <dgm:pt modelId="{4C6B8EFB-094D-4326-9FAB-3DFF25F47250}" type="pres">
      <dgm:prSet presAssocID="{DBEF7FEF-EA65-4A51-A166-E308384EA9DE}" presName="parTxOnly" presStyleLbl="node1" presStyleIdx="0" presStyleCnt="4">
        <dgm:presLayoutVars>
          <dgm:chMax val="0"/>
          <dgm:chPref val="0"/>
          <dgm:bulletEnabled val="1"/>
        </dgm:presLayoutVars>
      </dgm:prSet>
      <dgm:spPr/>
    </dgm:pt>
    <dgm:pt modelId="{892D6E58-C6D0-49B9-BE39-79C121F27339}" type="pres">
      <dgm:prSet presAssocID="{840B7128-57D9-46F7-8AA9-CF76ECE99241}" presName="parTxOnlySpace" presStyleCnt="0"/>
      <dgm:spPr/>
    </dgm:pt>
    <dgm:pt modelId="{12CA1408-FF6F-4D31-B093-9523BC382B17}" type="pres">
      <dgm:prSet presAssocID="{9C535E65-A178-4E5F-892D-A2D0278441A6}" presName="parTxOnly" presStyleLbl="node1" presStyleIdx="1" presStyleCnt="4">
        <dgm:presLayoutVars>
          <dgm:chMax val="0"/>
          <dgm:chPref val="0"/>
          <dgm:bulletEnabled val="1"/>
        </dgm:presLayoutVars>
      </dgm:prSet>
      <dgm:spPr/>
    </dgm:pt>
    <dgm:pt modelId="{B5B57867-7CC4-4833-91C9-79312F238C29}" type="pres">
      <dgm:prSet presAssocID="{897BB37F-4054-4828-9181-04C605235092}" presName="parTxOnlySpace" presStyleCnt="0"/>
      <dgm:spPr/>
    </dgm:pt>
    <dgm:pt modelId="{2FF4E1B9-0684-4454-831A-BD692BE6E143}" type="pres">
      <dgm:prSet presAssocID="{E8810931-5A38-4651-B11C-92774EE4E9C5}" presName="parTxOnly" presStyleLbl="node1" presStyleIdx="2" presStyleCnt="4">
        <dgm:presLayoutVars>
          <dgm:chMax val="0"/>
          <dgm:chPref val="0"/>
          <dgm:bulletEnabled val="1"/>
        </dgm:presLayoutVars>
      </dgm:prSet>
      <dgm:spPr/>
    </dgm:pt>
    <dgm:pt modelId="{0778D254-A1FB-4A32-B306-A918D5A43088}" type="pres">
      <dgm:prSet presAssocID="{742B8152-E981-4D88-8A34-B26FE12E547E}" presName="parTxOnlySpace" presStyleCnt="0"/>
      <dgm:spPr/>
    </dgm:pt>
    <dgm:pt modelId="{E55DDB36-B3A8-41E3-821A-702A3DE300A2}" type="pres">
      <dgm:prSet presAssocID="{B19E2481-A4C2-4BC0-A49C-906E615862E7}" presName="parTxOnly" presStyleLbl="node1" presStyleIdx="3" presStyleCnt="4">
        <dgm:presLayoutVars>
          <dgm:chMax val="0"/>
          <dgm:chPref val="0"/>
          <dgm:bulletEnabled val="1"/>
        </dgm:presLayoutVars>
      </dgm:prSet>
      <dgm:spPr/>
    </dgm:pt>
  </dgm:ptLst>
  <dgm:cxnLst>
    <dgm:cxn modelId="{28E8150D-2B88-4A1C-B75E-C78E434FE45C}" srcId="{92966A1C-0ABC-4D2C-86C8-EB555E8FC1CD}" destId="{DBEF7FEF-EA65-4A51-A166-E308384EA9DE}" srcOrd="0" destOrd="0" parTransId="{C33E1F42-42FA-42CB-ABBF-EF4CC6CD98BC}" sibTransId="{840B7128-57D9-46F7-8AA9-CF76ECE99241}"/>
    <dgm:cxn modelId="{21A07121-EE87-4C45-A7C9-F3F1FF71C360}" type="presOf" srcId="{92966A1C-0ABC-4D2C-86C8-EB555E8FC1CD}" destId="{44A7403F-AEAD-4FB5-8582-78D917CFE245}" srcOrd="0" destOrd="0" presId="urn:microsoft.com/office/officeart/2005/8/layout/chevron1"/>
    <dgm:cxn modelId="{7D789B26-4315-4CF4-B0B9-60D4084A0B49}" type="presOf" srcId="{B19E2481-A4C2-4BC0-A49C-906E615862E7}" destId="{E55DDB36-B3A8-41E3-821A-702A3DE300A2}" srcOrd="0" destOrd="0" presId="urn:microsoft.com/office/officeart/2005/8/layout/chevron1"/>
    <dgm:cxn modelId="{6DF6E664-3F20-4444-B169-FEE48B7C286A}" type="presOf" srcId="{DBEF7FEF-EA65-4A51-A166-E308384EA9DE}" destId="{4C6B8EFB-094D-4326-9FAB-3DFF25F47250}" srcOrd="0" destOrd="0" presId="urn:microsoft.com/office/officeart/2005/8/layout/chevron1"/>
    <dgm:cxn modelId="{3EFB2165-4D99-4C25-988D-FE63F5F363D4}" type="presOf" srcId="{E8810931-5A38-4651-B11C-92774EE4E9C5}" destId="{2FF4E1B9-0684-4454-831A-BD692BE6E143}" srcOrd="0" destOrd="0" presId="urn:microsoft.com/office/officeart/2005/8/layout/chevron1"/>
    <dgm:cxn modelId="{F8F1A56A-D6DB-49DC-BCAF-9B83414FD590}" srcId="{92966A1C-0ABC-4D2C-86C8-EB555E8FC1CD}" destId="{E8810931-5A38-4651-B11C-92774EE4E9C5}" srcOrd="2" destOrd="0" parTransId="{DBE1B6CE-0936-4F31-8B2A-912D1AB3EA07}" sibTransId="{742B8152-E981-4D88-8A34-B26FE12E547E}"/>
    <dgm:cxn modelId="{7F854E55-EB11-4764-A05D-A35035EB095E}" srcId="{92966A1C-0ABC-4D2C-86C8-EB555E8FC1CD}" destId="{B19E2481-A4C2-4BC0-A49C-906E615862E7}" srcOrd="3" destOrd="0" parTransId="{1AA25406-7B4D-4121-9C15-6BA438961A26}" sibTransId="{A1F03A93-4868-45F3-A8CC-4EDBEE75CA5A}"/>
    <dgm:cxn modelId="{C5C8E676-95FB-4278-B659-D031B98DFC3F}" srcId="{92966A1C-0ABC-4D2C-86C8-EB555E8FC1CD}" destId="{9C535E65-A178-4E5F-892D-A2D0278441A6}" srcOrd="1" destOrd="0" parTransId="{E8D98711-8E0D-46C3-8C99-C20B54256665}" sibTransId="{897BB37F-4054-4828-9181-04C605235092}"/>
    <dgm:cxn modelId="{EEC52BE9-C819-43EC-85CB-FFCF364A51F7}" type="presOf" srcId="{9C535E65-A178-4E5F-892D-A2D0278441A6}" destId="{12CA1408-FF6F-4D31-B093-9523BC382B17}" srcOrd="0" destOrd="0" presId="urn:microsoft.com/office/officeart/2005/8/layout/chevron1"/>
    <dgm:cxn modelId="{2C3F12BF-DF8E-47CF-8C5E-6063EA7E6D6A}" type="presParOf" srcId="{44A7403F-AEAD-4FB5-8582-78D917CFE245}" destId="{4C6B8EFB-094D-4326-9FAB-3DFF25F47250}" srcOrd="0" destOrd="0" presId="urn:microsoft.com/office/officeart/2005/8/layout/chevron1"/>
    <dgm:cxn modelId="{4A7B721F-A9B0-4123-9294-BDE46ACB3356}" type="presParOf" srcId="{44A7403F-AEAD-4FB5-8582-78D917CFE245}" destId="{892D6E58-C6D0-49B9-BE39-79C121F27339}" srcOrd="1" destOrd="0" presId="urn:microsoft.com/office/officeart/2005/8/layout/chevron1"/>
    <dgm:cxn modelId="{6E0715EC-16DC-46F7-A568-B223EEA82D55}" type="presParOf" srcId="{44A7403F-AEAD-4FB5-8582-78D917CFE245}" destId="{12CA1408-FF6F-4D31-B093-9523BC382B17}" srcOrd="2" destOrd="0" presId="urn:microsoft.com/office/officeart/2005/8/layout/chevron1"/>
    <dgm:cxn modelId="{E79AD4BD-6437-4A90-85B8-BD3A37DE8F05}" type="presParOf" srcId="{44A7403F-AEAD-4FB5-8582-78D917CFE245}" destId="{B5B57867-7CC4-4833-91C9-79312F238C29}" srcOrd="3" destOrd="0" presId="urn:microsoft.com/office/officeart/2005/8/layout/chevron1"/>
    <dgm:cxn modelId="{FAAF288E-A69F-4311-8812-FE12FD42C5EC}" type="presParOf" srcId="{44A7403F-AEAD-4FB5-8582-78D917CFE245}" destId="{2FF4E1B9-0684-4454-831A-BD692BE6E143}" srcOrd="4" destOrd="0" presId="urn:microsoft.com/office/officeart/2005/8/layout/chevron1"/>
    <dgm:cxn modelId="{DF3F258A-D833-45DD-A182-BF5AA1C03FB2}" type="presParOf" srcId="{44A7403F-AEAD-4FB5-8582-78D917CFE245}" destId="{0778D254-A1FB-4A32-B306-A918D5A43088}" srcOrd="5" destOrd="0" presId="urn:microsoft.com/office/officeart/2005/8/layout/chevron1"/>
    <dgm:cxn modelId="{AD6D591D-31C1-4A7D-94B9-068AC9C7967F}" type="presParOf" srcId="{44A7403F-AEAD-4FB5-8582-78D917CFE245}" destId="{E55DDB36-B3A8-41E3-821A-702A3DE300A2}"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86A9E-3E06-4185-A8A9-C651984BF66A}">
      <dsp:nvSpPr>
        <dsp:cNvPr id="0" name=""/>
        <dsp:cNvSpPr/>
      </dsp:nvSpPr>
      <dsp:spPr>
        <a:xfrm>
          <a:off x="2198046" y="1613279"/>
          <a:ext cx="594972" cy="385570"/>
        </a:xfrm>
        <a:custGeom>
          <a:avLst/>
          <a:gdLst/>
          <a:ahLst/>
          <a:cxnLst/>
          <a:rect l="0" t="0" r="0" b="0"/>
          <a:pathLst>
            <a:path>
              <a:moveTo>
                <a:pt x="0" y="0"/>
              </a:moveTo>
              <a:lnTo>
                <a:pt x="0" y="385570"/>
              </a:lnTo>
              <a:lnTo>
                <a:pt x="594972" y="38557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1CBFF-B8BA-4B78-9934-6C4B39D95030}">
      <dsp:nvSpPr>
        <dsp:cNvPr id="0" name=""/>
        <dsp:cNvSpPr/>
      </dsp:nvSpPr>
      <dsp:spPr>
        <a:xfrm>
          <a:off x="1664674" y="1613279"/>
          <a:ext cx="533372" cy="385570"/>
        </a:xfrm>
        <a:custGeom>
          <a:avLst/>
          <a:gdLst/>
          <a:ahLst/>
          <a:cxnLst/>
          <a:rect l="0" t="0" r="0" b="0"/>
          <a:pathLst>
            <a:path>
              <a:moveTo>
                <a:pt x="533372" y="0"/>
              </a:moveTo>
              <a:lnTo>
                <a:pt x="533372" y="385570"/>
              </a:lnTo>
              <a:lnTo>
                <a:pt x="0" y="38557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BAC54-839E-44D1-8295-CBB5253512FC}">
      <dsp:nvSpPr>
        <dsp:cNvPr id="0" name=""/>
        <dsp:cNvSpPr/>
      </dsp:nvSpPr>
      <dsp:spPr>
        <a:xfrm>
          <a:off x="2198046" y="1613279"/>
          <a:ext cx="1555133" cy="1182415"/>
        </a:xfrm>
        <a:custGeom>
          <a:avLst/>
          <a:gdLst/>
          <a:ahLst/>
          <a:cxnLst/>
          <a:rect l="0" t="0" r="0" b="0"/>
          <a:pathLst>
            <a:path>
              <a:moveTo>
                <a:pt x="0" y="0"/>
              </a:moveTo>
              <a:lnTo>
                <a:pt x="0" y="1047466"/>
              </a:lnTo>
              <a:lnTo>
                <a:pt x="1555133" y="1047466"/>
              </a:lnTo>
              <a:lnTo>
                <a:pt x="1555133" y="118241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92D8-7206-400A-92B7-6A22500FF42F}">
      <dsp:nvSpPr>
        <dsp:cNvPr id="0" name=""/>
        <dsp:cNvSpPr/>
      </dsp:nvSpPr>
      <dsp:spPr>
        <a:xfrm>
          <a:off x="2152326" y="1613279"/>
          <a:ext cx="91440" cy="1182415"/>
        </a:xfrm>
        <a:custGeom>
          <a:avLst/>
          <a:gdLst/>
          <a:ahLst/>
          <a:cxnLst/>
          <a:rect l="0" t="0" r="0" b="0"/>
          <a:pathLst>
            <a:path>
              <a:moveTo>
                <a:pt x="45720" y="0"/>
              </a:moveTo>
              <a:lnTo>
                <a:pt x="45720" y="118241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004579-F20C-49B3-A320-8822E77251A8}">
      <dsp:nvSpPr>
        <dsp:cNvPr id="0" name=""/>
        <dsp:cNvSpPr/>
      </dsp:nvSpPr>
      <dsp:spPr>
        <a:xfrm>
          <a:off x="642912" y="1613279"/>
          <a:ext cx="1555133" cy="1182415"/>
        </a:xfrm>
        <a:custGeom>
          <a:avLst/>
          <a:gdLst/>
          <a:ahLst/>
          <a:cxnLst/>
          <a:rect l="0" t="0" r="0" b="0"/>
          <a:pathLst>
            <a:path>
              <a:moveTo>
                <a:pt x="1555133" y="0"/>
              </a:moveTo>
              <a:lnTo>
                <a:pt x="1555133" y="1047466"/>
              </a:lnTo>
              <a:lnTo>
                <a:pt x="0" y="1047466"/>
              </a:lnTo>
              <a:lnTo>
                <a:pt x="0" y="118241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68CB6-64B1-42FE-8E15-26A11F3E2FA7}">
      <dsp:nvSpPr>
        <dsp:cNvPr id="0" name=""/>
        <dsp:cNvSpPr/>
      </dsp:nvSpPr>
      <dsp:spPr>
        <a:xfrm>
          <a:off x="1558301" y="970662"/>
          <a:ext cx="1279489" cy="642617"/>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8597C-A40F-4B6C-A4CA-0F8A81E3B777}">
      <dsp:nvSpPr>
        <dsp:cNvPr id="0" name=""/>
        <dsp:cNvSpPr/>
      </dsp:nvSpPr>
      <dsp:spPr>
        <a:xfrm>
          <a:off x="1558301" y="970662"/>
          <a:ext cx="1279489" cy="642617"/>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9AE11-DEFD-46D3-B896-D3C640CDEB8A}">
      <dsp:nvSpPr>
        <dsp:cNvPr id="0" name=""/>
        <dsp:cNvSpPr/>
      </dsp:nvSpPr>
      <dsp:spPr>
        <a:xfrm>
          <a:off x="918556" y="1086333"/>
          <a:ext cx="2558979" cy="41127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b="1" i="0" kern="1200" dirty="0">
              <a:latin typeface="Adelle Cyrillic" panose="02000503060000020004" pitchFamily="2" charset="-52"/>
            </a:rPr>
            <a:t>Quik Professionals B.V.</a:t>
          </a:r>
        </a:p>
      </dsp:txBody>
      <dsp:txXfrm>
        <a:off x="918556" y="1086333"/>
        <a:ext cx="2558979" cy="411275"/>
      </dsp:txXfrm>
    </dsp:sp>
    <dsp:sp modelId="{C583688A-AA70-4585-AF94-7BBA65345C21}">
      <dsp:nvSpPr>
        <dsp:cNvPr id="0" name=""/>
        <dsp:cNvSpPr/>
      </dsp:nvSpPr>
      <dsp:spPr>
        <a:xfrm>
          <a:off x="321603" y="2795695"/>
          <a:ext cx="642617" cy="642617"/>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D0656-B50D-4494-A2AA-EF00216C9D20}">
      <dsp:nvSpPr>
        <dsp:cNvPr id="0" name=""/>
        <dsp:cNvSpPr/>
      </dsp:nvSpPr>
      <dsp:spPr>
        <a:xfrm>
          <a:off x="321603" y="2795695"/>
          <a:ext cx="642617" cy="642617"/>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8B5A0-5169-47F4-B2CF-4FD25B7E9621}">
      <dsp:nvSpPr>
        <dsp:cNvPr id="0" name=""/>
        <dsp:cNvSpPr/>
      </dsp:nvSpPr>
      <dsp:spPr>
        <a:xfrm>
          <a:off x="295" y="2911366"/>
          <a:ext cx="1285234" cy="41127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Detachering</a:t>
          </a:r>
        </a:p>
      </dsp:txBody>
      <dsp:txXfrm>
        <a:off x="295" y="2911366"/>
        <a:ext cx="1285234" cy="411275"/>
      </dsp:txXfrm>
    </dsp:sp>
    <dsp:sp modelId="{DB8D92E5-9E52-4BDC-9D21-1F3EF3AA8BE7}">
      <dsp:nvSpPr>
        <dsp:cNvPr id="0" name=""/>
        <dsp:cNvSpPr/>
      </dsp:nvSpPr>
      <dsp:spPr>
        <a:xfrm>
          <a:off x="1876737" y="2795695"/>
          <a:ext cx="642617" cy="642617"/>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E2AE0-B00F-4E3A-8315-E4F86A1014AF}">
      <dsp:nvSpPr>
        <dsp:cNvPr id="0" name=""/>
        <dsp:cNvSpPr/>
      </dsp:nvSpPr>
      <dsp:spPr>
        <a:xfrm>
          <a:off x="1876737" y="2795695"/>
          <a:ext cx="642617" cy="642617"/>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A75A9-4DFA-45EB-BAEE-26A6783DA21B}">
      <dsp:nvSpPr>
        <dsp:cNvPr id="0" name=""/>
        <dsp:cNvSpPr/>
      </dsp:nvSpPr>
      <dsp:spPr>
        <a:xfrm>
          <a:off x="1555429" y="2911366"/>
          <a:ext cx="1285234" cy="41127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Werving &amp; Selectie</a:t>
          </a:r>
        </a:p>
      </dsp:txBody>
      <dsp:txXfrm>
        <a:off x="1555429" y="2911366"/>
        <a:ext cx="1285234" cy="411275"/>
      </dsp:txXfrm>
    </dsp:sp>
    <dsp:sp modelId="{BB89EEF5-4225-45BE-B6CE-8740238AD9D3}">
      <dsp:nvSpPr>
        <dsp:cNvPr id="0" name=""/>
        <dsp:cNvSpPr/>
      </dsp:nvSpPr>
      <dsp:spPr>
        <a:xfrm>
          <a:off x="3431871" y="2795695"/>
          <a:ext cx="642617" cy="642617"/>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26587-E4AC-4C56-94AD-67C3F7EBD25B}">
      <dsp:nvSpPr>
        <dsp:cNvPr id="0" name=""/>
        <dsp:cNvSpPr/>
      </dsp:nvSpPr>
      <dsp:spPr>
        <a:xfrm>
          <a:off x="3431871" y="2795695"/>
          <a:ext cx="642617" cy="642617"/>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D703A-40A2-4A06-B841-CAB56B31ACBE}">
      <dsp:nvSpPr>
        <dsp:cNvPr id="0" name=""/>
        <dsp:cNvSpPr/>
      </dsp:nvSpPr>
      <dsp:spPr>
        <a:xfrm>
          <a:off x="3110563" y="2911366"/>
          <a:ext cx="1285234" cy="41127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ZZP</a:t>
          </a:r>
        </a:p>
      </dsp:txBody>
      <dsp:txXfrm>
        <a:off x="3110563" y="2911366"/>
        <a:ext cx="1285234" cy="411275"/>
      </dsp:txXfrm>
    </dsp:sp>
    <dsp:sp modelId="{9D572CD4-ABC7-452D-9FFD-85C1F0BD5C2E}">
      <dsp:nvSpPr>
        <dsp:cNvPr id="0" name=""/>
        <dsp:cNvSpPr/>
      </dsp:nvSpPr>
      <dsp:spPr>
        <a:xfrm>
          <a:off x="1099170" y="1883178"/>
          <a:ext cx="642617" cy="642617"/>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D592B8-7A94-4FF0-A4E7-EA94829FF4BE}">
      <dsp:nvSpPr>
        <dsp:cNvPr id="0" name=""/>
        <dsp:cNvSpPr/>
      </dsp:nvSpPr>
      <dsp:spPr>
        <a:xfrm>
          <a:off x="1099170" y="1883178"/>
          <a:ext cx="642617" cy="642617"/>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DA1A5-4ACE-43EE-AACB-980CFDF138A9}">
      <dsp:nvSpPr>
        <dsp:cNvPr id="0" name=""/>
        <dsp:cNvSpPr/>
      </dsp:nvSpPr>
      <dsp:spPr>
        <a:xfrm>
          <a:off x="777862" y="1998849"/>
          <a:ext cx="1285234" cy="41127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Real Drives</a:t>
          </a:r>
        </a:p>
      </dsp:txBody>
      <dsp:txXfrm>
        <a:off x="777862" y="1998849"/>
        <a:ext cx="1285234" cy="411275"/>
      </dsp:txXfrm>
    </dsp:sp>
    <dsp:sp modelId="{452883B4-3E93-4475-AA04-BBBE99FB5C20}">
      <dsp:nvSpPr>
        <dsp:cNvPr id="0" name=""/>
        <dsp:cNvSpPr/>
      </dsp:nvSpPr>
      <dsp:spPr>
        <a:xfrm>
          <a:off x="2703982" y="1883178"/>
          <a:ext cx="741972" cy="642617"/>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6CFF8-1FA6-4207-9AFC-E4FAB640A92E}">
      <dsp:nvSpPr>
        <dsp:cNvPr id="0" name=""/>
        <dsp:cNvSpPr/>
      </dsp:nvSpPr>
      <dsp:spPr>
        <a:xfrm>
          <a:off x="2703982" y="1883178"/>
          <a:ext cx="741972" cy="642617"/>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36AB-DEA7-44DA-A080-2C30F058BF47}">
      <dsp:nvSpPr>
        <dsp:cNvPr id="0" name=""/>
        <dsp:cNvSpPr/>
      </dsp:nvSpPr>
      <dsp:spPr>
        <a:xfrm>
          <a:off x="2332996" y="1998849"/>
          <a:ext cx="1483944" cy="41127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Personal FM Brand</a:t>
          </a:r>
        </a:p>
      </dsp:txBody>
      <dsp:txXfrm>
        <a:off x="2332996" y="1998849"/>
        <a:ext cx="1483944" cy="411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C92D8-7206-400A-92B7-6A22500FF42F}">
      <dsp:nvSpPr>
        <dsp:cNvPr id="0" name=""/>
        <dsp:cNvSpPr/>
      </dsp:nvSpPr>
      <dsp:spPr>
        <a:xfrm>
          <a:off x="2183413" y="1840470"/>
          <a:ext cx="922495" cy="630734"/>
        </a:xfrm>
        <a:custGeom>
          <a:avLst/>
          <a:gdLst/>
          <a:ahLst/>
          <a:cxnLst/>
          <a:rect l="0" t="0" r="0" b="0"/>
          <a:pathLst>
            <a:path>
              <a:moveTo>
                <a:pt x="0" y="0"/>
              </a:moveTo>
              <a:lnTo>
                <a:pt x="0" y="421970"/>
              </a:lnTo>
              <a:lnTo>
                <a:pt x="922495" y="421970"/>
              </a:lnTo>
              <a:lnTo>
                <a:pt x="922495" y="63073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004579-F20C-49B3-A320-8822E77251A8}">
      <dsp:nvSpPr>
        <dsp:cNvPr id="0" name=""/>
        <dsp:cNvSpPr/>
      </dsp:nvSpPr>
      <dsp:spPr>
        <a:xfrm>
          <a:off x="1374822" y="1840470"/>
          <a:ext cx="808590" cy="630728"/>
        </a:xfrm>
        <a:custGeom>
          <a:avLst/>
          <a:gdLst/>
          <a:ahLst/>
          <a:cxnLst/>
          <a:rect l="0" t="0" r="0" b="0"/>
          <a:pathLst>
            <a:path>
              <a:moveTo>
                <a:pt x="808590" y="0"/>
              </a:moveTo>
              <a:lnTo>
                <a:pt x="808590" y="421964"/>
              </a:lnTo>
              <a:lnTo>
                <a:pt x="0" y="421964"/>
              </a:lnTo>
              <a:lnTo>
                <a:pt x="0" y="63072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68CB6-64B1-42FE-8E15-26A11F3E2FA7}">
      <dsp:nvSpPr>
        <dsp:cNvPr id="0" name=""/>
        <dsp:cNvSpPr/>
      </dsp:nvSpPr>
      <dsp:spPr>
        <a:xfrm>
          <a:off x="1324659" y="846359"/>
          <a:ext cx="1717506" cy="994111"/>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8597C-A40F-4B6C-A4CA-0F8A81E3B777}">
      <dsp:nvSpPr>
        <dsp:cNvPr id="0" name=""/>
        <dsp:cNvSpPr/>
      </dsp:nvSpPr>
      <dsp:spPr>
        <a:xfrm>
          <a:off x="1324659" y="846359"/>
          <a:ext cx="1717506" cy="994111"/>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9AE11-DEFD-46D3-B896-D3C640CDEB8A}">
      <dsp:nvSpPr>
        <dsp:cNvPr id="0" name=""/>
        <dsp:cNvSpPr/>
      </dsp:nvSpPr>
      <dsp:spPr>
        <a:xfrm>
          <a:off x="465906" y="1025299"/>
          <a:ext cx="3435013" cy="636231"/>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b="1" i="0" kern="1200" dirty="0">
              <a:latin typeface="Adelle Cyrillic" panose="02000503060000020004" pitchFamily="2" charset="-52"/>
            </a:rPr>
            <a:t>EXPECTED 2021</a:t>
          </a:r>
        </a:p>
      </dsp:txBody>
      <dsp:txXfrm>
        <a:off x="465906" y="1025299"/>
        <a:ext cx="3435013" cy="636231"/>
      </dsp:txXfrm>
    </dsp:sp>
    <dsp:sp modelId="{C583688A-AA70-4585-AF94-7BBA65345C21}">
      <dsp:nvSpPr>
        <dsp:cNvPr id="0" name=""/>
        <dsp:cNvSpPr/>
      </dsp:nvSpPr>
      <dsp:spPr>
        <a:xfrm>
          <a:off x="877766" y="2471198"/>
          <a:ext cx="994111" cy="994111"/>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D0656-B50D-4494-A2AA-EF00216C9D20}">
      <dsp:nvSpPr>
        <dsp:cNvPr id="0" name=""/>
        <dsp:cNvSpPr/>
      </dsp:nvSpPr>
      <dsp:spPr>
        <a:xfrm>
          <a:off x="877766" y="2471198"/>
          <a:ext cx="994111" cy="994111"/>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8B5A0-5169-47F4-B2CF-4FD25B7E9621}">
      <dsp:nvSpPr>
        <dsp:cNvPr id="0" name=""/>
        <dsp:cNvSpPr/>
      </dsp:nvSpPr>
      <dsp:spPr>
        <a:xfrm>
          <a:off x="380711" y="2650138"/>
          <a:ext cx="1988223" cy="636231"/>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Workshops &amp;</a:t>
          </a:r>
        </a:p>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Organisatieadvies</a:t>
          </a:r>
        </a:p>
      </dsp:txBody>
      <dsp:txXfrm>
        <a:off x="380711" y="2650138"/>
        <a:ext cx="1988223" cy="636231"/>
      </dsp:txXfrm>
    </dsp:sp>
    <dsp:sp modelId="{DB8D92E5-9E52-4BDC-9D21-1F3EF3AA8BE7}">
      <dsp:nvSpPr>
        <dsp:cNvPr id="0" name=""/>
        <dsp:cNvSpPr/>
      </dsp:nvSpPr>
      <dsp:spPr>
        <a:xfrm>
          <a:off x="2608853" y="2471205"/>
          <a:ext cx="994111" cy="994111"/>
        </a:xfrm>
        <a:prstGeom prst="arc">
          <a:avLst>
            <a:gd name="adj1" fmla="val 13200000"/>
            <a:gd name="adj2" fmla="val 192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E2AE0-B00F-4E3A-8315-E4F86A1014AF}">
      <dsp:nvSpPr>
        <dsp:cNvPr id="0" name=""/>
        <dsp:cNvSpPr/>
      </dsp:nvSpPr>
      <dsp:spPr>
        <a:xfrm>
          <a:off x="2608853" y="2471205"/>
          <a:ext cx="994111" cy="994111"/>
        </a:xfrm>
        <a:prstGeom prst="arc">
          <a:avLst>
            <a:gd name="adj1" fmla="val 2400000"/>
            <a:gd name="adj2" fmla="val 840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A75A9-4DFA-45EB-BAEE-26A6783DA21B}">
      <dsp:nvSpPr>
        <dsp:cNvPr id="0" name=""/>
        <dsp:cNvSpPr/>
      </dsp:nvSpPr>
      <dsp:spPr>
        <a:xfrm>
          <a:off x="2111797" y="2650145"/>
          <a:ext cx="1988223" cy="636231"/>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i="0" kern="1200" dirty="0">
              <a:latin typeface="Adelle Cyrillic" panose="02000503060000020004" pitchFamily="2" charset="-52"/>
            </a:rPr>
            <a:t>App</a:t>
          </a:r>
        </a:p>
      </dsp:txBody>
      <dsp:txXfrm>
        <a:off x="2111797" y="2650145"/>
        <a:ext cx="1988223" cy="636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B8EFB-094D-4326-9FAB-3DFF25F47250}">
      <dsp:nvSpPr>
        <dsp:cNvPr id="0" name=""/>
        <dsp:cNvSpPr/>
      </dsp:nvSpPr>
      <dsp:spPr>
        <a:xfrm>
          <a:off x="4852" y="608152"/>
          <a:ext cx="2824893" cy="1129957"/>
        </a:xfrm>
        <a:prstGeom prst="chevron">
          <a:avLst/>
        </a:prstGeom>
        <a:solidFill>
          <a:srgbClr val="FF9933"/>
        </a:solidFill>
        <a:ln w="34925" cap="flat" cmpd="sng" algn="in">
          <a:solidFill>
            <a:srgbClr val="00568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Bahnschrift Light" panose="020B0502040204020203" pitchFamily="34" charset="0"/>
            </a:rPr>
            <a:t>Meld je aan bij de Personal Brand Test</a:t>
          </a:r>
        </a:p>
      </dsp:txBody>
      <dsp:txXfrm>
        <a:off x="569831" y="608152"/>
        <a:ext cx="1694936" cy="1129957"/>
      </dsp:txXfrm>
    </dsp:sp>
    <dsp:sp modelId="{12CA1408-FF6F-4D31-B093-9523BC382B17}">
      <dsp:nvSpPr>
        <dsp:cNvPr id="0" name=""/>
        <dsp:cNvSpPr/>
      </dsp:nvSpPr>
      <dsp:spPr>
        <a:xfrm>
          <a:off x="2547256" y="608152"/>
          <a:ext cx="2824893" cy="1129957"/>
        </a:xfrm>
        <a:prstGeom prst="chevron">
          <a:avLst/>
        </a:prstGeom>
        <a:solidFill>
          <a:srgbClr val="FF9933"/>
        </a:solidFill>
        <a:ln w="34925" cap="flat" cmpd="sng" algn="in">
          <a:solidFill>
            <a:srgbClr val="00568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Bahnschrift Light" panose="020B0502040204020203" pitchFamily="34" charset="0"/>
            </a:rPr>
            <a:t>Creëer inzicht in jouw competenties</a:t>
          </a:r>
        </a:p>
      </dsp:txBody>
      <dsp:txXfrm>
        <a:off x="3112235" y="608152"/>
        <a:ext cx="1694936" cy="1129957"/>
      </dsp:txXfrm>
    </dsp:sp>
    <dsp:sp modelId="{2FF4E1B9-0684-4454-831A-BD692BE6E143}">
      <dsp:nvSpPr>
        <dsp:cNvPr id="0" name=""/>
        <dsp:cNvSpPr/>
      </dsp:nvSpPr>
      <dsp:spPr>
        <a:xfrm>
          <a:off x="5089660" y="608152"/>
          <a:ext cx="2824893" cy="1129957"/>
        </a:xfrm>
        <a:prstGeom prst="chevron">
          <a:avLst/>
        </a:prstGeom>
        <a:solidFill>
          <a:srgbClr val="FF9933"/>
        </a:solidFill>
        <a:ln w="34925" cap="flat" cmpd="sng" algn="in">
          <a:solidFill>
            <a:srgbClr val="00568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Bahnschrift Light" panose="020B0502040204020203" pitchFamily="34" charset="0"/>
            </a:rPr>
            <a:t>Ontvang vrijblijvende </a:t>
          </a:r>
          <a:r>
            <a:rPr lang="nl-NL" sz="1800" kern="1200" dirty="0" err="1">
              <a:latin typeface="Bahnschrift Light" panose="020B0502040204020203" pitchFamily="34" charset="0"/>
            </a:rPr>
            <a:t>jobcoaching</a:t>
          </a:r>
          <a:endParaRPr lang="nl-NL" sz="1800" kern="1200" dirty="0">
            <a:latin typeface="Bahnschrift Light" panose="020B0502040204020203" pitchFamily="34" charset="0"/>
          </a:endParaRPr>
        </a:p>
      </dsp:txBody>
      <dsp:txXfrm>
        <a:off x="5654639" y="608152"/>
        <a:ext cx="1694936" cy="1129957"/>
      </dsp:txXfrm>
    </dsp:sp>
    <dsp:sp modelId="{E55DDB36-B3A8-41E3-821A-702A3DE300A2}">
      <dsp:nvSpPr>
        <dsp:cNvPr id="0" name=""/>
        <dsp:cNvSpPr/>
      </dsp:nvSpPr>
      <dsp:spPr>
        <a:xfrm>
          <a:off x="7632064" y="608152"/>
          <a:ext cx="2824893" cy="1129957"/>
        </a:xfrm>
        <a:prstGeom prst="chevron">
          <a:avLst/>
        </a:prstGeom>
        <a:solidFill>
          <a:srgbClr val="FF9933"/>
        </a:solidFill>
        <a:ln w="34925" cap="flat" cmpd="sng" algn="in">
          <a:solidFill>
            <a:srgbClr val="00568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Bahnschrift Light" panose="020B0502040204020203" pitchFamily="34" charset="0"/>
            </a:rPr>
            <a:t>Vind een opdracht die perfect bij jou past!</a:t>
          </a:r>
        </a:p>
      </dsp:txBody>
      <dsp:txXfrm>
        <a:off x="8197043" y="608152"/>
        <a:ext cx="1694936" cy="112995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E3CC-3B11-44DF-A898-D01AB4297D1E}" type="datetimeFigureOut">
              <a:rPr lang="nl-NL" smtClean="0"/>
              <a:t>15-9-2020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9EDA8-66C3-4248-A773-5875738399F9}" type="slidenum">
              <a:rPr lang="nl-NL" smtClean="0"/>
              <a:t>‹nr.›</a:t>
            </a:fld>
            <a:endParaRPr lang="nl-NL"/>
          </a:p>
        </p:txBody>
      </p:sp>
    </p:spTree>
    <p:extLst>
      <p:ext uri="{BB962C8B-B14F-4D97-AF65-F5344CB8AC3E}">
        <p14:creationId xmlns:p14="http://schemas.microsoft.com/office/powerpoint/2010/main" val="60255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1</a:t>
            </a:fld>
            <a:endParaRPr lang="nl-NL"/>
          </a:p>
        </p:txBody>
      </p:sp>
    </p:spTree>
    <p:extLst>
      <p:ext uri="{BB962C8B-B14F-4D97-AF65-F5344CB8AC3E}">
        <p14:creationId xmlns:p14="http://schemas.microsoft.com/office/powerpoint/2010/main" val="111977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Terugkoppelen naar eerder</a:t>
            </a:r>
            <a:r>
              <a:rPr lang="nl-NL" baseline="0" dirty="0"/>
              <a:t> benoemd positief en negatief waardeoordeel en hoe dit kan bijdragen in de omgang met en het begrijpen van anderen, en hoe je dit in leiderschap kan laten terugkomen </a:t>
            </a:r>
            <a:r>
              <a:rPr lang="nl-NL" baseline="0" dirty="0">
                <a:sym typeface="Wingdings" panose="05000000000000000000" pitchFamily="2" charset="2"/>
              </a:rPr>
              <a:t> verbanden leggen.</a:t>
            </a:r>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13</a:t>
            </a:fld>
            <a:endParaRPr lang="nl-NL"/>
          </a:p>
        </p:txBody>
      </p:sp>
    </p:spTree>
    <p:extLst>
      <p:ext uri="{BB962C8B-B14F-4D97-AF65-F5344CB8AC3E}">
        <p14:creationId xmlns:p14="http://schemas.microsoft.com/office/powerpoint/2010/main" val="335593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14</a:t>
            </a:fld>
            <a:endParaRPr lang="nl-NL"/>
          </a:p>
        </p:txBody>
      </p:sp>
    </p:spTree>
    <p:extLst>
      <p:ext uri="{BB962C8B-B14F-4D97-AF65-F5344CB8AC3E}">
        <p14:creationId xmlns:p14="http://schemas.microsoft.com/office/powerpoint/2010/main" val="50296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Terugkoppelen naar eerder</a:t>
            </a:r>
            <a:r>
              <a:rPr lang="nl-NL" baseline="0" dirty="0"/>
              <a:t> benoemd positief en negatief waardeoordeel en hoe dit kan bijdragen in de omgang met en het begrijpen van anderen, en hoe je dit in leiderschap kan laten terugkomen </a:t>
            </a:r>
            <a:r>
              <a:rPr lang="nl-NL" baseline="0" dirty="0">
                <a:sym typeface="Wingdings" panose="05000000000000000000" pitchFamily="2" charset="2"/>
              </a:rPr>
              <a:t> verbanden leggen.</a:t>
            </a:r>
            <a:endParaRPr lang="nl-NL" dirty="0"/>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15</a:t>
            </a:fld>
            <a:endParaRPr lang="nl-NL"/>
          </a:p>
        </p:txBody>
      </p:sp>
    </p:spTree>
    <p:extLst>
      <p:ext uri="{BB962C8B-B14F-4D97-AF65-F5344CB8AC3E}">
        <p14:creationId xmlns:p14="http://schemas.microsoft.com/office/powerpoint/2010/main" val="155620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Terugkoppelen naar eerder</a:t>
            </a:r>
            <a:r>
              <a:rPr lang="nl-NL" baseline="0" dirty="0"/>
              <a:t> benoemd positief en negatief waardeoordeel en hoe dit kan bijdragen in de omgang met en het begrijpen van anderen, en hoe je dit in leiderschap kan laten terugkomen </a:t>
            </a:r>
            <a:r>
              <a:rPr lang="nl-NL" baseline="0" dirty="0">
                <a:sym typeface="Wingdings" panose="05000000000000000000" pitchFamily="2" charset="2"/>
              </a:rPr>
              <a:t> verbanden leggen.</a:t>
            </a:r>
            <a:endParaRPr lang="nl-NL" dirty="0"/>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17</a:t>
            </a:fld>
            <a:endParaRPr lang="nl-NL"/>
          </a:p>
        </p:txBody>
      </p:sp>
    </p:spTree>
    <p:extLst>
      <p:ext uri="{BB962C8B-B14F-4D97-AF65-F5344CB8AC3E}">
        <p14:creationId xmlns:p14="http://schemas.microsoft.com/office/powerpoint/2010/main" val="3486651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Terugkoppelen naar eerder</a:t>
            </a:r>
            <a:r>
              <a:rPr lang="nl-NL" baseline="0" dirty="0"/>
              <a:t> benoemd positief en negatief waardeoordeel en hoe dit kan bijdragen in de omgang met en het begrijpen van anderen, en hoe je dit in leiderschap kan laten terugkomen </a:t>
            </a:r>
            <a:r>
              <a:rPr lang="nl-NL" baseline="0" dirty="0">
                <a:sym typeface="Wingdings" panose="05000000000000000000" pitchFamily="2" charset="2"/>
              </a:rPr>
              <a:t> verbanden leggen.</a:t>
            </a:r>
            <a:endParaRPr lang="nl-NL" dirty="0"/>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19</a:t>
            </a:fld>
            <a:endParaRPr lang="nl-NL"/>
          </a:p>
        </p:txBody>
      </p:sp>
    </p:spTree>
    <p:extLst>
      <p:ext uri="{BB962C8B-B14F-4D97-AF65-F5344CB8AC3E}">
        <p14:creationId xmlns:p14="http://schemas.microsoft.com/office/powerpoint/2010/main" val="278007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Terugkoppelen naar eerder</a:t>
            </a:r>
            <a:r>
              <a:rPr lang="nl-NL" baseline="0" dirty="0"/>
              <a:t> benoemd positief en negatief waardeoordeel en hoe dit kan bijdragen in de omgang met en het begrijpen van anderen, en hoe je dit in leiderschap kan laten terugkomen </a:t>
            </a:r>
            <a:r>
              <a:rPr lang="nl-NL" baseline="0" dirty="0">
                <a:sym typeface="Wingdings" panose="05000000000000000000" pitchFamily="2" charset="2"/>
              </a:rPr>
              <a:t> verbanden leggen.</a:t>
            </a:r>
            <a:endParaRPr lang="nl-NL" dirty="0"/>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21</a:t>
            </a:fld>
            <a:endParaRPr lang="nl-NL"/>
          </a:p>
        </p:txBody>
      </p:sp>
    </p:spTree>
    <p:extLst>
      <p:ext uri="{BB962C8B-B14F-4D97-AF65-F5344CB8AC3E}">
        <p14:creationId xmlns:p14="http://schemas.microsoft.com/office/powerpoint/2010/main" val="3100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Terugkoppelen naar eerder</a:t>
            </a:r>
            <a:r>
              <a:rPr lang="nl-NL" baseline="0" dirty="0"/>
              <a:t> benoemd positief en negatief waardeoordeel en hoe dit kan bijdragen in de omgang met en het begrijpen van anderen, en hoe je dit in leiderschap kan laten terugkomen </a:t>
            </a:r>
            <a:r>
              <a:rPr lang="nl-NL" baseline="0" dirty="0">
                <a:sym typeface="Wingdings" panose="05000000000000000000" pitchFamily="2" charset="2"/>
              </a:rPr>
              <a:t> verbanden leggen.</a:t>
            </a:r>
            <a:endParaRPr lang="nl-NL" dirty="0"/>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23</a:t>
            </a:fld>
            <a:endParaRPr lang="nl-NL"/>
          </a:p>
        </p:txBody>
      </p:sp>
    </p:spTree>
    <p:extLst>
      <p:ext uri="{BB962C8B-B14F-4D97-AF65-F5344CB8AC3E}">
        <p14:creationId xmlns:p14="http://schemas.microsoft.com/office/powerpoint/2010/main" val="294573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Ratio is nuttig voor de materiële wereld: oorzaak en gevolg. Causale ketens. Beheersing. Verantwoordelijkheid.</a:t>
            </a:r>
          </a:p>
          <a:p>
            <a:r>
              <a:rPr lang="nl-NL" altLang="nl-NL" dirty="0"/>
              <a:t>Gevoel is nuttig voor de sociale en lichamelijke wereld. Empathie. Emotie. Inclusie.</a:t>
            </a:r>
          </a:p>
          <a:p>
            <a:r>
              <a:rPr lang="nl-NL" altLang="nl-NL" dirty="0"/>
              <a:t>Ego is nuttig voor basic survival (Rood) en sociale positie (Oranje). Een plek verwerven door doen, door presteren</a:t>
            </a:r>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24</a:t>
            </a:fld>
            <a:endParaRPr lang="nl-NL"/>
          </a:p>
        </p:txBody>
      </p:sp>
    </p:spTree>
    <p:extLst>
      <p:ext uri="{BB962C8B-B14F-4D97-AF65-F5344CB8AC3E}">
        <p14:creationId xmlns:p14="http://schemas.microsoft.com/office/powerpoint/2010/main" val="604047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t>De sociale emotiegroep (Groen/Blauw) ervaart gevoelens van teleurstelling: ik heb in anderen geïnvesteerd en krijg niets terug</a:t>
            </a:r>
          </a:p>
          <a:p>
            <a:r>
              <a:rPr lang="nl-NL" altLang="nl-NL" sz="1200" dirty="0"/>
              <a:t>De egocentrische emotiegroep (Oranje/Rood) raakt gefrustreerd en wordt boos: ze houden me tegen!</a:t>
            </a:r>
          </a:p>
          <a:p>
            <a:r>
              <a:rPr lang="nl-NL" altLang="nl-NL" sz="1200" dirty="0"/>
              <a:t>De existentiële emotiegroep (Geel/Paars) ervaart een </a:t>
            </a:r>
            <a:r>
              <a:rPr lang="nl-NL" altLang="nl-NL" sz="1200" i="1" dirty="0" err="1"/>
              <a:t>disconnect</a:t>
            </a:r>
            <a:r>
              <a:rPr lang="nl-NL" altLang="nl-NL" sz="1200" dirty="0"/>
              <a:t> met de omgeving en gaat zich eenzaam voelen</a:t>
            </a:r>
          </a:p>
          <a:p>
            <a:endParaRPr lang="nl-NL"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25</a:t>
            </a:fld>
            <a:endParaRPr lang="nl-NL"/>
          </a:p>
        </p:txBody>
      </p:sp>
    </p:spTree>
    <p:extLst>
      <p:ext uri="{BB962C8B-B14F-4D97-AF65-F5344CB8AC3E}">
        <p14:creationId xmlns:p14="http://schemas.microsoft.com/office/powerpoint/2010/main" val="304080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26</a:t>
            </a:fld>
            <a:endParaRPr lang="nl-NL"/>
          </a:p>
        </p:txBody>
      </p:sp>
    </p:spTree>
    <p:extLst>
      <p:ext uri="{BB962C8B-B14F-4D97-AF65-F5344CB8AC3E}">
        <p14:creationId xmlns:p14="http://schemas.microsoft.com/office/powerpoint/2010/main" val="72704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2</a:t>
            </a:fld>
            <a:endParaRPr lang="nl-NL"/>
          </a:p>
        </p:txBody>
      </p:sp>
    </p:spTree>
    <p:extLst>
      <p:ext uri="{BB962C8B-B14F-4D97-AF65-F5344CB8AC3E}">
        <p14:creationId xmlns:p14="http://schemas.microsoft.com/office/powerpoint/2010/main" val="5128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27</a:t>
            </a:fld>
            <a:endParaRPr lang="nl-NL"/>
          </a:p>
        </p:txBody>
      </p:sp>
    </p:spTree>
    <p:extLst>
      <p:ext uri="{BB962C8B-B14F-4D97-AF65-F5344CB8AC3E}">
        <p14:creationId xmlns:p14="http://schemas.microsoft.com/office/powerpoint/2010/main" val="168975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28</a:t>
            </a:fld>
            <a:endParaRPr lang="nl-NL"/>
          </a:p>
        </p:txBody>
      </p:sp>
    </p:spTree>
    <p:extLst>
      <p:ext uri="{BB962C8B-B14F-4D97-AF65-F5344CB8AC3E}">
        <p14:creationId xmlns:p14="http://schemas.microsoft.com/office/powerpoint/2010/main" val="276204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29</a:t>
            </a:fld>
            <a:endParaRPr lang="nl-NL"/>
          </a:p>
        </p:txBody>
      </p:sp>
    </p:spTree>
    <p:extLst>
      <p:ext uri="{BB962C8B-B14F-4D97-AF65-F5344CB8AC3E}">
        <p14:creationId xmlns:p14="http://schemas.microsoft.com/office/powerpoint/2010/main" val="2821456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30</a:t>
            </a:fld>
            <a:endParaRPr lang="nl-NL"/>
          </a:p>
        </p:txBody>
      </p:sp>
    </p:spTree>
    <p:extLst>
      <p:ext uri="{BB962C8B-B14F-4D97-AF65-F5344CB8AC3E}">
        <p14:creationId xmlns:p14="http://schemas.microsoft.com/office/powerpoint/2010/main" val="207235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31</a:t>
            </a:fld>
            <a:endParaRPr lang="nl-NL"/>
          </a:p>
        </p:txBody>
      </p:sp>
    </p:spTree>
    <p:extLst>
      <p:ext uri="{BB962C8B-B14F-4D97-AF65-F5344CB8AC3E}">
        <p14:creationId xmlns:p14="http://schemas.microsoft.com/office/powerpoint/2010/main" val="1309140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32</a:t>
            </a:fld>
            <a:endParaRPr lang="nl-NL"/>
          </a:p>
        </p:txBody>
      </p:sp>
    </p:spTree>
    <p:extLst>
      <p:ext uri="{BB962C8B-B14F-4D97-AF65-F5344CB8AC3E}">
        <p14:creationId xmlns:p14="http://schemas.microsoft.com/office/powerpoint/2010/main" val="369728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19EDA8-66C3-4248-A773-5875738399F9}" type="slidenum">
              <a:rPr lang="nl-NL" smtClean="0"/>
              <a:t>3</a:t>
            </a:fld>
            <a:endParaRPr lang="nl-NL"/>
          </a:p>
        </p:txBody>
      </p:sp>
    </p:spTree>
    <p:extLst>
      <p:ext uri="{BB962C8B-B14F-4D97-AF65-F5344CB8AC3E}">
        <p14:creationId xmlns:p14="http://schemas.microsoft.com/office/powerpoint/2010/main" val="221707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Waar staan wij voor? </a:t>
            </a:r>
            <a:r>
              <a:rPr lang="nl-NL" baseline="0" dirty="0">
                <a:sym typeface="Wingdings" panose="05000000000000000000" pitchFamily="2" charset="2"/>
              </a:rPr>
              <a:t> GANGSTER DINGEN DOEN MET GANSTER MENSEN!</a:t>
            </a:r>
          </a:p>
          <a:p>
            <a:r>
              <a:rPr lang="nl-NL" baseline="0" dirty="0">
                <a:sym typeface="Wingdings" panose="05000000000000000000" pitchFamily="2" charset="2"/>
              </a:rPr>
              <a:t>Hoe doen wij dat?  waarde propositie uitgelicht, korte toelichting per onderdeel.</a:t>
            </a:r>
          </a:p>
          <a:p>
            <a:r>
              <a:rPr lang="nl-NL" baseline="0" dirty="0">
                <a:sym typeface="Wingdings" panose="05000000000000000000" pitchFamily="2" charset="2"/>
              </a:rPr>
              <a:t>Welk middel gebruiken wij hierbij?  </a:t>
            </a:r>
            <a:r>
              <a:rPr lang="nl-NL" baseline="0" dirty="0" err="1">
                <a:sym typeface="Wingdings" panose="05000000000000000000" pitchFamily="2" charset="2"/>
              </a:rPr>
              <a:t>RealDrives</a:t>
            </a:r>
            <a:r>
              <a:rPr lang="nl-NL" baseline="0" dirty="0">
                <a:sym typeface="Wingdings" panose="05000000000000000000" pitchFamily="2" charset="2"/>
              </a:rPr>
              <a:t>, komt direct aan bod.</a:t>
            </a:r>
            <a:endParaRPr lang="nl-NL" baseline="0" dirty="0"/>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4</a:t>
            </a:fld>
            <a:endParaRPr lang="nl-NL"/>
          </a:p>
        </p:txBody>
      </p:sp>
    </p:spTree>
    <p:extLst>
      <p:ext uri="{BB962C8B-B14F-4D97-AF65-F5344CB8AC3E}">
        <p14:creationId xmlns:p14="http://schemas.microsoft.com/office/powerpoint/2010/main" val="40274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Mondelinge</a:t>
            </a:r>
            <a:r>
              <a:rPr lang="nl-NL" baseline="0" dirty="0"/>
              <a:t> toelichting per punt:</a:t>
            </a:r>
          </a:p>
          <a:p>
            <a:pPr marL="228600" indent="-228600">
              <a:buFont typeface="+mj-lt"/>
              <a:buAutoNum type="arabicPeriod"/>
            </a:pPr>
            <a:r>
              <a:rPr lang="nl-NL" dirty="0"/>
              <a:t>Voorbeeldsituaties</a:t>
            </a:r>
            <a:r>
              <a:rPr lang="nl-NL" baseline="0" dirty="0"/>
              <a:t> noemen, zoals ruzies en verschillen tussen mensen.</a:t>
            </a:r>
          </a:p>
          <a:p>
            <a:pPr marL="228600" indent="-228600">
              <a:buFont typeface="+mj-lt"/>
              <a:buAutoNum type="arabicPeriod"/>
            </a:pPr>
            <a:r>
              <a:rPr lang="nl-NL" baseline="0" dirty="0"/>
              <a:t>Van een 8 een 9 maken in plaats van </a:t>
            </a:r>
            <a:r>
              <a:rPr lang="nl-NL" baseline="0" dirty="0" err="1"/>
              <a:t>van</a:t>
            </a:r>
            <a:r>
              <a:rPr lang="nl-NL" baseline="0" dirty="0"/>
              <a:t> een 2 een 4, effectief benutten van sterkten en geen energie steken in zaken die niks opleveren.</a:t>
            </a:r>
          </a:p>
          <a:p>
            <a:pPr marL="228600" indent="-228600">
              <a:buFont typeface="+mj-lt"/>
              <a:buAutoNum type="arabicPeriod"/>
            </a:pPr>
            <a:r>
              <a:rPr lang="nl-NL" baseline="0" dirty="0"/>
              <a:t>Als leidinggevende elke medewerker individueel benaderen. Dit zorgt voor begrip en een fijne werksfeer waarin een ieder zich veilig en begrepen voelt.</a:t>
            </a:r>
          </a:p>
          <a:p>
            <a:pPr marL="228600" indent="-228600">
              <a:buFont typeface="+mj-lt"/>
              <a:buAutoNum type="arabicPeriod"/>
            </a:pPr>
            <a:r>
              <a:rPr lang="nl-NL" baseline="0" dirty="0"/>
              <a:t>Bekijk eigenschappen die anderen hebben positief, ook al wijken ze af van jouw voorkeur. Hier wordt later op teruggekomen.</a:t>
            </a:r>
          </a:p>
          <a:p>
            <a:pPr marL="228600" indent="-228600">
              <a:buFont typeface="+mj-lt"/>
              <a:buAutoNum type="arabicPeriod"/>
            </a:pPr>
            <a:r>
              <a:rPr lang="nl-NL" baseline="0" dirty="0"/>
              <a:t>Psychologische veiligheid toelichten in de zin van zelfkennis/-actualisatie, eigen drijfveren optimaal benutten en je hier senang bij voelen.</a:t>
            </a:r>
          </a:p>
          <a:p>
            <a:pPr marL="228600" indent="-228600">
              <a:buFont typeface="+mj-lt"/>
              <a:buAutoNum type="arabicPeriod"/>
            </a:pPr>
            <a:r>
              <a:rPr lang="nl-NL" baseline="0" dirty="0"/>
              <a:t>Het kader: opdrachtgevers moeten blij zijn dat ik voor ze wil werken! In plaats van: ik moet blij zijn dat ik voor een opdrachtgever mag werken.</a:t>
            </a:r>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6</a:t>
            </a:fld>
            <a:endParaRPr lang="nl-NL"/>
          </a:p>
        </p:txBody>
      </p:sp>
    </p:spTree>
    <p:extLst>
      <p:ext uri="{BB962C8B-B14F-4D97-AF65-F5344CB8AC3E}">
        <p14:creationId xmlns:p14="http://schemas.microsoft.com/office/powerpoint/2010/main" val="408871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Mondelinge</a:t>
            </a:r>
            <a:r>
              <a:rPr lang="nl-NL" baseline="0" dirty="0"/>
              <a:t> toelichting per punt:</a:t>
            </a:r>
          </a:p>
          <a:p>
            <a:pPr marL="228600" indent="-228600">
              <a:buFont typeface="+mj-lt"/>
              <a:buAutoNum type="arabicPeriod"/>
            </a:pPr>
            <a:r>
              <a:rPr lang="nl-NL" dirty="0"/>
              <a:t>Voorbeeldsituaties</a:t>
            </a:r>
            <a:r>
              <a:rPr lang="nl-NL" baseline="0" dirty="0"/>
              <a:t> noemen, zoals ruzies en verschillen tussen mensen.</a:t>
            </a:r>
          </a:p>
          <a:p>
            <a:pPr marL="228600" indent="-228600">
              <a:buFont typeface="+mj-lt"/>
              <a:buAutoNum type="arabicPeriod"/>
            </a:pPr>
            <a:r>
              <a:rPr lang="nl-NL" baseline="0" dirty="0"/>
              <a:t>Van een 8 een 9 maken in plaats van </a:t>
            </a:r>
            <a:r>
              <a:rPr lang="nl-NL" baseline="0" dirty="0" err="1"/>
              <a:t>van</a:t>
            </a:r>
            <a:r>
              <a:rPr lang="nl-NL" baseline="0" dirty="0"/>
              <a:t> een 2 een 4, effectief benutten van sterkten en geen energie steken in zaken die niks opleveren.</a:t>
            </a:r>
          </a:p>
          <a:p>
            <a:pPr marL="228600" indent="-228600">
              <a:buFont typeface="+mj-lt"/>
              <a:buAutoNum type="arabicPeriod"/>
            </a:pPr>
            <a:r>
              <a:rPr lang="nl-NL" baseline="0" dirty="0"/>
              <a:t>Als leidinggevende elke medewerker individueel benaderen. Dit zorgt voor begrip en een fijne werksfeer waarin een ieder zich veilig en begrepen voelt.</a:t>
            </a:r>
          </a:p>
          <a:p>
            <a:pPr marL="228600" indent="-228600">
              <a:buFont typeface="+mj-lt"/>
              <a:buAutoNum type="arabicPeriod"/>
            </a:pPr>
            <a:r>
              <a:rPr lang="nl-NL" baseline="0" dirty="0"/>
              <a:t>Bekijk eigenschappen die anderen hebben positief, ook al wijken ze af van jouw voorkeur. Hier wordt later op teruggekomen.</a:t>
            </a:r>
          </a:p>
          <a:p>
            <a:pPr marL="228600" indent="-228600">
              <a:buFont typeface="+mj-lt"/>
              <a:buAutoNum type="arabicPeriod"/>
            </a:pPr>
            <a:r>
              <a:rPr lang="nl-NL" baseline="0" dirty="0"/>
              <a:t>Psychologische veiligheid toelichten in de zin van zelfkennis/-actualisatie, eigen drijfveren optimaal benutten en je hier senang bij voelen.</a:t>
            </a:r>
          </a:p>
          <a:p>
            <a:pPr marL="228600" indent="-228600">
              <a:buFont typeface="+mj-lt"/>
              <a:buAutoNum type="arabicPeriod"/>
            </a:pPr>
            <a:r>
              <a:rPr lang="nl-NL" baseline="0" dirty="0"/>
              <a:t>Het kader: opdrachtgevers moeten blij zijn dat ik voor ze wil werken! In plaats van: ik moet blij zijn dat ik voor een opdrachtgever mag werken.</a:t>
            </a:r>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7</a:t>
            </a:fld>
            <a:endParaRPr lang="nl-NL"/>
          </a:p>
        </p:txBody>
      </p:sp>
    </p:spTree>
    <p:extLst>
      <p:ext uri="{BB962C8B-B14F-4D97-AF65-F5344CB8AC3E}">
        <p14:creationId xmlns:p14="http://schemas.microsoft.com/office/powerpoint/2010/main" val="139706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de studie ‘lekker breed’ is, hebben studenten vaak</a:t>
            </a:r>
            <a:r>
              <a:rPr lang="nl-NL" baseline="0" dirty="0"/>
              <a:t> last van keuzestress. Ze weten niet waar hun kwaliteiten liggen en daardoor niet welk onderdeel/welke onderdelen van het brede FM goed bij hen past.</a:t>
            </a:r>
          </a:p>
          <a:p>
            <a:endParaRPr lang="nl-NL" baseline="0" dirty="0"/>
          </a:p>
          <a:p>
            <a:r>
              <a:rPr lang="nl-NL" baseline="0" dirty="0"/>
              <a:t>Bij het behalen van je diploma word je overspoeld met banen, worden de mooiste verhalen aangeboden (denk aan hoog salaris, auto van de zaak, telefoon van de zaak, </a:t>
            </a:r>
            <a:r>
              <a:rPr lang="nl-NL" baseline="0" dirty="0" err="1"/>
              <a:t>vrijmibo’s</a:t>
            </a:r>
            <a:r>
              <a:rPr lang="nl-NL" baseline="0" dirty="0"/>
              <a:t>, etc.), maar ga je dan iets doen dat bij je past? Wat je leuk vindt? Waar je energie uit haalt? Waarin je je competenties en drijfveren optimaal kan inzetten?</a:t>
            </a:r>
          </a:p>
          <a:p>
            <a:endParaRPr lang="nl-NL" baseline="0" dirty="0"/>
          </a:p>
          <a:p>
            <a:r>
              <a:rPr lang="nl-NL" baseline="0" dirty="0"/>
              <a:t>Vaak is dit niet het geval. Gevolg: burn-out, hoog ziekteverzuim, slechte werksfeer. Maar gelukkig rij je wel een dikke auto van de zaak…</a:t>
            </a:r>
            <a:endParaRPr lang="nl-NL" dirty="0"/>
          </a:p>
        </p:txBody>
      </p:sp>
      <p:sp>
        <p:nvSpPr>
          <p:cNvPr id="4" name="Tijdelijke aanduiding voor dianummer 3"/>
          <p:cNvSpPr>
            <a:spLocks noGrp="1"/>
          </p:cNvSpPr>
          <p:nvPr>
            <p:ph type="sldNum" sz="quarter" idx="10"/>
          </p:nvPr>
        </p:nvSpPr>
        <p:spPr/>
        <p:txBody>
          <a:bodyPr/>
          <a:lstStyle/>
          <a:p>
            <a:fld id="{0FECA26B-350C-47EC-B08D-13F3B1C3E288}" type="slidenum">
              <a:rPr lang="nl-NL" smtClean="0"/>
              <a:t>9</a:t>
            </a:fld>
            <a:endParaRPr lang="nl-NL"/>
          </a:p>
        </p:txBody>
      </p:sp>
    </p:spTree>
    <p:extLst>
      <p:ext uri="{BB962C8B-B14F-4D97-AF65-F5344CB8AC3E}">
        <p14:creationId xmlns:p14="http://schemas.microsoft.com/office/powerpoint/2010/main" val="22895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het interactief</a:t>
            </a:r>
            <a:r>
              <a:rPr lang="nl-NL" baseline="0" dirty="0"/>
              <a:t> door naar ervaringen te vragen! Op basis waarvan kiezen studenten een stageplaats? Wat vinden ze belangrijk? Waar letten ze op? En pakken ze dit straks met het zoeken naar een baan ook zo aan?</a:t>
            </a:r>
            <a:endParaRPr lang="nl-NL" dirty="0"/>
          </a:p>
        </p:txBody>
      </p:sp>
      <p:sp>
        <p:nvSpPr>
          <p:cNvPr id="4" name="Tijdelijke aanduiding voor dianummer 3"/>
          <p:cNvSpPr>
            <a:spLocks noGrp="1"/>
          </p:cNvSpPr>
          <p:nvPr>
            <p:ph type="sldNum" sz="quarter" idx="10"/>
          </p:nvPr>
        </p:nvSpPr>
        <p:spPr/>
        <p:txBody>
          <a:bodyPr/>
          <a:lstStyle/>
          <a:p>
            <a:fld id="{0FECA26B-350C-47EC-B08D-13F3B1C3E288}" type="slidenum">
              <a:rPr lang="nl-NL" smtClean="0"/>
              <a:t>10</a:t>
            </a:fld>
            <a:endParaRPr lang="nl-NL"/>
          </a:p>
        </p:txBody>
      </p:sp>
    </p:spTree>
    <p:extLst>
      <p:ext uri="{BB962C8B-B14F-4D97-AF65-F5344CB8AC3E}">
        <p14:creationId xmlns:p14="http://schemas.microsoft.com/office/powerpoint/2010/main" val="355966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a:t>
            </a:r>
            <a:r>
              <a:rPr lang="nl-NL" dirty="0" err="1"/>
              <a:t>toelihting</a:t>
            </a:r>
            <a:r>
              <a:rPr lang="nl-NL" dirty="0"/>
              <a:t> per kleur.</a:t>
            </a:r>
          </a:p>
        </p:txBody>
      </p:sp>
      <p:sp>
        <p:nvSpPr>
          <p:cNvPr id="4" name="Tijdelijke aanduiding voor dianummer 3"/>
          <p:cNvSpPr>
            <a:spLocks noGrp="1"/>
          </p:cNvSpPr>
          <p:nvPr>
            <p:ph type="sldNum" sz="quarter" idx="10"/>
          </p:nvPr>
        </p:nvSpPr>
        <p:spPr/>
        <p:txBody>
          <a:bodyPr/>
          <a:lstStyle/>
          <a:p>
            <a:fld id="{1F8F0583-AD85-44A2-BE34-97B4B1A150A1}" type="slidenum">
              <a:rPr lang="nl-NL" smtClean="0"/>
              <a:t>11</a:t>
            </a:fld>
            <a:endParaRPr lang="nl-NL"/>
          </a:p>
        </p:txBody>
      </p:sp>
    </p:spTree>
    <p:extLst>
      <p:ext uri="{BB962C8B-B14F-4D97-AF65-F5344CB8AC3E}">
        <p14:creationId xmlns:p14="http://schemas.microsoft.com/office/powerpoint/2010/main" val="124721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de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6.sv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www.wearequik.nl/zelfbeeld" TargetMode="External"/><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234" y="1089659"/>
            <a:ext cx="5475514" cy="3832860"/>
          </a:xfrm>
          <a:prstGeom prst="rect">
            <a:avLst/>
          </a:prstGeom>
        </p:spPr>
      </p:pic>
      <p:sp>
        <p:nvSpPr>
          <p:cNvPr id="7" name="Tekstvak 6"/>
          <p:cNvSpPr txBox="1"/>
          <p:nvPr/>
        </p:nvSpPr>
        <p:spPr>
          <a:xfrm>
            <a:off x="4352612" y="3352800"/>
            <a:ext cx="4059868" cy="923330"/>
          </a:xfrm>
          <a:prstGeom prst="rect">
            <a:avLst/>
          </a:prstGeom>
          <a:noFill/>
        </p:spPr>
        <p:txBody>
          <a:bodyPr wrap="square" rtlCol="0">
            <a:spAutoFit/>
          </a:bodyPr>
          <a:lstStyle/>
          <a:p>
            <a:r>
              <a:rPr lang="nl-NL" dirty="0">
                <a:solidFill>
                  <a:srgbClr val="FF9933"/>
                </a:solidFill>
                <a:latin typeface="Bahnschrift Light" panose="020B0502040204020203" pitchFamily="34" charset="0"/>
              </a:rPr>
              <a:t>Quik is de katalysator </a:t>
            </a:r>
          </a:p>
          <a:p>
            <a:r>
              <a:rPr lang="nl-NL" dirty="0">
                <a:solidFill>
                  <a:srgbClr val="FF9933"/>
                </a:solidFill>
                <a:latin typeface="Bahnschrift Light" panose="020B0502040204020203" pitchFamily="34" charset="0"/>
              </a:rPr>
              <a:t>tussen uitdaging, </a:t>
            </a:r>
          </a:p>
          <a:p>
            <a:r>
              <a:rPr lang="nl-NL" dirty="0">
                <a:solidFill>
                  <a:srgbClr val="FF9933"/>
                </a:solidFill>
                <a:latin typeface="Bahnschrift Light" panose="020B0502040204020203" pitchFamily="34" charset="0"/>
              </a:rPr>
              <a:t>mogelijkheden en oplossingen. </a:t>
            </a:r>
          </a:p>
        </p:txBody>
      </p:sp>
      <p:sp>
        <p:nvSpPr>
          <p:cNvPr id="2" name="Tekstvak 1">
            <a:extLst>
              <a:ext uri="{FF2B5EF4-FFF2-40B4-BE49-F238E27FC236}">
                <a16:creationId xmlns:a16="http://schemas.microsoft.com/office/drawing/2014/main" id="{086EF70C-753B-4905-8C97-0D2C6EFD87A6}"/>
              </a:ext>
            </a:extLst>
          </p:cNvPr>
          <p:cNvSpPr txBox="1"/>
          <p:nvPr/>
        </p:nvSpPr>
        <p:spPr>
          <a:xfrm>
            <a:off x="2254685" y="5257707"/>
            <a:ext cx="9682620" cy="461665"/>
          </a:xfrm>
          <a:prstGeom prst="rect">
            <a:avLst/>
          </a:prstGeom>
          <a:noFill/>
        </p:spPr>
        <p:txBody>
          <a:bodyPr wrap="square" rtlCol="0">
            <a:spAutoFit/>
          </a:bodyPr>
          <a:lstStyle/>
          <a:p>
            <a:r>
              <a:rPr lang="nl-NL" sz="2400" dirty="0">
                <a:latin typeface="Bahnschrift SemiLight SemiConde" panose="020B0502040204020203" pitchFamily="34" charset="0"/>
              </a:rPr>
              <a:t>Drijfveren en Werkgeluk: (Zelf)inzicht en (zelf)acceptatie als stabiele basis</a:t>
            </a:r>
          </a:p>
        </p:txBody>
      </p:sp>
    </p:spTree>
    <p:extLst>
      <p:ext uri="{BB962C8B-B14F-4D97-AF65-F5344CB8AC3E}">
        <p14:creationId xmlns:p14="http://schemas.microsoft.com/office/powerpoint/2010/main" val="125597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9060788" cy="584481"/>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Drijfveren en Werkgeluk</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7441050" cy="369332"/>
          </a:xfrm>
          <a:prstGeom prst="rect">
            <a:avLst/>
          </a:prstGeom>
          <a:noFill/>
        </p:spPr>
        <p:txBody>
          <a:bodyPr wrap="square" rtlCol="0">
            <a:spAutoFit/>
          </a:bodyPr>
          <a:lstStyle/>
          <a:p>
            <a:r>
              <a:rPr lang="nl-NL" dirty="0">
                <a:solidFill>
                  <a:srgbClr val="005684"/>
                </a:solidFill>
                <a:latin typeface="Bahnschrift Light" panose="020B0502040204020203" pitchFamily="34" charset="0"/>
              </a:rPr>
              <a:t>Focus op wat je drijft, waar je goed in bent en wat je leuk vindt!</a:t>
            </a:r>
          </a:p>
        </p:txBody>
      </p:sp>
      <p:pic>
        <p:nvPicPr>
          <p:cNvPr id="2" name="Afbeelding 1">
            <a:extLst>
              <a:ext uri="{FF2B5EF4-FFF2-40B4-BE49-F238E27FC236}">
                <a16:creationId xmlns:a16="http://schemas.microsoft.com/office/drawing/2014/main" id="{1E4E464B-D7D8-4F61-A9D9-3F6F14B604A5}"/>
              </a:ext>
            </a:extLst>
          </p:cNvPr>
          <p:cNvPicPr>
            <a:picLocks noChangeAspect="1"/>
          </p:cNvPicPr>
          <p:nvPr/>
        </p:nvPicPr>
        <p:blipFill>
          <a:blip r:embed="rId4"/>
          <a:stretch>
            <a:fillRect/>
          </a:stretch>
        </p:blipFill>
        <p:spPr>
          <a:xfrm>
            <a:off x="3199222" y="1857520"/>
            <a:ext cx="7413294" cy="4332241"/>
          </a:xfrm>
          <a:prstGeom prst="rect">
            <a:avLst/>
          </a:prstGeom>
        </p:spPr>
      </p:pic>
      <p:pic>
        <p:nvPicPr>
          <p:cNvPr id="3" name="Afbeelding 2">
            <a:extLst>
              <a:ext uri="{FF2B5EF4-FFF2-40B4-BE49-F238E27FC236}">
                <a16:creationId xmlns:a16="http://schemas.microsoft.com/office/drawing/2014/main" id="{5E953A3E-BD5A-4450-B02D-0A4C8429416B}"/>
              </a:ext>
            </a:extLst>
          </p:cNvPr>
          <p:cNvPicPr>
            <a:picLocks noChangeAspect="1"/>
          </p:cNvPicPr>
          <p:nvPr/>
        </p:nvPicPr>
        <p:blipFill>
          <a:blip r:embed="rId5"/>
          <a:stretch>
            <a:fillRect/>
          </a:stretch>
        </p:blipFill>
        <p:spPr>
          <a:xfrm>
            <a:off x="2942684" y="2590942"/>
            <a:ext cx="1660061" cy="838058"/>
          </a:xfrm>
          <a:prstGeom prst="rect">
            <a:avLst/>
          </a:prstGeom>
        </p:spPr>
      </p:pic>
    </p:spTree>
    <p:extLst>
      <p:ext uri="{BB962C8B-B14F-4D97-AF65-F5344CB8AC3E}">
        <p14:creationId xmlns:p14="http://schemas.microsoft.com/office/powerpoint/2010/main" val="37321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4455631" cy="754083"/>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True </a:t>
            </a:r>
            <a:r>
              <a:rPr lang="nl-NL" sz="3200" dirty="0" err="1">
                <a:solidFill>
                  <a:srgbClr val="FF9933"/>
                </a:solidFill>
                <a:latin typeface="Bahnschrift Light" panose="020B0502040204020203" pitchFamily="34" charset="0"/>
              </a:rPr>
              <a:t>colors</a:t>
            </a:r>
            <a:endParaRPr lang="nl-NL" sz="3200"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10" name="Zeshoek 9"/>
          <p:cNvSpPr/>
          <p:nvPr/>
        </p:nvSpPr>
        <p:spPr>
          <a:xfrm>
            <a:off x="5927852" y="2301895"/>
            <a:ext cx="1195252" cy="1078280"/>
          </a:xfrm>
          <a:prstGeom prst="hexagon">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684"/>
              </a:solidFill>
            </a:endParaRPr>
          </a:p>
        </p:txBody>
      </p:sp>
      <p:sp>
        <p:nvSpPr>
          <p:cNvPr id="13" name="Zeshoek 12"/>
          <p:cNvSpPr/>
          <p:nvPr/>
        </p:nvSpPr>
        <p:spPr>
          <a:xfrm>
            <a:off x="7007715" y="2915584"/>
            <a:ext cx="1195252" cy="1078280"/>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684"/>
              </a:solidFill>
            </a:endParaRPr>
          </a:p>
        </p:txBody>
      </p:sp>
      <p:sp>
        <p:nvSpPr>
          <p:cNvPr id="14" name="Zeshoek 13"/>
          <p:cNvSpPr/>
          <p:nvPr/>
        </p:nvSpPr>
        <p:spPr>
          <a:xfrm>
            <a:off x="5934674" y="4754581"/>
            <a:ext cx="1195252" cy="1078280"/>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684"/>
              </a:solidFill>
            </a:endParaRPr>
          </a:p>
        </p:txBody>
      </p:sp>
      <p:sp>
        <p:nvSpPr>
          <p:cNvPr id="15" name="Zeshoek 14"/>
          <p:cNvSpPr/>
          <p:nvPr/>
        </p:nvSpPr>
        <p:spPr>
          <a:xfrm>
            <a:off x="4847989" y="2915584"/>
            <a:ext cx="1195252" cy="1078280"/>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684"/>
              </a:solidFill>
            </a:endParaRPr>
          </a:p>
        </p:txBody>
      </p:sp>
      <p:sp>
        <p:nvSpPr>
          <p:cNvPr id="16" name="Zeshoek 15"/>
          <p:cNvSpPr/>
          <p:nvPr/>
        </p:nvSpPr>
        <p:spPr>
          <a:xfrm>
            <a:off x="7007715" y="4142963"/>
            <a:ext cx="1195252" cy="1078280"/>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684"/>
              </a:solidFill>
            </a:endParaRPr>
          </a:p>
        </p:txBody>
      </p:sp>
      <p:sp>
        <p:nvSpPr>
          <p:cNvPr id="17" name="Zeshoek 16"/>
          <p:cNvSpPr/>
          <p:nvPr/>
        </p:nvSpPr>
        <p:spPr>
          <a:xfrm>
            <a:off x="4847989" y="4142963"/>
            <a:ext cx="1195252" cy="1078280"/>
          </a:xfrm>
          <a:prstGeom prst="hexag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684"/>
              </a:solidFill>
            </a:endParaRPr>
          </a:p>
        </p:txBody>
      </p:sp>
      <p:sp>
        <p:nvSpPr>
          <p:cNvPr id="18" name="Tekstvak 17"/>
          <p:cNvSpPr txBox="1"/>
          <p:nvPr/>
        </p:nvSpPr>
        <p:spPr>
          <a:xfrm>
            <a:off x="5709340" y="1598371"/>
            <a:ext cx="1645920" cy="646331"/>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Voortuitgang</a:t>
            </a:r>
          </a:p>
          <a:p>
            <a:pPr algn="ctr"/>
            <a:r>
              <a:rPr lang="nl-NL" dirty="0">
                <a:solidFill>
                  <a:srgbClr val="005684"/>
                </a:solidFill>
                <a:latin typeface="Bahnschrift Light" panose="020B0502040204020203" pitchFamily="34" charset="0"/>
              </a:rPr>
              <a:t>Succes</a:t>
            </a:r>
          </a:p>
        </p:txBody>
      </p:sp>
      <p:sp>
        <p:nvSpPr>
          <p:cNvPr id="19" name="Tekstvak 18"/>
          <p:cNvSpPr txBox="1"/>
          <p:nvPr/>
        </p:nvSpPr>
        <p:spPr>
          <a:xfrm>
            <a:off x="2880637" y="3131558"/>
            <a:ext cx="1894602" cy="646331"/>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Verbinding</a:t>
            </a:r>
          </a:p>
          <a:p>
            <a:pPr algn="ctr"/>
            <a:r>
              <a:rPr lang="nl-NL" dirty="0">
                <a:solidFill>
                  <a:srgbClr val="005684"/>
                </a:solidFill>
                <a:latin typeface="Bahnschrift Light" panose="020B0502040204020203" pitchFamily="34" charset="0"/>
              </a:rPr>
              <a:t>Samenwerking</a:t>
            </a:r>
          </a:p>
        </p:txBody>
      </p:sp>
      <p:sp>
        <p:nvSpPr>
          <p:cNvPr id="20" name="Tekstvak 19"/>
          <p:cNvSpPr txBox="1"/>
          <p:nvPr/>
        </p:nvSpPr>
        <p:spPr>
          <a:xfrm>
            <a:off x="2774657" y="4359637"/>
            <a:ext cx="2000582" cy="646331"/>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Betrouwbaarheid</a:t>
            </a:r>
          </a:p>
          <a:p>
            <a:pPr algn="ctr"/>
            <a:r>
              <a:rPr lang="nl-NL" dirty="0">
                <a:solidFill>
                  <a:srgbClr val="005684"/>
                </a:solidFill>
                <a:latin typeface="Bahnschrift Light" panose="020B0502040204020203" pitchFamily="34" charset="0"/>
              </a:rPr>
              <a:t>Degelijkheid</a:t>
            </a:r>
          </a:p>
        </p:txBody>
      </p:sp>
      <p:sp>
        <p:nvSpPr>
          <p:cNvPr id="21" name="Tekstvak 20"/>
          <p:cNvSpPr txBox="1"/>
          <p:nvPr/>
        </p:nvSpPr>
        <p:spPr>
          <a:xfrm>
            <a:off x="5702518" y="5981960"/>
            <a:ext cx="1645920" cy="646331"/>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Stevigheid</a:t>
            </a:r>
          </a:p>
          <a:p>
            <a:pPr algn="ctr"/>
            <a:r>
              <a:rPr lang="nl-NL" dirty="0">
                <a:solidFill>
                  <a:srgbClr val="005684"/>
                </a:solidFill>
                <a:latin typeface="Bahnschrift Light" panose="020B0502040204020203" pitchFamily="34" charset="0"/>
              </a:rPr>
              <a:t>Kracht</a:t>
            </a:r>
          </a:p>
        </p:txBody>
      </p:sp>
      <p:sp>
        <p:nvSpPr>
          <p:cNvPr id="22" name="Tekstvak 21"/>
          <p:cNvSpPr txBox="1"/>
          <p:nvPr/>
        </p:nvSpPr>
        <p:spPr>
          <a:xfrm>
            <a:off x="8094400" y="4431415"/>
            <a:ext cx="1645920" cy="646331"/>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Eenheid</a:t>
            </a:r>
          </a:p>
          <a:p>
            <a:pPr algn="ctr"/>
            <a:r>
              <a:rPr lang="nl-NL" dirty="0">
                <a:solidFill>
                  <a:srgbClr val="005684"/>
                </a:solidFill>
                <a:latin typeface="Bahnschrift Light" panose="020B0502040204020203" pitchFamily="34" charset="0"/>
              </a:rPr>
              <a:t>Vertrouwen</a:t>
            </a:r>
          </a:p>
        </p:txBody>
      </p:sp>
      <p:sp>
        <p:nvSpPr>
          <p:cNvPr id="23" name="Tekstvak 22"/>
          <p:cNvSpPr txBox="1"/>
          <p:nvPr/>
        </p:nvSpPr>
        <p:spPr>
          <a:xfrm>
            <a:off x="7964860" y="3131558"/>
            <a:ext cx="1645920" cy="646331"/>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Inzicht</a:t>
            </a:r>
          </a:p>
          <a:p>
            <a:pPr algn="ctr"/>
            <a:r>
              <a:rPr lang="nl-NL" dirty="0">
                <a:solidFill>
                  <a:srgbClr val="005684"/>
                </a:solidFill>
                <a:latin typeface="Bahnschrift Light" panose="020B0502040204020203" pitchFamily="34" charset="0"/>
              </a:rPr>
              <a:t>Kennis</a:t>
            </a:r>
          </a:p>
        </p:txBody>
      </p:sp>
    </p:spTree>
    <p:extLst>
      <p:ext uri="{BB962C8B-B14F-4D97-AF65-F5344CB8AC3E}">
        <p14:creationId xmlns:p14="http://schemas.microsoft.com/office/powerpoint/2010/main" val="190859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6" name="Afbeelding 5"/>
          <p:cNvPicPr>
            <a:picLocks noChangeAspect="1"/>
          </p:cNvPicPr>
          <p:nvPr/>
        </p:nvPicPr>
        <p:blipFill>
          <a:blip r:embed="rId3"/>
          <a:stretch>
            <a:fillRect/>
          </a:stretch>
        </p:blipFill>
        <p:spPr>
          <a:xfrm>
            <a:off x="1376931" y="5865222"/>
            <a:ext cx="1660061" cy="838058"/>
          </a:xfrm>
          <a:prstGeom prst="rect">
            <a:avLst/>
          </a:prstGeom>
        </p:spPr>
      </p:pic>
      <p:sp>
        <p:nvSpPr>
          <p:cNvPr id="7" name="Tekstvak 6"/>
          <p:cNvSpPr txBox="1"/>
          <p:nvPr/>
        </p:nvSpPr>
        <p:spPr>
          <a:xfrm>
            <a:off x="2375475" y="1273039"/>
            <a:ext cx="2651978" cy="369332"/>
          </a:xfrm>
          <a:prstGeom prst="rect">
            <a:avLst/>
          </a:prstGeom>
          <a:noFill/>
        </p:spPr>
        <p:txBody>
          <a:bodyPr wrap="square" rtlCol="0">
            <a:spAutoFit/>
          </a:bodyPr>
          <a:lstStyle/>
          <a:p>
            <a:r>
              <a:rPr lang="nl-NL" b="1" dirty="0">
                <a:solidFill>
                  <a:srgbClr val="7030A0"/>
                </a:solidFill>
                <a:latin typeface="Bahnschrift Light" panose="020B0502040204020203" pitchFamily="34" charset="0"/>
              </a:rPr>
              <a:t>Paars: Dienaar</a:t>
            </a:r>
          </a:p>
        </p:txBody>
      </p:sp>
      <p:pic>
        <p:nvPicPr>
          <p:cNvPr id="8" name="Afbeelding 7"/>
          <p:cNvPicPr>
            <a:picLocks noChangeAspect="1"/>
          </p:cNvPicPr>
          <p:nvPr/>
        </p:nvPicPr>
        <p:blipFill>
          <a:blip r:embed="rId4"/>
          <a:stretch>
            <a:fillRect/>
          </a:stretch>
        </p:blipFill>
        <p:spPr>
          <a:xfrm>
            <a:off x="2206961" y="1934862"/>
            <a:ext cx="1231499" cy="1115665"/>
          </a:xfrm>
          <a:prstGeom prst="rect">
            <a:avLst/>
          </a:prstGeom>
        </p:spPr>
      </p:pic>
      <p:sp>
        <p:nvSpPr>
          <p:cNvPr id="10" name="Tekstvak 3">
            <a:extLst>
              <a:ext uri="{FF2B5EF4-FFF2-40B4-BE49-F238E27FC236}">
                <a16:creationId xmlns:a16="http://schemas.microsoft.com/office/drawing/2014/main" id="{A4D5830E-2F7A-4866-A120-7D3815BC1999}"/>
              </a:ext>
            </a:extLst>
          </p:cNvPr>
          <p:cNvSpPr txBox="1">
            <a:spLocks noChangeArrowheads="1"/>
          </p:cNvSpPr>
          <p:nvPr/>
        </p:nvSpPr>
        <p:spPr bwMode="auto">
          <a:xfrm>
            <a:off x="3568117" y="2292669"/>
            <a:ext cx="7500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Paars streeft naar vertrouwdheid, veiligheid en geborgenheid.</a:t>
            </a:r>
          </a:p>
        </p:txBody>
      </p:sp>
      <p:sp>
        <p:nvSpPr>
          <p:cNvPr id="11" name="Tekstvak 4"/>
          <p:cNvSpPr txBox="1">
            <a:spLocks noChangeArrowheads="1"/>
          </p:cNvSpPr>
          <p:nvPr/>
        </p:nvSpPr>
        <p:spPr bwMode="auto">
          <a:xfrm>
            <a:off x="3568117" y="3050527"/>
            <a:ext cx="862388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Veel paars in de voorkeur:</a:t>
            </a:r>
          </a:p>
          <a:p>
            <a:endParaRPr lang="nl-NL" alt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vindt de mensen in de eigen kring belangrijk, ziet ze graag als familie;</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hecht aan regelmatig terugkerende momenten;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weet traditie op waarde te schatten;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heeft gevoel voor het cyclische in het leven en voor symbolen;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bescheiden en bereid zich op te offeren voor de groep;</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vindt het niet snel nodig om zich als individu te manifesteren.</a:t>
            </a:r>
          </a:p>
        </p:txBody>
      </p:sp>
    </p:spTree>
    <p:extLst>
      <p:ext uri="{BB962C8B-B14F-4D97-AF65-F5344CB8AC3E}">
        <p14:creationId xmlns:p14="http://schemas.microsoft.com/office/powerpoint/2010/main" val="339345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7030A0"/>
                </a:solidFill>
                <a:latin typeface="Bahnschrift Light" panose="020B0502040204020203" pitchFamily="34" charset="0"/>
              </a:rPr>
              <a:t>Paars</a:t>
            </a:r>
          </a:p>
        </p:txBody>
      </p:sp>
      <p:pic>
        <p:nvPicPr>
          <p:cNvPr id="61" name="Afbeelding 60"/>
          <p:cNvPicPr>
            <a:picLocks noChangeAspect="1"/>
          </p:cNvPicPr>
          <p:nvPr/>
        </p:nvPicPr>
        <p:blipFill>
          <a:blip r:embed="rId4"/>
          <a:stretch>
            <a:fillRect/>
          </a:stretch>
        </p:blipFill>
        <p:spPr>
          <a:xfrm>
            <a:off x="3258686" y="1457705"/>
            <a:ext cx="6187976" cy="4804064"/>
          </a:xfrm>
          <a:prstGeom prst="rect">
            <a:avLst/>
          </a:prstGeom>
        </p:spPr>
      </p:pic>
      <p:pic>
        <p:nvPicPr>
          <p:cNvPr id="62" name="Afbeelding 61"/>
          <p:cNvPicPr>
            <a:picLocks noChangeAspect="1"/>
          </p:cNvPicPr>
          <p:nvPr/>
        </p:nvPicPr>
        <p:blipFill>
          <a:blip r:embed="rId5"/>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244280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6" name="Afbeelding 5"/>
          <p:cNvPicPr>
            <a:picLocks noChangeAspect="1"/>
          </p:cNvPicPr>
          <p:nvPr/>
        </p:nvPicPr>
        <p:blipFill>
          <a:blip r:embed="rId4"/>
          <a:stretch>
            <a:fillRect/>
          </a:stretch>
        </p:blipFill>
        <p:spPr>
          <a:xfrm>
            <a:off x="1376931" y="5865222"/>
            <a:ext cx="1660061" cy="838058"/>
          </a:xfrm>
          <a:prstGeom prst="rect">
            <a:avLst/>
          </a:prstGeom>
        </p:spPr>
      </p:pic>
      <p:sp>
        <p:nvSpPr>
          <p:cNvPr id="7" name="Tekstvak 6"/>
          <p:cNvSpPr txBox="1"/>
          <p:nvPr/>
        </p:nvSpPr>
        <p:spPr>
          <a:xfrm>
            <a:off x="2375475" y="1273039"/>
            <a:ext cx="2651978" cy="369332"/>
          </a:xfrm>
          <a:prstGeom prst="rect">
            <a:avLst/>
          </a:prstGeom>
          <a:noFill/>
        </p:spPr>
        <p:txBody>
          <a:bodyPr wrap="square" rtlCol="0">
            <a:spAutoFit/>
          </a:bodyPr>
          <a:lstStyle/>
          <a:p>
            <a:r>
              <a:rPr lang="nl-NL" b="1" dirty="0">
                <a:solidFill>
                  <a:srgbClr val="FF0000"/>
                </a:solidFill>
                <a:latin typeface="Bahnschrift Light" panose="020B0502040204020203" pitchFamily="34" charset="0"/>
              </a:rPr>
              <a:t>Rood: Doorpakker</a:t>
            </a:r>
          </a:p>
        </p:txBody>
      </p:sp>
      <p:sp>
        <p:nvSpPr>
          <p:cNvPr id="9" name="Tekstvak 3">
            <a:extLst>
              <a:ext uri="{FF2B5EF4-FFF2-40B4-BE49-F238E27FC236}">
                <a16:creationId xmlns:a16="http://schemas.microsoft.com/office/drawing/2014/main" id="{A4D5830E-2F7A-4866-A120-7D3815BC1999}"/>
              </a:ext>
            </a:extLst>
          </p:cNvPr>
          <p:cNvSpPr txBox="1">
            <a:spLocks noChangeArrowheads="1"/>
          </p:cNvSpPr>
          <p:nvPr/>
        </p:nvSpPr>
        <p:spPr bwMode="auto">
          <a:xfrm>
            <a:off x="3568117" y="2292669"/>
            <a:ext cx="7500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Rood streeft naar een eigen domein.</a:t>
            </a:r>
          </a:p>
        </p:txBody>
      </p:sp>
      <p:sp>
        <p:nvSpPr>
          <p:cNvPr id="10" name="Tekstvak 4"/>
          <p:cNvSpPr txBox="1">
            <a:spLocks noChangeArrowheads="1"/>
          </p:cNvSpPr>
          <p:nvPr/>
        </p:nvSpPr>
        <p:spPr bwMode="auto">
          <a:xfrm>
            <a:off x="3568117" y="3050527"/>
            <a:ext cx="862388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Veel rood in de voorkeur:</a:t>
            </a:r>
          </a:p>
          <a:p>
            <a:endParaRPr lang="nl-NL" alt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daadkrachtig en soms ongeduldig;</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kan erg snel en impulsief reageren;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wil met respect bejegend worden;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heeft respect voor kracht;</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stelt weinig vertrouwen in machthebbers;</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trouw aan degenen die hij tot zijn vrienden rekent.</a:t>
            </a:r>
          </a:p>
          <a:p>
            <a:endParaRPr lang="nl-NL" altLang="nl-NL" sz="2000" dirty="0">
              <a:solidFill>
                <a:srgbClr val="005684"/>
              </a:solidFill>
              <a:latin typeface="Bahnschrift Light" panose="020B0502040204020203" pitchFamily="34" charset="0"/>
            </a:endParaRPr>
          </a:p>
          <a:p>
            <a:r>
              <a:rPr lang="nl-NL" altLang="nl-NL" sz="2000" dirty="0">
                <a:solidFill>
                  <a:srgbClr val="005684"/>
                </a:solidFill>
                <a:latin typeface="Bahnschrift Light" panose="020B0502040204020203" pitchFamily="34" charset="0"/>
              </a:rPr>
              <a:t>Let op: de mate waarin Rood zich manifesteert is afhankelijk van de</a:t>
            </a:r>
          </a:p>
          <a:p>
            <a:r>
              <a:rPr lang="nl-NL" altLang="nl-NL" sz="2000" dirty="0">
                <a:solidFill>
                  <a:srgbClr val="005684"/>
                </a:solidFill>
                <a:latin typeface="Bahnschrift Light" panose="020B0502040204020203" pitchFamily="34" charset="0"/>
              </a:rPr>
              <a:t>Rode gedragsscore. </a:t>
            </a:r>
          </a:p>
        </p:txBody>
      </p:sp>
      <p:sp>
        <p:nvSpPr>
          <p:cNvPr id="11" name="Zeshoek 10"/>
          <p:cNvSpPr/>
          <p:nvPr/>
        </p:nvSpPr>
        <p:spPr>
          <a:xfrm>
            <a:off x="2206961" y="1990940"/>
            <a:ext cx="1195252" cy="1078280"/>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80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FF0000"/>
                </a:solidFill>
                <a:latin typeface="Bahnschrift Light" panose="020B0502040204020203" pitchFamily="34" charset="0"/>
              </a:rPr>
              <a:t>Rood</a:t>
            </a:r>
          </a:p>
        </p:txBody>
      </p:sp>
      <p:pic>
        <p:nvPicPr>
          <p:cNvPr id="7" name="Afbeelding 6"/>
          <p:cNvPicPr>
            <a:picLocks noChangeAspect="1"/>
          </p:cNvPicPr>
          <p:nvPr/>
        </p:nvPicPr>
        <p:blipFill>
          <a:blip r:embed="rId4"/>
          <a:stretch>
            <a:fillRect/>
          </a:stretch>
        </p:blipFill>
        <p:spPr>
          <a:xfrm>
            <a:off x="3701464" y="1642371"/>
            <a:ext cx="5316173" cy="4724809"/>
          </a:xfrm>
          <a:prstGeom prst="rect">
            <a:avLst/>
          </a:prstGeom>
        </p:spPr>
      </p:pic>
      <p:pic>
        <p:nvPicPr>
          <p:cNvPr id="8" name="Afbeelding 7"/>
          <p:cNvPicPr>
            <a:picLocks noChangeAspect="1"/>
          </p:cNvPicPr>
          <p:nvPr/>
        </p:nvPicPr>
        <p:blipFill>
          <a:blip r:embed="rId5"/>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264173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6" name="Afbeelding 5"/>
          <p:cNvPicPr>
            <a:picLocks noChangeAspect="1"/>
          </p:cNvPicPr>
          <p:nvPr/>
        </p:nvPicPr>
        <p:blipFill>
          <a:blip r:embed="rId3"/>
          <a:stretch>
            <a:fillRect/>
          </a:stretch>
        </p:blipFill>
        <p:spPr>
          <a:xfrm>
            <a:off x="1376931" y="5865222"/>
            <a:ext cx="1660061" cy="838058"/>
          </a:xfrm>
          <a:prstGeom prst="rect">
            <a:avLst/>
          </a:prstGeom>
        </p:spPr>
      </p:pic>
      <p:sp>
        <p:nvSpPr>
          <p:cNvPr id="7" name="Tekstvak 6"/>
          <p:cNvSpPr txBox="1"/>
          <p:nvPr/>
        </p:nvSpPr>
        <p:spPr>
          <a:xfrm>
            <a:off x="2375475" y="1273039"/>
            <a:ext cx="2651978" cy="369332"/>
          </a:xfrm>
          <a:prstGeom prst="rect">
            <a:avLst/>
          </a:prstGeom>
          <a:noFill/>
        </p:spPr>
        <p:txBody>
          <a:bodyPr wrap="square" rtlCol="0">
            <a:spAutoFit/>
          </a:bodyPr>
          <a:lstStyle/>
          <a:p>
            <a:r>
              <a:rPr lang="nl-NL" b="1" dirty="0">
                <a:solidFill>
                  <a:srgbClr val="0070C0"/>
                </a:solidFill>
                <a:latin typeface="Bahnschrift Light" panose="020B0502040204020203" pitchFamily="34" charset="0"/>
              </a:rPr>
              <a:t>Blauw: Waakhond</a:t>
            </a:r>
          </a:p>
        </p:txBody>
      </p:sp>
      <p:sp>
        <p:nvSpPr>
          <p:cNvPr id="10" name="Tekstvak 3">
            <a:extLst>
              <a:ext uri="{FF2B5EF4-FFF2-40B4-BE49-F238E27FC236}">
                <a16:creationId xmlns:a16="http://schemas.microsoft.com/office/drawing/2014/main" id="{A4D5830E-2F7A-4866-A120-7D3815BC1999}"/>
              </a:ext>
            </a:extLst>
          </p:cNvPr>
          <p:cNvSpPr txBox="1">
            <a:spLocks noChangeArrowheads="1"/>
          </p:cNvSpPr>
          <p:nvPr/>
        </p:nvSpPr>
        <p:spPr bwMode="auto">
          <a:xfrm>
            <a:off x="3568117" y="2292669"/>
            <a:ext cx="7500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Blauw streeft naar orde en zekerheid.</a:t>
            </a:r>
          </a:p>
        </p:txBody>
      </p:sp>
      <p:sp>
        <p:nvSpPr>
          <p:cNvPr id="11" name="Tekstvak 4"/>
          <p:cNvSpPr txBox="1">
            <a:spLocks noChangeArrowheads="1"/>
          </p:cNvSpPr>
          <p:nvPr/>
        </p:nvSpPr>
        <p:spPr bwMode="auto">
          <a:xfrm>
            <a:off x="3568117" y="3050527"/>
            <a:ext cx="862388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Veel blauw in de voorkeur:</a:t>
            </a:r>
          </a:p>
          <a:p>
            <a:endParaRPr lang="nl-NL" alt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loyaal aan systemen;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hecht aan regels en discipline; </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maakt het werk echt af;</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wil waardering voor de inzet;</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gesteld op zekerheden en heldere afspraken;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let er op dat afspraken consequent worden nageleefd;</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vindt rechtvaardigheid belangrijk;</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vindt dat overtredingen bestraft moeten worden.</a:t>
            </a:r>
          </a:p>
        </p:txBody>
      </p:sp>
      <p:sp>
        <p:nvSpPr>
          <p:cNvPr id="12" name="Zeshoek 11"/>
          <p:cNvSpPr/>
          <p:nvPr/>
        </p:nvSpPr>
        <p:spPr>
          <a:xfrm>
            <a:off x="2206961" y="1953584"/>
            <a:ext cx="1195252" cy="1078280"/>
          </a:xfrm>
          <a:prstGeom prst="hexag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81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0070C0"/>
                </a:solidFill>
                <a:latin typeface="Bahnschrift Light" panose="020B0502040204020203" pitchFamily="34" charset="0"/>
              </a:rPr>
              <a:t>Blauw</a:t>
            </a:r>
          </a:p>
        </p:txBody>
      </p:sp>
      <p:pic>
        <p:nvPicPr>
          <p:cNvPr id="7" name="Afbeelding 6"/>
          <p:cNvPicPr>
            <a:picLocks noChangeAspect="1"/>
          </p:cNvPicPr>
          <p:nvPr/>
        </p:nvPicPr>
        <p:blipFill>
          <a:blip r:embed="rId4"/>
          <a:stretch>
            <a:fillRect/>
          </a:stretch>
        </p:blipFill>
        <p:spPr>
          <a:xfrm>
            <a:off x="3285809" y="1642371"/>
            <a:ext cx="5877053" cy="5072312"/>
          </a:xfrm>
          <a:prstGeom prst="rect">
            <a:avLst/>
          </a:prstGeom>
        </p:spPr>
      </p:pic>
      <p:pic>
        <p:nvPicPr>
          <p:cNvPr id="8" name="Afbeelding 7"/>
          <p:cNvPicPr>
            <a:picLocks noChangeAspect="1"/>
          </p:cNvPicPr>
          <p:nvPr/>
        </p:nvPicPr>
        <p:blipFill>
          <a:blip r:embed="rId5"/>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42872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6" name="Afbeelding 5"/>
          <p:cNvPicPr>
            <a:picLocks noChangeAspect="1"/>
          </p:cNvPicPr>
          <p:nvPr/>
        </p:nvPicPr>
        <p:blipFill>
          <a:blip r:embed="rId3"/>
          <a:stretch>
            <a:fillRect/>
          </a:stretch>
        </p:blipFill>
        <p:spPr>
          <a:xfrm>
            <a:off x="1376931" y="5865222"/>
            <a:ext cx="1660061" cy="838058"/>
          </a:xfrm>
          <a:prstGeom prst="rect">
            <a:avLst/>
          </a:prstGeom>
        </p:spPr>
      </p:pic>
      <p:sp>
        <p:nvSpPr>
          <p:cNvPr id="7" name="Tekstvak 6"/>
          <p:cNvSpPr txBox="1"/>
          <p:nvPr/>
        </p:nvSpPr>
        <p:spPr>
          <a:xfrm>
            <a:off x="2375475" y="1273039"/>
            <a:ext cx="2651978" cy="369332"/>
          </a:xfrm>
          <a:prstGeom prst="rect">
            <a:avLst/>
          </a:prstGeom>
          <a:noFill/>
        </p:spPr>
        <p:txBody>
          <a:bodyPr wrap="square" rtlCol="0">
            <a:spAutoFit/>
          </a:bodyPr>
          <a:lstStyle/>
          <a:p>
            <a:r>
              <a:rPr lang="nl-NL" b="1" dirty="0">
                <a:solidFill>
                  <a:srgbClr val="FF6600"/>
                </a:solidFill>
                <a:latin typeface="Bahnschrift Light" panose="020B0502040204020203" pitchFamily="34" charset="0"/>
              </a:rPr>
              <a:t>Oranje: Streber</a:t>
            </a:r>
          </a:p>
        </p:txBody>
      </p:sp>
      <p:sp>
        <p:nvSpPr>
          <p:cNvPr id="9" name="Tekstvak 3">
            <a:extLst>
              <a:ext uri="{FF2B5EF4-FFF2-40B4-BE49-F238E27FC236}">
                <a16:creationId xmlns:a16="http://schemas.microsoft.com/office/drawing/2014/main" id="{A4D5830E-2F7A-4866-A120-7D3815BC1999}"/>
              </a:ext>
            </a:extLst>
          </p:cNvPr>
          <p:cNvSpPr txBox="1">
            <a:spLocks noChangeArrowheads="1"/>
          </p:cNvSpPr>
          <p:nvPr/>
        </p:nvSpPr>
        <p:spPr bwMode="auto">
          <a:xfrm>
            <a:off x="3568117" y="2292669"/>
            <a:ext cx="7500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Oranje streeft naar resultaat en vooruitgang.</a:t>
            </a:r>
          </a:p>
        </p:txBody>
      </p:sp>
      <p:sp>
        <p:nvSpPr>
          <p:cNvPr id="10" name="Tekstvak 4"/>
          <p:cNvSpPr txBox="1">
            <a:spLocks noChangeArrowheads="1"/>
          </p:cNvSpPr>
          <p:nvPr/>
        </p:nvSpPr>
        <p:spPr bwMode="auto">
          <a:xfrm>
            <a:off x="3568117" y="3050527"/>
            <a:ext cx="862388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Veel oranje in de voorkeur:</a:t>
            </a:r>
          </a:p>
          <a:p>
            <a:endParaRPr lang="nl-NL" alt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competitief ingesteld;</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gericht op het waarnemen van kansen en het behalen van succes; </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wil uitdagingen aangaan;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sterk gericht op doelen en middelen;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denkt dat ‘willen’ belangrijker is dan ‘kunnen’;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wil serieus worden genomen.</a:t>
            </a:r>
          </a:p>
        </p:txBody>
      </p:sp>
      <p:sp>
        <p:nvSpPr>
          <p:cNvPr id="11" name="Zeshoek 10"/>
          <p:cNvSpPr/>
          <p:nvPr/>
        </p:nvSpPr>
        <p:spPr>
          <a:xfrm>
            <a:off x="2206961" y="1953584"/>
            <a:ext cx="1195252" cy="1078280"/>
          </a:xfrm>
          <a:prstGeom prst="hexagon">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387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FF6600"/>
                </a:solidFill>
                <a:latin typeface="Bahnschrift Light" panose="020B0502040204020203" pitchFamily="34" charset="0"/>
              </a:rPr>
              <a:t>Oranje</a:t>
            </a:r>
          </a:p>
        </p:txBody>
      </p:sp>
      <p:pic>
        <p:nvPicPr>
          <p:cNvPr id="7" name="Afbeelding 6"/>
          <p:cNvPicPr>
            <a:picLocks noChangeAspect="1"/>
          </p:cNvPicPr>
          <p:nvPr/>
        </p:nvPicPr>
        <p:blipFill>
          <a:blip r:embed="rId4"/>
          <a:stretch>
            <a:fillRect/>
          </a:stretch>
        </p:blipFill>
        <p:spPr>
          <a:xfrm>
            <a:off x="3354783" y="1642371"/>
            <a:ext cx="6059949" cy="4877223"/>
          </a:xfrm>
          <a:prstGeom prst="rect">
            <a:avLst/>
          </a:prstGeom>
        </p:spPr>
      </p:pic>
      <p:pic>
        <p:nvPicPr>
          <p:cNvPr id="8" name="Afbeelding 7"/>
          <p:cNvPicPr>
            <a:picLocks noChangeAspect="1"/>
          </p:cNvPicPr>
          <p:nvPr/>
        </p:nvPicPr>
        <p:blipFill>
          <a:blip r:embed="rId5"/>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16153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5475" y="688558"/>
            <a:ext cx="3045611" cy="662939"/>
          </a:xfrm>
        </p:spPr>
        <p:txBody>
          <a:bodyPr>
            <a:normAutofit/>
          </a:bodyPr>
          <a:lstStyle/>
          <a:p>
            <a:r>
              <a:rPr lang="nl-NL" sz="3200" dirty="0">
                <a:solidFill>
                  <a:srgbClr val="FF9933"/>
                </a:solidFill>
                <a:latin typeface="Bahnschrift Light" panose="020B0502040204020203" pitchFamily="34" charset="0"/>
              </a:rPr>
              <a:t>Wie is Ron?</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0558" y="1661994"/>
            <a:ext cx="2013646" cy="1938992"/>
          </a:xfrm>
          <a:prstGeom prst="rect">
            <a:avLst/>
          </a:prstGeom>
          <a:noFill/>
        </p:spPr>
        <p:txBody>
          <a:bodyPr wrap="square" rtlCol="0">
            <a:spAutoFit/>
          </a:bodyPr>
          <a:lstStyle/>
          <a:p>
            <a:r>
              <a:rPr lang="nl-NL" sz="2000" dirty="0">
                <a:solidFill>
                  <a:srgbClr val="005684"/>
                </a:solidFill>
                <a:latin typeface="Bahnschrift Light" panose="020B0502040204020203" pitchFamily="34" charset="0"/>
              </a:rPr>
              <a:t>Doener</a:t>
            </a:r>
            <a:endParaRPr lang="nl-NL" sz="2000" dirty="0">
              <a:latin typeface="Bahnschrift Light" panose="020B0502040204020203" pitchFamily="34" charset="0"/>
            </a:endParaRPr>
          </a:p>
          <a:p>
            <a:r>
              <a:rPr lang="nl-NL" sz="2000" dirty="0">
                <a:solidFill>
                  <a:srgbClr val="FF9933"/>
                </a:solidFill>
                <a:latin typeface="Bahnschrift Light" panose="020B0502040204020203" pitchFamily="34" charset="0"/>
              </a:rPr>
              <a:t>Positivist</a:t>
            </a:r>
            <a:endParaRPr lang="nl-NL" sz="2000" dirty="0">
              <a:solidFill>
                <a:srgbClr val="005684"/>
              </a:solidFill>
              <a:latin typeface="Bahnschrift Light" panose="020B0502040204020203" pitchFamily="34" charset="0"/>
            </a:endParaRPr>
          </a:p>
          <a:p>
            <a:r>
              <a:rPr lang="nl-NL" sz="2000" dirty="0">
                <a:solidFill>
                  <a:srgbClr val="005684"/>
                </a:solidFill>
                <a:latin typeface="Bahnschrift Light" panose="020B0502040204020203" pitchFamily="34" charset="0"/>
              </a:rPr>
              <a:t>Energiek</a:t>
            </a:r>
          </a:p>
          <a:p>
            <a:r>
              <a:rPr lang="nl-NL" sz="2000" dirty="0">
                <a:solidFill>
                  <a:srgbClr val="FF9933"/>
                </a:solidFill>
                <a:latin typeface="Bahnschrift Light" panose="020B0502040204020203" pitchFamily="34" charset="0"/>
              </a:rPr>
              <a:t>Visionair</a:t>
            </a:r>
            <a:endParaRPr lang="nl-NL" sz="2000" dirty="0">
              <a:solidFill>
                <a:srgbClr val="005684"/>
              </a:solidFill>
              <a:latin typeface="Bahnschrift Light" panose="020B0502040204020203" pitchFamily="34" charset="0"/>
            </a:endParaRPr>
          </a:p>
          <a:p>
            <a:r>
              <a:rPr lang="nl-NL" sz="2000" dirty="0">
                <a:solidFill>
                  <a:srgbClr val="005684"/>
                </a:solidFill>
                <a:latin typeface="Bahnschrift Light" panose="020B0502040204020203" pitchFamily="34" charset="0"/>
              </a:rPr>
              <a:t>Doorzetter</a:t>
            </a:r>
          </a:p>
          <a:p>
            <a:r>
              <a:rPr lang="nl-NL" sz="2000" dirty="0">
                <a:solidFill>
                  <a:srgbClr val="FF9933"/>
                </a:solidFill>
                <a:latin typeface="Bahnschrift Light" panose="020B0502040204020203" pitchFamily="34" charset="0"/>
              </a:rPr>
              <a:t>Samenwerker</a:t>
            </a:r>
            <a:r>
              <a:rPr lang="nl-NL" sz="2000" dirty="0">
                <a:solidFill>
                  <a:srgbClr val="005684"/>
                </a:solidFill>
                <a:latin typeface="Bahnschrift Light" panose="020B0502040204020203" pitchFamily="34" charset="0"/>
              </a:rPr>
              <a:t> </a:t>
            </a:r>
          </a:p>
        </p:txBody>
      </p:sp>
      <p:pic>
        <p:nvPicPr>
          <p:cNvPr id="7" name="Afbeelding 6">
            <a:extLst>
              <a:ext uri="{FF2B5EF4-FFF2-40B4-BE49-F238E27FC236}">
                <a16:creationId xmlns:a16="http://schemas.microsoft.com/office/drawing/2014/main" id="{60FB1A28-C67C-40A6-A755-301E9B8A80D3}"/>
              </a:ext>
            </a:extLst>
          </p:cNvPr>
          <p:cNvPicPr>
            <a:picLocks noChangeAspect="1"/>
          </p:cNvPicPr>
          <p:nvPr/>
        </p:nvPicPr>
        <p:blipFill>
          <a:blip r:embed="rId4"/>
          <a:stretch>
            <a:fillRect/>
          </a:stretch>
        </p:blipFill>
        <p:spPr>
          <a:xfrm>
            <a:off x="9265734" y="1739169"/>
            <a:ext cx="2532585" cy="1909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Afbeelding 8">
            <a:extLst>
              <a:ext uri="{FF2B5EF4-FFF2-40B4-BE49-F238E27FC236}">
                <a16:creationId xmlns:a16="http://schemas.microsoft.com/office/drawing/2014/main" id="{4AED3F29-B919-4A70-80BD-1E6BFCF5D96B}"/>
              </a:ext>
            </a:extLst>
          </p:cNvPr>
          <p:cNvPicPr>
            <a:picLocks noChangeAspect="1"/>
          </p:cNvPicPr>
          <p:nvPr/>
        </p:nvPicPr>
        <p:blipFill>
          <a:blip r:embed="rId5"/>
          <a:stretch>
            <a:fillRect/>
          </a:stretch>
        </p:blipFill>
        <p:spPr>
          <a:xfrm flipH="1">
            <a:off x="9265734" y="4103870"/>
            <a:ext cx="2532585" cy="1909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kstvak 9"/>
          <p:cNvSpPr txBox="1"/>
          <p:nvPr/>
        </p:nvSpPr>
        <p:spPr>
          <a:xfrm>
            <a:off x="2377440" y="3766434"/>
            <a:ext cx="3043646" cy="2246769"/>
          </a:xfrm>
          <a:prstGeom prst="rect">
            <a:avLst/>
          </a:prstGeom>
          <a:noFill/>
        </p:spPr>
        <p:txBody>
          <a:bodyPr wrap="square" rtlCol="0">
            <a:spAutoFit/>
          </a:bodyPr>
          <a:lstStyle/>
          <a:p>
            <a:r>
              <a:rPr lang="nl-NL" sz="2000" b="1" dirty="0">
                <a:solidFill>
                  <a:srgbClr val="005684"/>
                </a:solidFill>
                <a:latin typeface="Bahnschrift Light" panose="020B0502040204020203" pitchFamily="34" charset="0"/>
              </a:rPr>
              <a:t>Hobby’s</a:t>
            </a:r>
            <a:endParaRPr lang="nl-NL" b="1" dirty="0">
              <a:solidFill>
                <a:srgbClr val="005684"/>
              </a:solidFill>
              <a:latin typeface="Bahnschrift Light" panose="020B0502040204020203" pitchFamily="34" charset="0"/>
            </a:endParaRPr>
          </a:p>
          <a:p>
            <a:pPr marL="285750" indent="-285750">
              <a:buFont typeface="Arial" panose="020B0604020202020204" pitchFamily="34" charset="0"/>
              <a:buChar char="•"/>
            </a:pPr>
            <a:r>
              <a:rPr lang="nl-NL" sz="2000" dirty="0">
                <a:solidFill>
                  <a:srgbClr val="005684"/>
                </a:solidFill>
                <a:latin typeface="Bahnschrift Light" panose="020B0502040204020203" pitchFamily="34" charset="0"/>
              </a:rPr>
              <a:t>Voetbal</a:t>
            </a:r>
          </a:p>
          <a:p>
            <a:pPr marL="285750" indent="-285750">
              <a:buFont typeface="Arial" panose="020B0604020202020204" pitchFamily="34" charset="0"/>
              <a:buChar char="•"/>
            </a:pPr>
            <a:r>
              <a:rPr lang="nl-NL" sz="2000" dirty="0">
                <a:solidFill>
                  <a:srgbClr val="005684"/>
                </a:solidFill>
                <a:latin typeface="Bahnschrift Light" panose="020B0502040204020203" pitchFamily="34" charset="0"/>
              </a:rPr>
              <a:t>Formule 1</a:t>
            </a:r>
          </a:p>
          <a:p>
            <a:pPr marL="285750" indent="-285750">
              <a:buFont typeface="Arial" panose="020B0604020202020204" pitchFamily="34" charset="0"/>
              <a:buChar char="•"/>
            </a:pPr>
            <a:r>
              <a:rPr lang="nl-NL" sz="2000" dirty="0">
                <a:solidFill>
                  <a:srgbClr val="005684"/>
                </a:solidFill>
                <a:latin typeface="Bahnschrift Light" panose="020B0502040204020203" pitchFamily="34" charset="0"/>
              </a:rPr>
              <a:t>Sport</a:t>
            </a:r>
          </a:p>
          <a:p>
            <a:pPr marL="285750" indent="-285750">
              <a:buFont typeface="Arial" panose="020B0604020202020204" pitchFamily="34" charset="0"/>
              <a:buChar char="•"/>
            </a:pPr>
            <a:r>
              <a:rPr lang="nl-NL" sz="2000" dirty="0">
                <a:solidFill>
                  <a:srgbClr val="005684"/>
                </a:solidFill>
                <a:latin typeface="Bahnschrift Light" panose="020B0502040204020203" pitchFamily="34" charset="0"/>
              </a:rPr>
              <a:t>Ondernemerschap</a:t>
            </a:r>
          </a:p>
          <a:p>
            <a:pPr marL="285750" indent="-285750">
              <a:buFont typeface="Arial" panose="020B0604020202020204" pitchFamily="34" charset="0"/>
              <a:buChar char="•"/>
            </a:pPr>
            <a:r>
              <a:rPr lang="nl-NL" sz="2000" dirty="0">
                <a:solidFill>
                  <a:srgbClr val="005684"/>
                </a:solidFill>
                <a:latin typeface="Bahnschrift Light" panose="020B0502040204020203" pitchFamily="34" charset="0"/>
              </a:rPr>
              <a:t>Netflix</a:t>
            </a:r>
          </a:p>
          <a:p>
            <a:pPr marL="285750" indent="-285750">
              <a:buFont typeface="Arial" panose="020B0604020202020204" pitchFamily="34" charset="0"/>
              <a:buChar char="•"/>
            </a:pPr>
            <a:r>
              <a:rPr lang="nl-NL" sz="2000" dirty="0">
                <a:solidFill>
                  <a:srgbClr val="005684"/>
                </a:solidFill>
                <a:latin typeface="Bahnschrift Light" panose="020B0502040204020203" pitchFamily="34" charset="0"/>
              </a:rPr>
              <a:t>Gamen</a:t>
            </a:r>
          </a:p>
        </p:txBody>
      </p:sp>
      <p:pic>
        <p:nvPicPr>
          <p:cNvPr id="3" name="Afbeelding 2">
            <a:extLst>
              <a:ext uri="{FF2B5EF4-FFF2-40B4-BE49-F238E27FC236}">
                <a16:creationId xmlns:a16="http://schemas.microsoft.com/office/drawing/2014/main" id="{345E83BF-7DCD-4EBF-920A-91EA88692AD1}"/>
              </a:ext>
            </a:extLst>
          </p:cNvPr>
          <p:cNvPicPr>
            <a:picLocks noChangeAspect="1"/>
          </p:cNvPicPr>
          <p:nvPr/>
        </p:nvPicPr>
        <p:blipFill>
          <a:blip r:embed="rId6"/>
          <a:stretch>
            <a:fillRect/>
          </a:stretch>
        </p:blipFill>
        <p:spPr>
          <a:xfrm>
            <a:off x="5573594" y="1739169"/>
            <a:ext cx="3228805" cy="4305073"/>
          </a:xfrm>
          <a:prstGeom prst="rect">
            <a:avLst/>
          </a:prstGeom>
          <a:ln>
            <a:noFill/>
          </a:ln>
          <a:effectLst>
            <a:softEdge rad="112500"/>
          </a:effectLst>
        </p:spPr>
      </p:pic>
    </p:spTree>
    <p:extLst>
      <p:ext uri="{BB962C8B-B14F-4D97-AF65-F5344CB8AC3E}">
        <p14:creationId xmlns:p14="http://schemas.microsoft.com/office/powerpoint/2010/main" val="35889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92D050"/>
                </a:solidFill>
                <a:latin typeface="Bahnschrift Light" panose="020B0502040204020203" pitchFamily="34" charset="0"/>
              </a:rPr>
              <a:t>Groen: Allemansvriend</a:t>
            </a:r>
          </a:p>
        </p:txBody>
      </p:sp>
      <p:sp>
        <p:nvSpPr>
          <p:cNvPr id="8" name="Tekstvak 3">
            <a:extLst>
              <a:ext uri="{FF2B5EF4-FFF2-40B4-BE49-F238E27FC236}">
                <a16:creationId xmlns:a16="http://schemas.microsoft.com/office/drawing/2014/main" id="{A4D5830E-2F7A-4866-A120-7D3815BC1999}"/>
              </a:ext>
            </a:extLst>
          </p:cNvPr>
          <p:cNvSpPr txBox="1">
            <a:spLocks noChangeArrowheads="1"/>
          </p:cNvSpPr>
          <p:nvPr/>
        </p:nvSpPr>
        <p:spPr bwMode="auto">
          <a:xfrm>
            <a:off x="3568117" y="2292669"/>
            <a:ext cx="75009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Groen streeft de menselijke maat na en stelt onderlinge harmonie voorop.</a:t>
            </a:r>
          </a:p>
        </p:txBody>
      </p:sp>
      <p:sp>
        <p:nvSpPr>
          <p:cNvPr id="9" name="Tekstvak 4"/>
          <p:cNvSpPr txBox="1">
            <a:spLocks noChangeArrowheads="1"/>
          </p:cNvSpPr>
          <p:nvPr/>
        </p:nvSpPr>
        <p:spPr bwMode="auto">
          <a:xfrm>
            <a:off x="3568117" y="3050527"/>
            <a:ext cx="862388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Veel groen in de voorkeur:</a:t>
            </a:r>
          </a:p>
          <a:p>
            <a:endParaRPr lang="nl-NL" alt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sociaal ingesteld;</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gaat uit van de menselijke maat; </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heeft een goede antenne voor de gevoelens van anderen;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heeft oog voor de zwakkeren;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gaat het om onderlinge warmte, betrokkenheid;</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heeft een hekel aan arrogantie.</a:t>
            </a:r>
          </a:p>
        </p:txBody>
      </p:sp>
      <p:sp>
        <p:nvSpPr>
          <p:cNvPr id="10" name="Zeshoek 9"/>
          <p:cNvSpPr/>
          <p:nvPr/>
        </p:nvSpPr>
        <p:spPr>
          <a:xfrm>
            <a:off x="2201042" y="1953584"/>
            <a:ext cx="1195252" cy="1078280"/>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p:blipFill>
          <a:blip r:embed="rId3"/>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304218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92D050"/>
                </a:solidFill>
                <a:latin typeface="Bahnschrift Light" panose="020B0502040204020203" pitchFamily="34" charset="0"/>
              </a:rPr>
              <a:t>Groen</a:t>
            </a:r>
          </a:p>
        </p:txBody>
      </p:sp>
      <p:pic>
        <p:nvPicPr>
          <p:cNvPr id="7" name="Afbeelding 6"/>
          <p:cNvPicPr>
            <a:picLocks noChangeAspect="1"/>
          </p:cNvPicPr>
          <p:nvPr/>
        </p:nvPicPr>
        <p:blipFill>
          <a:blip r:embed="rId4"/>
          <a:stretch>
            <a:fillRect/>
          </a:stretch>
        </p:blipFill>
        <p:spPr>
          <a:xfrm>
            <a:off x="2968300" y="1457705"/>
            <a:ext cx="6736664" cy="5236918"/>
          </a:xfrm>
          <a:prstGeom prst="rect">
            <a:avLst/>
          </a:prstGeom>
        </p:spPr>
      </p:pic>
      <p:pic>
        <p:nvPicPr>
          <p:cNvPr id="8" name="Afbeelding 7"/>
          <p:cNvPicPr>
            <a:picLocks noChangeAspect="1"/>
          </p:cNvPicPr>
          <p:nvPr/>
        </p:nvPicPr>
        <p:blipFill>
          <a:blip r:embed="rId5"/>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30811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FFFF00"/>
                </a:solidFill>
                <a:latin typeface="Bahnschrift Light" panose="020B0502040204020203" pitchFamily="34" charset="0"/>
              </a:rPr>
              <a:t>Geel: Innovator</a:t>
            </a:r>
          </a:p>
        </p:txBody>
      </p:sp>
      <p:sp>
        <p:nvSpPr>
          <p:cNvPr id="8" name="Tekstvak 3">
            <a:extLst>
              <a:ext uri="{FF2B5EF4-FFF2-40B4-BE49-F238E27FC236}">
                <a16:creationId xmlns:a16="http://schemas.microsoft.com/office/drawing/2014/main" id="{A4D5830E-2F7A-4866-A120-7D3815BC1999}"/>
              </a:ext>
            </a:extLst>
          </p:cNvPr>
          <p:cNvSpPr txBox="1">
            <a:spLocks noChangeArrowheads="1"/>
          </p:cNvSpPr>
          <p:nvPr/>
        </p:nvSpPr>
        <p:spPr bwMode="auto">
          <a:xfrm>
            <a:off x="3568117" y="2292669"/>
            <a:ext cx="7500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Geel streeft naar het verwerven van kennis en inzicht.</a:t>
            </a:r>
          </a:p>
        </p:txBody>
      </p:sp>
      <p:sp>
        <p:nvSpPr>
          <p:cNvPr id="9" name="Tekstvak 4"/>
          <p:cNvSpPr txBox="1">
            <a:spLocks noChangeArrowheads="1"/>
          </p:cNvSpPr>
          <p:nvPr/>
        </p:nvSpPr>
        <p:spPr bwMode="auto">
          <a:xfrm>
            <a:off x="3568117" y="3050527"/>
            <a:ext cx="862388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2000" dirty="0">
                <a:solidFill>
                  <a:srgbClr val="005684"/>
                </a:solidFill>
                <a:latin typeface="Bahnschrift Light" panose="020B0502040204020203" pitchFamily="34" charset="0"/>
              </a:rPr>
              <a:t>Veel geel in de voorkeur:</a:t>
            </a:r>
          </a:p>
          <a:p>
            <a:endParaRPr lang="nl-NL" alt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ingesteld op kennis, weten en begrijpen;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wil vrijheid in doen en denken; </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kan pas handelen na begrepen te hebben;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is gemotiveerd door leuke en complexe dingen;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denkt theoretisch en vaak modelmatig;</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neigt er toe zaken in een breder kader te zien;</a:t>
            </a:r>
          </a:p>
          <a:p>
            <a:pPr marL="342900" indent="-342900">
              <a:buFont typeface="Arial" panose="020B0604020202020204" pitchFamily="34" charset="0"/>
              <a:buChar char="•"/>
            </a:pPr>
            <a:r>
              <a:rPr lang="nl-NL" altLang="nl-NL" sz="2000" dirty="0">
                <a:solidFill>
                  <a:srgbClr val="005684"/>
                </a:solidFill>
                <a:latin typeface="Bahnschrift Light" panose="020B0502040204020203" pitchFamily="34" charset="0"/>
              </a:rPr>
              <a:t> 	beoordeelt nieuwe ideeën en theorieën streng.</a:t>
            </a:r>
          </a:p>
        </p:txBody>
      </p:sp>
      <p:pic>
        <p:nvPicPr>
          <p:cNvPr id="10" name="Afbeelding 9"/>
          <p:cNvPicPr>
            <a:picLocks noChangeAspect="1"/>
          </p:cNvPicPr>
          <p:nvPr/>
        </p:nvPicPr>
        <p:blipFill>
          <a:blip r:embed="rId3"/>
          <a:stretch>
            <a:fillRect/>
          </a:stretch>
        </p:blipFill>
        <p:spPr>
          <a:xfrm>
            <a:off x="1376931" y="5865222"/>
            <a:ext cx="1660061" cy="838058"/>
          </a:xfrm>
          <a:prstGeom prst="rect">
            <a:avLst/>
          </a:prstGeom>
        </p:spPr>
      </p:pic>
      <p:sp>
        <p:nvSpPr>
          <p:cNvPr id="11" name="Zeshoek 10"/>
          <p:cNvSpPr/>
          <p:nvPr/>
        </p:nvSpPr>
        <p:spPr>
          <a:xfrm>
            <a:off x="2206961" y="1953584"/>
            <a:ext cx="1195252" cy="1078280"/>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362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err="1">
                <a:solidFill>
                  <a:srgbClr val="FF9933"/>
                </a:solidFill>
                <a:latin typeface="Bahnschrift Light" panose="020B0502040204020203" pitchFamily="34" charset="0"/>
              </a:rPr>
              <a:t>RealDrives</a:t>
            </a:r>
            <a:endParaRPr lang="nl-NL"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2651978" cy="369332"/>
          </a:xfrm>
          <a:prstGeom prst="rect">
            <a:avLst/>
          </a:prstGeom>
          <a:noFill/>
        </p:spPr>
        <p:txBody>
          <a:bodyPr wrap="square" rtlCol="0">
            <a:spAutoFit/>
          </a:bodyPr>
          <a:lstStyle/>
          <a:p>
            <a:r>
              <a:rPr lang="nl-NL" b="1" dirty="0">
                <a:solidFill>
                  <a:srgbClr val="FFFF00"/>
                </a:solidFill>
                <a:latin typeface="Bahnschrift Light" panose="020B0502040204020203" pitchFamily="34" charset="0"/>
              </a:rPr>
              <a:t>Geel</a:t>
            </a:r>
          </a:p>
        </p:txBody>
      </p:sp>
      <p:pic>
        <p:nvPicPr>
          <p:cNvPr id="7" name="Afbeelding 6"/>
          <p:cNvPicPr>
            <a:picLocks noChangeAspect="1"/>
          </p:cNvPicPr>
          <p:nvPr/>
        </p:nvPicPr>
        <p:blipFill>
          <a:blip r:embed="rId4"/>
          <a:stretch>
            <a:fillRect/>
          </a:stretch>
        </p:blipFill>
        <p:spPr>
          <a:xfrm>
            <a:off x="3215854" y="1642371"/>
            <a:ext cx="6145301" cy="4779678"/>
          </a:xfrm>
          <a:prstGeom prst="rect">
            <a:avLst/>
          </a:prstGeom>
        </p:spPr>
      </p:pic>
      <p:pic>
        <p:nvPicPr>
          <p:cNvPr id="8" name="Afbeelding 7"/>
          <p:cNvPicPr>
            <a:picLocks noChangeAspect="1"/>
          </p:cNvPicPr>
          <p:nvPr/>
        </p:nvPicPr>
        <p:blipFill>
          <a:blip r:embed="rId5"/>
          <a:stretch>
            <a:fillRect/>
          </a:stretch>
        </p:blipFill>
        <p:spPr>
          <a:xfrm>
            <a:off x="1376931" y="5865222"/>
            <a:ext cx="1660061" cy="838058"/>
          </a:xfrm>
          <a:prstGeom prst="rect">
            <a:avLst/>
          </a:prstGeom>
        </p:spPr>
      </p:pic>
    </p:spTree>
    <p:extLst>
      <p:ext uri="{BB962C8B-B14F-4D97-AF65-F5344CB8AC3E}">
        <p14:creationId xmlns:p14="http://schemas.microsoft.com/office/powerpoint/2010/main" val="104511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2375475" y="688558"/>
            <a:ext cx="9160996"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Ratio, Ego of </a:t>
            </a:r>
            <a:r>
              <a:rPr lang="nl-NL" sz="3200" dirty="0" err="1">
                <a:solidFill>
                  <a:srgbClr val="FF9933"/>
                </a:solidFill>
                <a:latin typeface="Bahnschrift Light" panose="020B0502040204020203" pitchFamily="34" charset="0"/>
              </a:rPr>
              <a:t>Emo</a:t>
            </a:r>
            <a:r>
              <a:rPr lang="nl-NL" sz="3200" dirty="0">
                <a:solidFill>
                  <a:srgbClr val="FF9933"/>
                </a:solidFill>
                <a:latin typeface="Bahnschrift Light" panose="020B0502040204020203" pitchFamily="34" charset="0"/>
              </a:rPr>
              <a:t>?</a:t>
            </a:r>
          </a:p>
        </p:txBody>
      </p:sp>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20" name="Tekstvak 19"/>
          <p:cNvSpPr txBox="1"/>
          <p:nvPr/>
        </p:nvSpPr>
        <p:spPr>
          <a:xfrm>
            <a:off x="5014927" y="1610940"/>
            <a:ext cx="2956560" cy="369332"/>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Ego (zelfrealisatie)</a:t>
            </a:r>
          </a:p>
        </p:txBody>
      </p:sp>
      <p:sp>
        <p:nvSpPr>
          <p:cNvPr id="21" name="Tekstvak 20"/>
          <p:cNvSpPr txBox="1"/>
          <p:nvPr/>
        </p:nvSpPr>
        <p:spPr>
          <a:xfrm>
            <a:off x="7971487" y="2239899"/>
            <a:ext cx="2956560" cy="369332"/>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Ratio (feiten en visie)</a:t>
            </a:r>
          </a:p>
        </p:txBody>
      </p:sp>
      <p:sp>
        <p:nvSpPr>
          <p:cNvPr id="22" name="Tekstvak 21"/>
          <p:cNvSpPr txBox="1"/>
          <p:nvPr/>
        </p:nvSpPr>
        <p:spPr>
          <a:xfrm>
            <a:off x="1841877" y="2239899"/>
            <a:ext cx="3173050" cy="369332"/>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Gevoel (emotie, verbinding)</a:t>
            </a:r>
          </a:p>
        </p:txBody>
      </p:sp>
      <p:pic>
        <p:nvPicPr>
          <p:cNvPr id="18" name="Afbeelding 17" descr="Afbeelding met object, klok, gebouw, tekening&#10;&#10;Automatisch gegenereerde beschrijving">
            <a:extLst>
              <a:ext uri="{FF2B5EF4-FFF2-40B4-BE49-F238E27FC236}">
                <a16:creationId xmlns:a16="http://schemas.microsoft.com/office/drawing/2014/main" id="{496A67D0-B9BC-4449-8CE0-95C9A05C29A5}"/>
              </a:ext>
            </a:extLst>
          </p:cNvPr>
          <p:cNvPicPr>
            <a:picLocks noChangeAspect="1"/>
          </p:cNvPicPr>
          <p:nvPr/>
        </p:nvPicPr>
        <p:blipFill>
          <a:blip r:embed="rId4"/>
          <a:stretch>
            <a:fillRect/>
          </a:stretch>
        </p:blipFill>
        <p:spPr>
          <a:xfrm>
            <a:off x="4890815" y="1980272"/>
            <a:ext cx="3381375" cy="3429000"/>
          </a:xfrm>
          <a:prstGeom prst="rect">
            <a:avLst/>
          </a:prstGeom>
        </p:spPr>
      </p:pic>
      <p:sp>
        <p:nvSpPr>
          <p:cNvPr id="23" name="Tekstvak 22">
            <a:extLst>
              <a:ext uri="{FF2B5EF4-FFF2-40B4-BE49-F238E27FC236}">
                <a16:creationId xmlns:a16="http://schemas.microsoft.com/office/drawing/2014/main" id="{119FF52B-F429-4B58-8740-72601F5237A5}"/>
              </a:ext>
            </a:extLst>
          </p:cNvPr>
          <p:cNvSpPr txBox="1"/>
          <p:nvPr/>
        </p:nvSpPr>
        <p:spPr>
          <a:xfrm>
            <a:off x="1371600" y="5668899"/>
            <a:ext cx="10678438" cy="646331"/>
          </a:xfrm>
          <a:prstGeom prst="rect">
            <a:avLst/>
          </a:prstGeom>
          <a:noFill/>
        </p:spPr>
        <p:txBody>
          <a:bodyPr wrap="square" rtlCol="0">
            <a:spAutoFit/>
          </a:bodyPr>
          <a:lstStyle/>
          <a:p>
            <a:pPr marL="285750" indent="-285750">
              <a:buFontTx/>
              <a:buChar char="-"/>
            </a:pPr>
            <a:r>
              <a:rPr lang="nl-NL" dirty="0"/>
              <a:t>Primaire reactie is bijna altijd vanuit de belangrijkste drijfveer</a:t>
            </a:r>
          </a:p>
          <a:p>
            <a:pPr marL="285750" indent="-285750">
              <a:buFontTx/>
              <a:buChar char="-"/>
            </a:pPr>
            <a:r>
              <a:rPr lang="nl-NL" dirty="0"/>
              <a:t>Reacties kunnen elkaar (trapsgewijs) opvolgen</a:t>
            </a:r>
          </a:p>
        </p:txBody>
      </p:sp>
    </p:spTree>
    <p:extLst>
      <p:ext uri="{BB962C8B-B14F-4D97-AF65-F5344CB8AC3E}">
        <p14:creationId xmlns:p14="http://schemas.microsoft.com/office/powerpoint/2010/main" val="112712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5064985" cy="662939"/>
          </a:xfrm>
          <a:prstGeom prst="rect">
            <a:avLst/>
          </a:prstGeom>
        </p:spPr>
        <p:txBody>
          <a:bodyPr vert="horz" lIns="91440" tIns="45720" rIns="91440" bIns="45720" rtlCol="0" anchor="t">
            <a:normAutofit fontScale="6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dirty="0">
                <a:solidFill>
                  <a:srgbClr val="FF9933"/>
                </a:solidFill>
                <a:latin typeface="Bahnschrift Light" panose="020B0502040204020203" pitchFamily="34" charset="0"/>
              </a:rPr>
              <a:t>Waar wil je naartoe werken?</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12" name="Tekstvak 11"/>
          <p:cNvSpPr txBox="1"/>
          <p:nvPr/>
        </p:nvSpPr>
        <p:spPr>
          <a:xfrm>
            <a:off x="1571312" y="3309436"/>
            <a:ext cx="3628867" cy="369332"/>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Iets voor anderen betekenen</a:t>
            </a:r>
          </a:p>
        </p:txBody>
      </p:sp>
      <p:sp>
        <p:nvSpPr>
          <p:cNvPr id="13" name="Tekstvak 12"/>
          <p:cNvSpPr txBox="1"/>
          <p:nvPr/>
        </p:nvSpPr>
        <p:spPr>
          <a:xfrm>
            <a:off x="8363420" y="3244334"/>
            <a:ext cx="2956560" cy="369332"/>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Analyseren / Ontdekken</a:t>
            </a:r>
          </a:p>
        </p:txBody>
      </p:sp>
      <p:sp>
        <p:nvSpPr>
          <p:cNvPr id="14" name="Tekstvak 13"/>
          <p:cNvSpPr txBox="1"/>
          <p:nvPr/>
        </p:nvSpPr>
        <p:spPr>
          <a:xfrm>
            <a:off x="4754879" y="1289643"/>
            <a:ext cx="3766003" cy="369332"/>
          </a:xfrm>
          <a:prstGeom prst="rect">
            <a:avLst/>
          </a:prstGeom>
          <a:noFill/>
        </p:spPr>
        <p:txBody>
          <a:bodyPr wrap="square" rtlCol="0">
            <a:spAutoFit/>
          </a:bodyPr>
          <a:lstStyle/>
          <a:p>
            <a:pPr algn="ctr"/>
            <a:r>
              <a:rPr lang="nl-NL" dirty="0">
                <a:solidFill>
                  <a:srgbClr val="005684"/>
                </a:solidFill>
                <a:latin typeface="Bahnschrift Light" panose="020B0502040204020203" pitchFamily="34" charset="0"/>
              </a:rPr>
              <a:t>Resultaat behalen / Impact maken</a:t>
            </a:r>
          </a:p>
        </p:txBody>
      </p:sp>
      <p:pic>
        <p:nvPicPr>
          <p:cNvPr id="3" name="Afbeelding 2" descr="Afbeelding met gebouw, paraplu, tekening&#10;&#10;Automatisch gegenereerde beschrijving">
            <a:extLst>
              <a:ext uri="{FF2B5EF4-FFF2-40B4-BE49-F238E27FC236}">
                <a16:creationId xmlns:a16="http://schemas.microsoft.com/office/drawing/2014/main" id="{52652F1C-3A53-4AF4-92AD-FA8F7C5AFF55}"/>
              </a:ext>
            </a:extLst>
          </p:cNvPr>
          <p:cNvPicPr>
            <a:picLocks noChangeAspect="1"/>
          </p:cNvPicPr>
          <p:nvPr/>
        </p:nvPicPr>
        <p:blipFill>
          <a:blip r:embed="rId4"/>
          <a:stretch>
            <a:fillRect/>
          </a:stretch>
        </p:blipFill>
        <p:spPr>
          <a:xfrm>
            <a:off x="5139507" y="1698640"/>
            <a:ext cx="3381375" cy="3590925"/>
          </a:xfrm>
          <a:prstGeom prst="rect">
            <a:avLst/>
          </a:prstGeom>
        </p:spPr>
      </p:pic>
      <p:sp>
        <p:nvSpPr>
          <p:cNvPr id="11" name="Tekstvak 10">
            <a:extLst>
              <a:ext uri="{FF2B5EF4-FFF2-40B4-BE49-F238E27FC236}">
                <a16:creationId xmlns:a16="http://schemas.microsoft.com/office/drawing/2014/main" id="{5F948D82-E418-45BF-9EA8-8FB2AE837747}"/>
              </a:ext>
            </a:extLst>
          </p:cNvPr>
          <p:cNvSpPr txBox="1"/>
          <p:nvPr/>
        </p:nvSpPr>
        <p:spPr>
          <a:xfrm>
            <a:off x="1371600" y="5707777"/>
            <a:ext cx="11073008" cy="369332"/>
          </a:xfrm>
          <a:prstGeom prst="rect">
            <a:avLst/>
          </a:prstGeom>
          <a:noFill/>
        </p:spPr>
        <p:txBody>
          <a:bodyPr wrap="square" rtlCol="0">
            <a:spAutoFit/>
          </a:bodyPr>
          <a:lstStyle/>
          <a:p>
            <a:pPr marL="285750" indent="-285750">
              <a:buFontTx/>
              <a:buChar char="-"/>
            </a:pPr>
            <a:r>
              <a:rPr lang="nl-NL" dirty="0"/>
              <a:t>Ook hier geldt: Hoogste kleur biedt primaire focus</a:t>
            </a:r>
          </a:p>
        </p:txBody>
      </p:sp>
    </p:spTree>
    <p:extLst>
      <p:ext uri="{BB962C8B-B14F-4D97-AF65-F5344CB8AC3E}">
        <p14:creationId xmlns:p14="http://schemas.microsoft.com/office/powerpoint/2010/main" val="137760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F82C905-4506-469E-8757-5860E5015225}"/>
              </a:ext>
            </a:extLst>
          </p:cNvPr>
          <p:cNvSpPr txBox="1">
            <a:spLocks/>
          </p:cNvSpPr>
          <p:nvPr/>
        </p:nvSpPr>
        <p:spPr>
          <a:xfrm>
            <a:off x="2375475" y="688558"/>
            <a:ext cx="8444925"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Dromer of doener?</a:t>
            </a:r>
          </a:p>
        </p:txBody>
      </p:sp>
      <p:pic>
        <p:nvPicPr>
          <p:cNvPr id="5" name="Afbeelding 4">
            <a:extLst>
              <a:ext uri="{FF2B5EF4-FFF2-40B4-BE49-F238E27FC236}">
                <a16:creationId xmlns:a16="http://schemas.microsoft.com/office/drawing/2014/main" id="{ABE21333-31D0-4724-8AE2-6486FCD1B1E8}"/>
              </a:ext>
            </a:extLst>
          </p:cNvPr>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cxnSp>
        <p:nvCxnSpPr>
          <p:cNvPr id="13" name="Straight Connector 13">
            <a:extLst>
              <a:ext uri="{FF2B5EF4-FFF2-40B4-BE49-F238E27FC236}">
                <a16:creationId xmlns:a16="http://schemas.microsoft.com/office/drawing/2014/main" id="{311E75CC-16DA-41BB-86E1-DC5061CA4AE1}"/>
              </a:ext>
            </a:extLst>
          </p:cNvPr>
          <p:cNvCxnSpPr/>
          <p:nvPr/>
        </p:nvCxnSpPr>
        <p:spPr bwMode="auto">
          <a:xfrm>
            <a:off x="3419163" y="3317453"/>
            <a:ext cx="5199597" cy="0"/>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4">
            <a:extLst>
              <a:ext uri="{FF2B5EF4-FFF2-40B4-BE49-F238E27FC236}">
                <a16:creationId xmlns:a16="http://schemas.microsoft.com/office/drawing/2014/main" id="{32ABC954-16A9-417F-8C80-83156564A29E}"/>
              </a:ext>
            </a:extLst>
          </p:cNvPr>
          <p:cNvSpPr txBox="1"/>
          <p:nvPr/>
        </p:nvSpPr>
        <p:spPr>
          <a:xfrm>
            <a:off x="7794702" y="2444846"/>
            <a:ext cx="1625766" cy="400110"/>
          </a:xfrm>
          <a:prstGeom prst="rect">
            <a:avLst/>
          </a:prstGeom>
          <a:noFill/>
        </p:spPr>
        <p:txBody>
          <a:bodyPr wrap="none" rtlCol="0">
            <a:spAutoFit/>
          </a:bodyPr>
          <a:lstStyle/>
          <a:p>
            <a:pPr algn="ctr"/>
            <a:r>
              <a:rPr lang="nl-NL" sz="2000" dirty="0">
                <a:solidFill>
                  <a:srgbClr val="005684"/>
                </a:solidFill>
                <a:latin typeface="Bahnschrift Light" panose="020B0502040204020203" pitchFamily="34" charset="0"/>
                <a:cs typeface="Calibri" panose="020F0502020204030204" pitchFamily="34" charset="0"/>
              </a:rPr>
              <a:t>Mogelijkheid</a:t>
            </a:r>
          </a:p>
        </p:txBody>
      </p:sp>
      <p:sp>
        <p:nvSpPr>
          <p:cNvPr id="15" name="TextBox 15">
            <a:extLst>
              <a:ext uri="{FF2B5EF4-FFF2-40B4-BE49-F238E27FC236}">
                <a16:creationId xmlns:a16="http://schemas.microsoft.com/office/drawing/2014/main" id="{C1559667-7802-4385-893C-173BC42E4EF7}"/>
              </a:ext>
            </a:extLst>
          </p:cNvPr>
          <p:cNvSpPr txBox="1"/>
          <p:nvPr/>
        </p:nvSpPr>
        <p:spPr>
          <a:xfrm>
            <a:off x="8041564" y="3680539"/>
            <a:ext cx="1132041" cy="400110"/>
          </a:xfrm>
          <a:prstGeom prst="rect">
            <a:avLst/>
          </a:prstGeom>
          <a:noFill/>
        </p:spPr>
        <p:txBody>
          <a:bodyPr wrap="none" rtlCol="0">
            <a:spAutoFit/>
          </a:bodyPr>
          <a:lstStyle/>
          <a:p>
            <a:pPr algn="ctr"/>
            <a:r>
              <a:rPr lang="nl-NL" sz="2000" dirty="0">
                <a:solidFill>
                  <a:srgbClr val="005684"/>
                </a:solidFill>
                <a:latin typeface="Bahnschrift Light" panose="020B0502040204020203" pitchFamily="34" charset="0"/>
                <a:cs typeface="Calibri" panose="020F0502020204030204" pitchFamily="34" charset="0"/>
              </a:rPr>
              <a:t>Realiteit</a:t>
            </a:r>
          </a:p>
        </p:txBody>
      </p:sp>
      <p:pic>
        <p:nvPicPr>
          <p:cNvPr id="16" name="Afbeelding 15"/>
          <p:cNvPicPr>
            <a:picLocks noChangeAspect="1"/>
          </p:cNvPicPr>
          <p:nvPr/>
        </p:nvPicPr>
        <p:blipFill>
          <a:blip r:embed="rId4"/>
          <a:stretch>
            <a:fillRect/>
          </a:stretch>
        </p:blipFill>
        <p:spPr>
          <a:xfrm>
            <a:off x="4640056" y="1791061"/>
            <a:ext cx="2911887" cy="3052784"/>
          </a:xfrm>
          <a:prstGeom prst="rect">
            <a:avLst/>
          </a:prstGeom>
        </p:spPr>
      </p:pic>
      <p:sp>
        <p:nvSpPr>
          <p:cNvPr id="2" name="Tekstvak 1">
            <a:extLst>
              <a:ext uri="{FF2B5EF4-FFF2-40B4-BE49-F238E27FC236}">
                <a16:creationId xmlns:a16="http://schemas.microsoft.com/office/drawing/2014/main" id="{AD2A441F-CC77-494C-BFA2-3848EF41EF8C}"/>
              </a:ext>
            </a:extLst>
          </p:cNvPr>
          <p:cNvSpPr txBox="1"/>
          <p:nvPr/>
        </p:nvSpPr>
        <p:spPr>
          <a:xfrm>
            <a:off x="1189973" y="5686816"/>
            <a:ext cx="10835013" cy="369332"/>
          </a:xfrm>
          <a:prstGeom prst="rect">
            <a:avLst/>
          </a:prstGeom>
          <a:noFill/>
        </p:spPr>
        <p:txBody>
          <a:bodyPr wrap="square" rtlCol="0">
            <a:spAutoFit/>
          </a:bodyPr>
          <a:lstStyle/>
          <a:p>
            <a:r>
              <a:rPr lang="nl-NL" dirty="0"/>
              <a:t>- 	Je kunt abstract of concreet zijn, maar ook concreet én abstract</a:t>
            </a:r>
          </a:p>
        </p:txBody>
      </p:sp>
    </p:spTree>
    <p:extLst>
      <p:ext uri="{BB962C8B-B14F-4D97-AF65-F5344CB8AC3E}">
        <p14:creationId xmlns:p14="http://schemas.microsoft.com/office/powerpoint/2010/main" val="35382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F82C905-4506-469E-8757-5860E5015225}"/>
              </a:ext>
            </a:extLst>
          </p:cNvPr>
          <p:cNvSpPr txBox="1">
            <a:spLocks/>
          </p:cNvSpPr>
          <p:nvPr/>
        </p:nvSpPr>
        <p:spPr>
          <a:xfrm>
            <a:off x="2375475" y="688558"/>
            <a:ext cx="7520087"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Verleden, heden, toekomst</a:t>
            </a:r>
          </a:p>
        </p:txBody>
      </p:sp>
      <p:pic>
        <p:nvPicPr>
          <p:cNvPr id="5" name="Afbeelding 4">
            <a:extLst>
              <a:ext uri="{FF2B5EF4-FFF2-40B4-BE49-F238E27FC236}">
                <a16:creationId xmlns:a16="http://schemas.microsoft.com/office/drawing/2014/main" id="{ABE21333-31D0-4724-8AE2-6486FCD1B1E8}"/>
              </a:ext>
            </a:extLst>
          </p:cNvPr>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3" name="Afbeelding 2" descr="Afbeelding met tekening&#10;&#10;Automatisch gegenereerde beschrijving">
            <a:extLst>
              <a:ext uri="{FF2B5EF4-FFF2-40B4-BE49-F238E27FC236}">
                <a16:creationId xmlns:a16="http://schemas.microsoft.com/office/drawing/2014/main" id="{0A14135A-2BE4-4FE2-955B-58F490AECE94}"/>
              </a:ext>
            </a:extLst>
          </p:cNvPr>
          <p:cNvPicPr>
            <a:picLocks noChangeAspect="1"/>
          </p:cNvPicPr>
          <p:nvPr/>
        </p:nvPicPr>
        <p:blipFill>
          <a:blip r:embed="rId4"/>
          <a:stretch>
            <a:fillRect/>
          </a:stretch>
        </p:blipFill>
        <p:spPr>
          <a:xfrm>
            <a:off x="2762250" y="1462025"/>
            <a:ext cx="6667500" cy="3429000"/>
          </a:xfrm>
          <a:prstGeom prst="rect">
            <a:avLst/>
          </a:prstGeom>
        </p:spPr>
      </p:pic>
      <p:sp>
        <p:nvSpPr>
          <p:cNvPr id="28" name="Tekstvak 27">
            <a:extLst>
              <a:ext uri="{FF2B5EF4-FFF2-40B4-BE49-F238E27FC236}">
                <a16:creationId xmlns:a16="http://schemas.microsoft.com/office/drawing/2014/main" id="{314E242E-8491-4DDF-B457-34EC677262CB}"/>
              </a:ext>
            </a:extLst>
          </p:cNvPr>
          <p:cNvSpPr txBox="1"/>
          <p:nvPr/>
        </p:nvSpPr>
        <p:spPr>
          <a:xfrm>
            <a:off x="1371600" y="5707777"/>
            <a:ext cx="11073008" cy="646331"/>
          </a:xfrm>
          <a:prstGeom prst="rect">
            <a:avLst/>
          </a:prstGeom>
          <a:noFill/>
        </p:spPr>
        <p:txBody>
          <a:bodyPr wrap="square" rtlCol="0">
            <a:spAutoFit/>
          </a:bodyPr>
          <a:lstStyle/>
          <a:p>
            <a:pPr marL="285750" indent="-285750">
              <a:buFontTx/>
              <a:buChar char="-"/>
            </a:pPr>
            <a:r>
              <a:rPr lang="nl-NL" dirty="0"/>
              <a:t>Organisatiefase verandert, functies dus ook</a:t>
            </a:r>
          </a:p>
          <a:p>
            <a:pPr marL="285750" indent="-285750">
              <a:buFontTx/>
              <a:buChar char="-"/>
            </a:pPr>
            <a:r>
              <a:rPr lang="nl-NL" dirty="0"/>
              <a:t>Enige constante is verandering: Creëren / Beheren / Creëren / Beheren etc.</a:t>
            </a:r>
          </a:p>
        </p:txBody>
      </p:sp>
    </p:spTree>
    <p:extLst>
      <p:ext uri="{BB962C8B-B14F-4D97-AF65-F5344CB8AC3E}">
        <p14:creationId xmlns:p14="http://schemas.microsoft.com/office/powerpoint/2010/main" val="86432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6876101" cy="953813"/>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Hoe (</a:t>
            </a:r>
            <a:r>
              <a:rPr lang="nl-NL" sz="3200" dirty="0" err="1">
                <a:solidFill>
                  <a:srgbClr val="FF9933"/>
                </a:solidFill>
                <a:latin typeface="Bahnschrift Light" panose="020B0502040204020203" pitchFamily="34" charset="0"/>
              </a:rPr>
              <a:t>Qu</a:t>
            </a:r>
            <a:r>
              <a:rPr lang="nl-NL" sz="3200" dirty="0">
                <a:solidFill>
                  <a:srgbClr val="FF9933"/>
                </a:solidFill>
                <a:latin typeface="Bahnschrift Light" panose="020B0502040204020203" pitchFamily="34" charset="0"/>
              </a:rPr>
              <a:t>)ik organiseer</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2" name="Afbeelding 1" descr="Afbeelding met honingraat, spel, voetbal, hek&#10;&#10;Automatisch gegenereerde beschrijving">
            <a:extLst>
              <a:ext uri="{FF2B5EF4-FFF2-40B4-BE49-F238E27FC236}">
                <a16:creationId xmlns:a16="http://schemas.microsoft.com/office/drawing/2014/main" id="{2A440347-98D7-4D5D-BDC0-B7D759888683}"/>
              </a:ext>
            </a:extLst>
          </p:cNvPr>
          <p:cNvPicPr>
            <a:picLocks noChangeAspect="1"/>
          </p:cNvPicPr>
          <p:nvPr/>
        </p:nvPicPr>
        <p:blipFill>
          <a:blip r:embed="rId4"/>
          <a:stretch>
            <a:fillRect/>
          </a:stretch>
        </p:blipFill>
        <p:spPr>
          <a:xfrm>
            <a:off x="2063931" y="1787776"/>
            <a:ext cx="3234579" cy="2877143"/>
          </a:xfrm>
          <a:prstGeom prst="rect">
            <a:avLst/>
          </a:prstGeom>
        </p:spPr>
      </p:pic>
      <p:pic>
        <p:nvPicPr>
          <p:cNvPr id="7" name="Afbeelding 6" descr="Afbeelding met spel, honingraat, voetbal, tekening&#10;&#10;Automatisch gegenereerde beschrijving">
            <a:extLst>
              <a:ext uri="{FF2B5EF4-FFF2-40B4-BE49-F238E27FC236}">
                <a16:creationId xmlns:a16="http://schemas.microsoft.com/office/drawing/2014/main" id="{9E0E6ADE-C36E-405B-B4BE-4A754D34493F}"/>
              </a:ext>
            </a:extLst>
          </p:cNvPr>
          <p:cNvPicPr>
            <a:picLocks noChangeAspect="1"/>
          </p:cNvPicPr>
          <p:nvPr/>
        </p:nvPicPr>
        <p:blipFill>
          <a:blip r:embed="rId5"/>
          <a:stretch>
            <a:fillRect/>
          </a:stretch>
        </p:blipFill>
        <p:spPr>
          <a:xfrm>
            <a:off x="6688898" y="1727211"/>
            <a:ext cx="3234579" cy="2941346"/>
          </a:xfrm>
          <a:prstGeom prst="rect">
            <a:avLst/>
          </a:prstGeom>
        </p:spPr>
      </p:pic>
      <p:sp>
        <p:nvSpPr>
          <p:cNvPr id="9" name="Tekstvak 8">
            <a:extLst>
              <a:ext uri="{FF2B5EF4-FFF2-40B4-BE49-F238E27FC236}">
                <a16:creationId xmlns:a16="http://schemas.microsoft.com/office/drawing/2014/main" id="{343DDD56-962D-489B-BDAB-CB52F3A219ED}"/>
              </a:ext>
            </a:extLst>
          </p:cNvPr>
          <p:cNvSpPr txBox="1"/>
          <p:nvPr/>
        </p:nvSpPr>
        <p:spPr>
          <a:xfrm>
            <a:off x="2291758" y="4990670"/>
            <a:ext cx="2778923" cy="1754326"/>
          </a:xfrm>
          <a:prstGeom prst="rect">
            <a:avLst/>
          </a:prstGeom>
          <a:noFill/>
        </p:spPr>
        <p:txBody>
          <a:bodyPr wrap="square" rtlCol="0">
            <a:spAutoFit/>
          </a:bodyPr>
          <a:lstStyle/>
          <a:p>
            <a:r>
              <a:rPr lang="nl-NL" dirty="0"/>
              <a:t>RR: Focus op toekomst, starten, visie uitdragen, verbinding maken en zoeken, kennis delen, denken en acteren vanuit kansen en mogelijkheden</a:t>
            </a:r>
          </a:p>
        </p:txBody>
      </p:sp>
      <p:sp>
        <p:nvSpPr>
          <p:cNvPr id="11" name="Tekstvak 10">
            <a:extLst>
              <a:ext uri="{FF2B5EF4-FFF2-40B4-BE49-F238E27FC236}">
                <a16:creationId xmlns:a16="http://schemas.microsoft.com/office/drawing/2014/main" id="{831D9E7B-8870-4B3B-9ADE-E05639C6368B}"/>
              </a:ext>
            </a:extLst>
          </p:cNvPr>
          <p:cNvSpPr txBox="1"/>
          <p:nvPr/>
        </p:nvSpPr>
        <p:spPr>
          <a:xfrm>
            <a:off x="7031044" y="4990670"/>
            <a:ext cx="2778923" cy="1754326"/>
          </a:xfrm>
          <a:prstGeom prst="rect">
            <a:avLst/>
          </a:prstGeom>
          <a:noFill/>
        </p:spPr>
        <p:txBody>
          <a:bodyPr wrap="square" rtlCol="0">
            <a:spAutoFit/>
          </a:bodyPr>
          <a:lstStyle/>
          <a:p>
            <a:r>
              <a:rPr lang="nl-NL" dirty="0"/>
              <a:t>JAS: Focus op verleden, organiseren en beheren, administratie, cijfers, boekhouding, urenregistratie, afmaken, bewaken, vastleggen, ISO</a:t>
            </a:r>
          </a:p>
        </p:txBody>
      </p:sp>
    </p:spTree>
    <p:extLst>
      <p:ext uri="{BB962C8B-B14F-4D97-AF65-F5344CB8AC3E}">
        <p14:creationId xmlns:p14="http://schemas.microsoft.com/office/powerpoint/2010/main" val="39306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EECFE-4683-49D1-B046-DCCDC3C644EE}"/>
              </a:ext>
            </a:extLst>
          </p:cNvPr>
          <p:cNvSpPr>
            <a:spLocks noGrp="1"/>
          </p:cNvSpPr>
          <p:nvPr>
            <p:ph type="title"/>
          </p:nvPr>
        </p:nvSpPr>
        <p:spPr/>
        <p:txBody>
          <a:bodyPr/>
          <a:lstStyle/>
          <a:p>
            <a:r>
              <a:rPr lang="nl-NL" dirty="0" err="1"/>
              <a:t>Mentimeter</a:t>
            </a:r>
            <a:r>
              <a:rPr lang="nl-NL" dirty="0"/>
              <a:t> 3</a:t>
            </a:r>
          </a:p>
        </p:txBody>
      </p:sp>
      <p:sp>
        <p:nvSpPr>
          <p:cNvPr id="3" name="Tijdelijke aanduiding voor inhoud 2">
            <a:extLst>
              <a:ext uri="{FF2B5EF4-FFF2-40B4-BE49-F238E27FC236}">
                <a16:creationId xmlns:a16="http://schemas.microsoft.com/office/drawing/2014/main" id="{172C848A-E04D-4BF9-B149-17CB7B0F94C6}"/>
              </a:ext>
            </a:extLst>
          </p:cNvPr>
          <p:cNvSpPr>
            <a:spLocks noGrp="1"/>
          </p:cNvSpPr>
          <p:nvPr>
            <p:ph idx="1"/>
          </p:nvPr>
        </p:nvSpPr>
        <p:spPr/>
        <p:txBody>
          <a:bodyPr/>
          <a:lstStyle/>
          <a:p>
            <a:r>
              <a:rPr lang="nl-NL" dirty="0"/>
              <a:t>Open vraag: Wat kunnen jullie met deze kennis?</a:t>
            </a:r>
          </a:p>
        </p:txBody>
      </p:sp>
    </p:spTree>
    <p:extLst>
      <p:ext uri="{BB962C8B-B14F-4D97-AF65-F5344CB8AC3E}">
        <p14:creationId xmlns:p14="http://schemas.microsoft.com/office/powerpoint/2010/main" val="31645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err="1">
                <a:solidFill>
                  <a:srgbClr val="FF9933"/>
                </a:solidFill>
                <a:latin typeface="Bahnschrift Light" panose="020B0502040204020203" pitchFamily="34" charset="0"/>
              </a:rPr>
              <a:t>QuikScan</a:t>
            </a:r>
            <a:endParaRPr lang="nl-NL" sz="3200" dirty="0">
              <a:solidFill>
                <a:srgbClr val="FF9933"/>
              </a:solidFill>
              <a:latin typeface="Bahnschrift Light" panose="020B0502040204020203"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7" name="Afbeelding 6" descr="Thui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543" y="1712135"/>
            <a:ext cx="4377391" cy="4377391"/>
          </a:xfrm>
          <a:prstGeom prst="rect">
            <a:avLst/>
          </a:prstGeom>
        </p:spPr>
      </p:pic>
      <p:pic>
        <p:nvPicPr>
          <p:cNvPr id="8" name="Afbeelding 7" descr="Thui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8616" y="1696343"/>
            <a:ext cx="4377391" cy="4377391"/>
          </a:xfrm>
          <a:prstGeom prst="rect">
            <a:avLst/>
          </a:prstGeom>
        </p:spPr>
      </p:pic>
      <p:graphicFrame>
        <p:nvGraphicFramePr>
          <p:cNvPr id="9" name="Diagram 8"/>
          <p:cNvGraphicFramePr/>
          <p:nvPr/>
        </p:nvGraphicFramePr>
        <p:xfrm>
          <a:off x="1129636" y="1740159"/>
          <a:ext cx="4396093" cy="4408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p:cNvGraphicFramePr/>
          <p:nvPr>
            <p:extLst>
              <p:ext uri="{D42A27DB-BD31-4B8C-83A1-F6EECF244321}">
                <p14:modId xmlns:p14="http://schemas.microsoft.com/office/powerpoint/2010/main" val="3728275544"/>
              </p:ext>
            </p:extLst>
          </p:nvPr>
        </p:nvGraphicFramePr>
        <p:xfrm>
          <a:off x="6949411" y="1696344"/>
          <a:ext cx="4396093" cy="44089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1" name="Afbeelding 10"/>
          <p:cNvPicPr>
            <a:picLocks noChangeAspect="1"/>
          </p:cNvPicPr>
          <p:nvPr/>
        </p:nvPicPr>
        <p:blipFill>
          <a:blip r:embed="rId16"/>
          <a:stretch>
            <a:fillRect/>
          </a:stretch>
        </p:blipFill>
        <p:spPr>
          <a:xfrm>
            <a:off x="5178997" y="2856287"/>
            <a:ext cx="2117146" cy="2117146"/>
          </a:xfrm>
          <a:prstGeom prst="rect">
            <a:avLst/>
          </a:prstGeom>
        </p:spPr>
      </p:pic>
      <p:cxnSp>
        <p:nvCxnSpPr>
          <p:cNvPr id="12" name="Rechte verbindingslijn met pijl 11"/>
          <p:cNvCxnSpPr/>
          <p:nvPr/>
        </p:nvCxnSpPr>
        <p:spPr>
          <a:xfrm flipH="1">
            <a:off x="4422602" y="2381269"/>
            <a:ext cx="1103126" cy="339969"/>
          </a:xfrm>
          <a:prstGeom prst="straightConnector1">
            <a:avLst/>
          </a:prstGeom>
          <a:ln>
            <a:solidFill>
              <a:srgbClr val="00568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a:cxnSpLocks/>
          </p:cNvCxnSpPr>
          <p:nvPr/>
        </p:nvCxnSpPr>
        <p:spPr>
          <a:xfrm>
            <a:off x="7106128" y="2381268"/>
            <a:ext cx="1103126" cy="339969"/>
          </a:xfrm>
          <a:prstGeom prst="straightConnector1">
            <a:avLst/>
          </a:prstGeom>
          <a:ln>
            <a:solidFill>
              <a:srgbClr val="005684"/>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909903" y="5953997"/>
            <a:ext cx="5282066" cy="276999"/>
          </a:xfrm>
          <a:prstGeom prst="rect">
            <a:avLst/>
          </a:prstGeom>
          <a:noFill/>
        </p:spPr>
        <p:txBody>
          <a:bodyPr wrap="square" rtlCol="0">
            <a:spAutoFit/>
          </a:bodyPr>
          <a:lstStyle/>
          <a:p>
            <a:r>
              <a:rPr lang="nl-NL" sz="1200" dirty="0">
                <a:latin typeface="Adelle Cyrillic" panose="02000503060000020004" pitchFamily="2" charset="-52"/>
              </a:rPr>
              <a:t>Quik Professionals B.V. | KVK 63599147 | BTW 855307237</a:t>
            </a:r>
          </a:p>
        </p:txBody>
      </p:sp>
      <p:sp>
        <p:nvSpPr>
          <p:cNvPr id="15" name="Tekstvak 14"/>
          <p:cNvSpPr txBox="1"/>
          <p:nvPr/>
        </p:nvSpPr>
        <p:spPr>
          <a:xfrm>
            <a:off x="6493402" y="5969386"/>
            <a:ext cx="5282066" cy="276999"/>
          </a:xfrm>
          <a:prstGeom prst="rect">
            <a:avLst/>
          </a:prstGeom>
          <a:noFill/>
        </p:spPr>
        <p:txBody>
          <a:bodyPr wrap="square" rtlCol="0">
            <a:spAutoFit/>
          </a:bodyPr>
          <a:lstStyle/>
          <a:p>
            <a:pPr algn="r"/>
            <a:r>
              <a:rPr lang="nl-NL" sz="1200" dirty="0">
                <a:latin typeface="Adelle Cyrillic" panose="02000503060000020004" pitchFamily="2" charset="-52"/>
              </a:rPr>
              <a:t>BTW 855307274 | KVK 63599309 | Florian B.V.</a:t>
            </a:r>
          </a:p>
        </p:txBody>
      </p:sp>
      <p:sp>
        <p:nvSpPr>
          <p:cNvPr id="16" name="Boog 15"/>
          <p:cNvSpPr/>
          <p:nvPr/>
        </p:nvSpPr>
        <p:spPr>
          <a:xfrm>
            <a:off x="5775881" y="1862995"/>
            <a:ext cx="978905" cy="642617"/>
          </a:xfrm>
          <a:prstGeom prst="arc">
            <a:avLst>
              <a:gd name="adj1" fmla="val 13200000"/>
              <a:gd name="adj2" fmla="val 19200000"/>
            </a:avLst>
          </a:prstGeom>
          <a:ln>
            <a:solidFill>
              <a:srgbClr val="005684"/>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Boog 16"/>
          <p:cNvSpPr/>
          <p:nvPr/>
        </p:nvSpPr>
        <p:spPr>
          <a:xfrm flipH="1" flipV="1">
            <a:off x="5775881" y="1917234"/>
            <a:ext cx="978905" cy="642617"/>
          </a:xfrm>
          <a:prstGeom prst="arc">
            <a:avLst>
              <a:gd name="adj1" fmla="val 13200000"/>
              <a:gd name="adj2" fmla="val 19200000"/>
            </a:avLst>
          </a:prstGeom>
          <a:ln>
            <a:solidFill>
              <a:srgbClr val="005684"/>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Tekstvak 17"/>
          <p:cNvSpPr txBox="1"/>
          <p:nvPr/>
        </p:nvSpPr>
        <p:spPr>
          <a:xfrm>
            <a:off x="5210816" y="2046181"/>
            <a:ext cx="2267621" cy="384721"/>
          </a:xfrm>
          <a:prstGeom prst="rect">
            <a:avLst/>
          </a:prstGeom>
          <a:noFill/>
        </p:spPr>
        <p:txBody>
          <a:bodyPr wrap="square" rtlCol="0">
            <a:spAutoFit/>
          </a:bodyPr>
          <a:lstStyle/>
          <a:p>
            <a:pPr algn="ctr"/>
            <a:r>
              <a:rPr lang="nl-NL" sz="1900" b="1" dirty="0">
                <a:latin typeface="Adelle Cyrillic" panose="02000503060000020004" pitchFamily="2" charset="-52"/>
              </a:rPr>
              <a:t>DB S&amp;M B.V.</a:t>
            </a:r>
          </a:p>
        </p:txBody>
      </p:sp>
      <p:cxnSp>
        <p:nvCxnSpPr>
          <p:cNvPr id="19" name="Rechte verbindingslijn 18"/>
          <p:cNvCxnSpPr/>
          <p:nvPr/>
        </p:nvCxnSpPr>
        <p:spPr>
          <a:xfrm>
            <a:off x="1001252" y="5942274"/>
            <a:ext cx="4751753" cy="0"/>
          </a:xfrm>
          <a:prstGeom prst="line">
            <a:avLst/>
          </a:prstGeom>
          <a:ln w="38100" cmpd="thinThick">
            <a:solidFill>
              <a:srgbClr val="00568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6926032" y="5953997"/>
            <a:ext cx="4751753" cy="0"/>
          </a:xfrm>
          <a:prstGeom prst="line">
            <a:avLst/>
          </a:prstGeom>
          <a:ln w="38100" cmpd="thinThick">
            <a:solidFill>
              <a:srgbClr val="005684"/>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298BC7A6-4761-4534-9EF3-1BAAB25009D4}"/>
              </a:ext>
            </a:extLst>
          </p:cNvPr>
          <p:cNvSpPr txBox="1"/>
          <p:nvPr/>
        </p:nvSpPr>
        <p:spPr>
          <a:xfrm>
            <a:off x="6112396" y="100295"/>
            <a:ext cx="6137753" cy="584775"/>
          </a:xfrm>
          <a:prstGeom prst="rect">
            <a:avLst/>
          </a:prstGeom>
          <a:noFill/>
        </p:spPr>
        <p:txBody>
          <a:bodyPr wrap="square" rtlCol="0">
            <a:spAutoFit/>
          </a:bodyPr>
          <a:lstStyle/>
          <a:p>
            <a:r>
              <a:rPr lang="nl-NL" sz="3200" b="1" dirty="0" err="1">
                <a:latin typeface="Avenir Next LT Pro Light" panose="020B0604020202020204" pitchFamily="34" charset="0"/>
              </a:rPr>
              <a:t>Stay</a:t>
            </a:r>
            <a:r>
              <a:rPr lang="nl-NL" sz="3200" b="1" dirty="0">
                <a:latin typeface="Avenir Next LT Pro Light" panose="020B0604020202020204" pitchFamily="34" charset="0"/>
              </a:rPr>
              <a:t> </a:t>
            </a:r>
            <a:r>
              <a:rPr lang="nl-NL" sz="3200" b="1" dirty="0" err="1">
                <a:latin typeface="Avenir Next LT Pro Light" panose="020B0604020202020204" pitchFamily="34" charset="0"/>
              </a:rPr>
              <a:t>tuned</a:t>
            </a:r>
            <a:r>
              <a:rPr lang="nl-NL" sz="3200" b="1" dirty="0">
                <a:latin typeface="Avenir Next LT Pro Light" panose="020B0604020202020204" pitchFamily="34" charset="0"/>
              </a:rPr>
              <a:t>!            </a:t>
            </a:r>
            <a:r>
              <a:rPr lang="nl-NL" sz="3200" b="1" dirty="0" err="1">
                <a:latin typeface="Avenir Next LT Pro Light" panose="020B0604020202020204" pitchFamily="34" charset="0"/>
              </a:rPr>
              <a:t>we_are_quik</a:t>
            </a:r>
            <a:endParaRPr lang="nl-NL" sz="3200" b="1" dirty="0">
              <a:latin typeface="Avenir Next LT Pro Light" panose="020B0604020202020204" pitchFamily="34" charset="0"/>
            </a:endParaRPr>
          </a:p>
        </p:txBody>
      </p:sp>
      <p:pic>
        <p:nvPicPr>
          <p:cNvPr id="22" name="Afbeelding 21">
            <a:extLst>
              <a:ext uri="{FF2B5EF4-FFF2-40B4-BE49-F238E27FC236}">
                <a16:creationId xmlns:a16="http://schemas.microsoft.com/office/drawing/2014/main" id="{B32D8AC7-B411-418D-87EF-E5FC70466B19}"/>
              </a:ext>
            </a:extLst>
          </p:cNvPr>
          <p:cNvPicPr>
            <a:picLocks noChangeAspect="1"/>
          </p:cNvPicPr>
          <p:nvPr/>
        </p:nvPicPr>
        <p:blipFill>
          <a:blip r:embed="rId17"/>
          <a:stretch>
            <a:fillRect/>
          </a:stretch>
        </p:blipFill>
        <p:spPr>
          <a:xfrm>
            <a:off x="8449005" y="38369"/>
            <a:ext cx="852903" cy="865633"/>
          </a:xfrm>
          <a:prstGeom prst="rect">
            <a:avLst/>
          </a:prstGeom>
        </p:spPr>
      </p:pic>
    </p:spTree>
    <p:extLst>
      <p:ext uri="{BB962C8B-B14F-4D97-AF65-F5344CB8AC3E}">
        <p14:creationId xmlns:p14="http://schemas.microsoft.com/office/powerpoint/2010/main" val="351169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7663470" cy="953813"/>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Personal FM Brand test</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p:cNvSpPr txBox="1"/>
          <p:nvPr/>
        </p:nvSpPr>
        <p:spPr>
          <a:xfrm>
            <a:off x="2375475" y="1273039"/>
            <a:ext cx="3397796" cy="369332"/>
          </a:xfrm>
          <a:prstGeom prst="rect">
            <a:avLst/>
          </a:prstGeom>
          <a:noFill/>
        </p:spPr>
        <p:txBody>
          <a:bodyPr wrap="square" rtlCol="0">
            <a:spAutoFit/>
          </a:bodyPr>
          <a:lstStyle/>
          <a:p>
            <a:r>
              <a:rPr lang="nl-NL" dirty="0">
                <a:solidFill>
                  <a:srgbClr val="005684"/>
                </a:solidFill>
                <a:latin typeface="Bahnschrift Light" panose="020B0502040204020203" pitchFamily="34" charset="0"/>
              </a:rPr>
              <a:t>Schets je zelfbeeld!</a:t>
            </a:r>
          </a:p>
        </p:txBody>
      </p:sp>
      <p:sp>
        <p:nvSpPr>
          <p:cNvPr id="7" name="Tekstvak 6"/>
          <p:cNvSpPr txBox="1"/>
          <p:nvPr/>
        </p:nvSpPr>
        <p:spPr>
          <a:xfrm>
            <a:off x="2375475" y="2226852"/>
            <a:ext cx="8110942" cy="3170099"/>
          </a:xfrm>
          <a:prstGeom prst="rect">
            <a:avLst/>
          </a:prstGeom>
          <a:noFill/>
        </p:spPr>
        <p:txBody>
          <a:bodyPr wrap="square" rtlCol="0">
            <a:spAutoFit/>
          </a:bodyPr>
          <a:lstStyle/>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Weet wat je drijft en wat je belangrijk vindt </a:t>
            </a: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Koppel je eigenschappen aan goede vragen bij sollicitaties</a:t>
            </a: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Creëer zelfinzicht!</a:t>
            </a: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hlinkClick r:id="rId4"/>
              </a:rPr>
              <a:t>www.wearequik.nl/zelfbeeld</a:t>
            </a:r>
            <a:r>
              <a:rPr lang="nl-NL" sz="2000" dirty="0">
                <a:solidFill>
                  <a:srgbClr val="005684"/>
                </a:solidFill>
                <a:latin typeface="Bahnschrift Light" panose="020B0502040204020203" pitchFamily="34" charset="0"/>
              </a:rPr>
              <a:t> </a:t>
            </a:r>
          </a:p>
          <a:p>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p:txBody>
      </p:sp>
      <p:graphicFrame>
        <p:nvGraphicFramePr>
          <p:cNvPr id="8" name="Diagram 7"/>
          <p:cNvGraphicFramePr/>
          <p:nvPr>
            <p:extLst>
              <p:ext uri="{D42A27DB-BD31-4B8C-83A1-F6EECF244321}">
                <p14:modId xmlns:p14="http://schemas.microsoft.com/office/powerpoint/2010/main" val="2544469317"/>
              </p:ext>
            </p:extLst>
          </p:nvPr>
        </p:nvGraphicFramePr>
        <p:xfrm>
          <a:off x="1200040" y="4223819"/>
          <a:ext cx="10461811" cy="2346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17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7663470" cy="953813"/>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Wat (</a:t>
            </a:r>
            <a:r>
              <a:rPr lang="nl-NL" sz="3200" dirty="0" err="1">
                <a:solidFill>
                  <a:srgbClr val="FF9933"/>
                </a:solidFill>
                <a:latin typeface="Bahnschrift Light" panose="020B0502040204020203" pitchFamily="34" charset="0"/>
              </a:rPr>
              <a:t>Qu</a:t>
            </a:r>
            <a:r>
              <a:rPr lang="nl-NL" sz="3200" dirty="0">
                <a:solidFill>
                  <a:srgbClr val="FF9933"/>
                </a:solidFill>
                <a:latin typeface="Bahnschrift Light" panose="020B0502040204020203" pitchFamily="34" charset="0"/>
              </a:rPr>
              <a:t>)ik </a:t>
            </a:r>
            <a:r>
              <a:rPr lang="nl-NL" sz="3300" dirty="0">
                <a:solidFill>
                  <a:srgbClr val="FF9933"/>
                </a:solidFill>
                <a:latin typeface="Bahnschrift Light" panose="020B0502040204020203" pitchFamily="34" charset="0"/>
              </a:rPr>
              <a:t>jullie</a:t>
            </a:r>
            <a:r>
              <a:rPr lang="nl-NL" sz="3200" dirty="0">
                <a:solidFill>
                  <a:srgbClr val="FF9933"/>
                </a:solidFill>
                <a:latin typeface="Bahnschrift Light" panose="020B0502040204020203" pitchFamily="34" charset="0"/>
              </a:rPr>
              <a:t> wil meegeven</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7" name="Tekstvak 6"/>
          <p:cNvSpPr txBox="1"/>
          <p:nvPr/>
        </p:nvSpPr>
        <p:spPr>
          <a:xfrm>
            <a:off x="2375475" y="1642371"/>
            <a:ext cx="8110942" cy="5016758"/>
          </a:xfrm>
          <a:prstGeom prst="rect">
            <a:avLst/>
          </a:prstGeom>
          <a:noFill/>
        </p:spPr>
        <p:txBody>
          <a:bodyPr wrap="square" rtlCol="0">
            <a:spAutoFit/>
          </a:bodyPr>
          <a:lstStyle/>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Ontdek wat je drijft, weet en accepteer waar je wel én niet goed in bent</a:t>
            </a: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Blijf kritisch op wat je doet en waarom je dit doet</a:t>
            </a: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Een carrière is nooit een kaarsrechte lijn omhoog</a:t>
            </a: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Jij bent en blijft de regisseur van je leven en loopbaan</a:t>
            </a:r>
          </a:p>
          <a:p>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Accepteer dat mensen anders (kunnen) zijn</a:t>
            </a: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r>
              <a:rPr lang="nl-NL" sz="2000" dirty="0">
                <a:solidFill>
                  <a:srgbClr val="005684"/>
                </a:solidFill>
                <a:latin typeface="Bahnschrift Light" panose="020B0502040204020203" pitchFamily="34" charset="0"/>
              </a:rPr>
              <a:t>Leer positief te oordelen in plaats van negatief te oordelen</a:t>
            </a:r>
          </a:p>
          <a:p>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a:p>
            <a:pPr marL="342900" indent="-342900">
              <a:buFont typeface="Arial" panose="020B0604020202020204" pitchFamily="34" charset="0"/>
              <a:buChar char="•"/>
            </a:pPr>
            <a:endParaRPr lang="nl-NL" sz="2000" dirty="0">
              <a:solidFill>
                <a:srgbClr val="005684"/>
              </a:solidFill>
              <a:latin typeface="Bahnschrift Light" panose="020B0502040204020203" pitchFamily="34" charset="0"/>
            </a:endParaRPr>
          </a:p>
        </p:txBody>
      </p:sp>
    </p:spTree>
    <p:extLst>
      <p:ext uri="{BB962C8B-B14F-4D97-AF65-F5344CB8AC3E}">
        <p14:creationId xmlns:p14="http://schemas.microsoft.com/office/powerpoint/2010/main" val="27360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6876101" cy="953813"/>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Succes met jullie keuzes!</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8" name="Picture 2" descr="Wise Painting - May Your Choices Reflect Your Hopes, Not Your Fears. Nelson Mandela, Artist Singh by ArtGuru Official -Quotes">
            <a:extLst>
              <a:ext uri="{FF2B5EF4-FFF2-40B4-BE49-F238E27FC236}">
                <a16:creationId xmlns:a16="http://schemas.microsoft.com/office/drawing/2014/main" id="{AAB8D9D2-9484-4222-A66C-9D053445D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844" y="1908000"/>
            <a:ext cx="6498311" cy="3574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084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234" y="1089659"/>
            <a:ext cx="5475514" cy="3832860"/>
          </a:xfrm>
          <a:prstGeom prst="rect">
            <a:avLst/>
          </a:prstGeom>
        </p:spPr>
      </p:pic>
      <p:sp>
        <p:nvSpPr>
          <p:cNvPr id="7" name="Tekstvak 6"/>
          <p:cNvSpPr txBox="1"/>
          <p:nvPr/>
        </p:nvSpPr>
        <p:spPr>
          <a:xfrm>
            <a:off x="4352612" y="3352800"/>
            <a:ext cx="4059868" cy="923330"/>
          </a:xfrm>
          <a:prstGeom prst="rect">
            <a:avLst/>
          </a:prstGeom>
          <a:noFill/>
        </p:spPr>
        <p:txBody>
          <a:bodyPr wrap="square" rtlCol="0">
            <a:spAutoFit/>
          </a:bodyPr>
          <a:lstStyle/>
          <a:p>
            <a:r>
              <a:rPr lang="nl-NL" dirty="0">
                <a:solidFill>
                  <a:srgbClr val="FF9933"/>
                </a:solidFill>
                <a:latin typeface="Bahnschrift Light" panose="020B0502040204020203" pitchFamily="34" charset="0"/>
              </a:rPr>
              <a:t>Quik is de katalysator </a:t>
            </a:r>
          </a:p>
          <a:p>
            <a:r>
              <a:rPr lang="nl-NL" dirty="0">
                <a:solidFill>
                  <a:srgbClr val="FF9933"/>
                </a:solidFill>
                <a:latin typeface="Bahnschrift Light" panose="020B0502040204020203" pitchFamily="34" charset="0"/>
              </a:rPr>
              <a:t>tussen uitdaging, </a:t>
            </a:r>
          </a:p>
          <a:p>
            <a:r>
              <a:rPr lang="nl-NL" dirty="0">
                <a:solidFill>
                  <a:srgbClr val="FF9933"/>
                </a:solidFill>
                <a:latin typeface="Bahnschrift Light" panose="020B0502040204020203" pitchFamily="34" charset="0"/>
              </a:rPr>
              <a:t>mogelijkheden en oplossingen. </a:t>
            </a:r>
          </a:p>
        </p:txBody>
      </p:sp>
    </p:spTree>
    <p:extLst>
      <p:ext uri="{BB962C8B-B14F-4D97-AF65-F5344CB8AC3E}">
        <p14:creationId xmlns:p14="http://schemas.microsoft.com/office/powerpoint/2010/main" val="73536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3045611"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err="1">
                <a:solidFill>
                  <a:srgbClr val="FF9933"/>
                </a:solidFill>
                <a:latin typeface="Bahnschrift Light" panose="020B0502040204020203" pitchFamily="34" charset="0"/>
              </a:rPr>
              <a:t>Why</a:t>
            </a:r>
            <a:r>
              <a:rPr lang="nl-NL" sz="3200" dirty="0">
                <a:solidFill>
                  <a:srgbClr val="FF9933"/>
                </a:solidFill>
                <a:latin typeface="Bahnschrift Light" panose="020B0502040204020203" pitchFamily="34" charset="0"/>
              </a:rPr>
              <a:t> Quik?</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6" name="Tekstvak 5">
            <a:extLst>
              <a:ext uri="{FF2B5EF4-FFF2-40B4-BE49-F238E27FC236}">
                <a16:creationId xmlns:a16="http://schemas.microsoft.com/office/drawing/2014/main" id="{1EA91792-F876-4F6F-AB68-5B30F6FF4AFC}"/>
              </a:ext>
            </a:extLst>
          </p:cNvPr>
          <p:cNvSpPr txBox="1"/>
          <p:nvPr/>
        </p:nvSpPr>
        <p:spPr>
          <a:xfrm>
            <a:off x="2375475" y="1938162"/>
            <a:ext cx="4835223" cy="3693319"/>
          </a:xfrm>
          <a:prstGeom prst="rect">
            <a:avLst/>
          </a:prstGeom>
          <a:noFill/>
        </p:spPr>
        <p:txBody>
          <a:bodyPr wrap="square" rtlCol="0">
            <a:spAutoFit/>
          </a:bodyPr>
          <a:lstStyle/>
          <a:p>
            <a:r>
              <a:rPr lang="nl-NL" dirty="0">
                <a:solidFill>
                  <a:srgbClr val="005684"/>
                </a:solidFill>
                <a:latin typeface="Bahnschrift Light" panose="020B0502040204020203" pitchFamily="34" charset="0"/>
              </a:rPr>
              <a:t>Personal brand boven </a:t>
            </a:r>
            <a:r>
              <a:rPr lang="nl-NL" dirty="0" err="1">
                <a:solidFill>
                  <a:srgbClr val="005684"/>
                </a:solidFill>
                <a:latin typeface="Bahnschrift Light" panose="020B0502040204020203" pitchFamily="34" charset="0"/>
              </a:rPr>
              <a:t>employer</a:t>
            </a:r>
            <a:r>
              <a:rPr lang="nl-NL" dirty="0">
                <a:solidFill>
                  <a:srgbClr val="005684"/>
                </a:solidFill>
                <a:latin typeface="Bahnschrift Light" panose="020B0502040204020203" pitchFamily="34" charset="0"/>
              </a:rPr>
              <a:t> brand</a:t>
            </a:r>
          </a:p>
          <a:p>
            <a:endParaRPr lang="nl-NL" dirty="0">
              <a:solidFill>
                <a:srgbClr val="FF9933"/>
              </a:solidFill>
              <a:latin typeface="Bahnschrift Light" panose="020B0502040204020203" pitchFamily="34" charset="0"/>
            </a:endParaRPr>
          </a:p>
          <a:p>
            <a:r>
              <a:rPr lang="nl-NL" dirty="0">
                <a:solidFill>
                  <a:srgbClr val="FF9933"/>
                </a:solidFill>
                <a:latin typeface="Bahnschrift Light" panose="020B0502040204020203" pitchFamily="34" charset="0"/>
              </a:rPr>
              <a:t>Psychologische veiligheid boven</a:t>
            </a:r>
          </a:p>
          <a:p>
            <a:r>
              <a:rPr lang="nl-NL" dirty="0">
                <a:solidFill>
                  <a:srgbClr val="FF9933"/>
                </a:solidFill>
                <a:latin typeface="Bahnschrift Light" panose="020B0502040204020203" pitchFamily="34" charset="0"/>
              </a:rPr>
              <a:t>contractuele veiligheid</a:t>
            </a:r>
          </a:p>
          <a:p>
            <a:endParaRPr lang="nl-NL" dirty="0">
              <a:solidFill>
                <a:srgbClr val="FF9933"/>
              </a:solidFill>
              <a:latin typeface="Bahnschrift Light" panose="020B0502040204020203" pitchFamily="34" charset="0"/>
            </a:endParaRPr>
          </a:p>
          <a:p>
            <a:r>
              <a:rPr lang="nl-NL" dirty="0">
                <a:solidFill>
                  <a:srgbClr val="005684"/>
                </a:solidFill>
                <a:latin typeface="Bahnschrift Light" panose="020B0502040204020203" pitchFamily="34" charset="0"/>
              </a:rPr>
              <a:t>Beschikbaarheid boven bezit</a:t>
            </a:r>
          </a:p>
          <a:p>
            <a:endParaRPr lang="nl-NL" dirty="0">
              <a:solidFill>
                <a:srgbClr val="FF9933"/>
              </a:solidFill>
              <a:latin typeface="Bahnschrift Light" panose="020B0502040204020203" pitchFamily="34" charset="0"/>
            </a:endParaRPr>
          </a:p>
          <a:p>
            <a:r>
              <a:rPr lang="nl-NL" dirty="0">
                <a:solidFill>
                  <a:srgbClr val="FF9933"/>
                </a:solidFill>
                <a:latin typeface="Bahnschrift Light" panose="020B0502040204020203" pitchFamily="34" charset="0"/>
              </a:rPr>
              <a:t>Taken koppelen aan competenties</a:t>
            </a:r>
          </a:p>
          <a:p>
            <a:r>
              <a:rPr lang="nl-NL" dirty="0">
                <a:solidFill>
                  <a:srgbClr val="FF9933"/>
                </a:solidFill>
                <a:latin typeface="Bahnschrift Light" panose="020B0502040204020203" pitchFamily="34" charset="0"/>
              </a:rPr>
              <a:t>en drijfveren</a:t>
            </a:r>
          </a:p>
          <a:p>
            <a:endParaRPr lang="nl-NL" dirty="0">
              <a:solidFill>
                <a:srgbClr val="FF9933"/>
              </a:solidFill>
              <a:latin typeface="Bahnschrift Light" panose="020B0502040204020203" pitchFamily="34" charset="0"/>
            </a:endParaRPr>
          </a:p>
          <a:p>
            <a:r>
              <a:rPr lang="nl-NL" dirty="0">
                <a:solidFill>
                  <a:srgbClr val="005684"/>
                </a:solidFill>
                <a:latin typeface="Bahnschrift Light" panose="020B0502040204020203" pitchFamily="34" charset="0"/>
              </a:rPr>
              <a:t>Online </a:t>
            </a:r>
            <a:r>
              <a:rPr lang="nl-NL" dirty="0" err="1">
                <a:solidFill>
                  <a:srgbClr val="005684"/>
                </a:solidFill>
                <a:latin typeface="Bahnschrift Light" panose="020B0502040204020203" pitchFamily="34" charset="0"/>
              </a:rPr>
              <a:t>meets</a:t>
            </a:r>
            <a:r>
              <a:rPr lang="nl-NL" dirty="0">
                <a:solidFill>
                  <a:srgbClr val="005684"/>
                </a:solidFill>
                <a:latin typeface="Bahnschrift Light" panose="020B0502040204020203" pitchFamily="34" charset="0"/>
              </a:rPr>
              <a:t> offline</a:t>
            </a:r>
          </a:p>
          <a:p>
            <a:endParaRPr lang="nl-NL" dirty="0">
              <a:solidFill>
                <a:srgbClr val="005684"/>
              </a:solidFill>
              <a:latin typeface="Bahnschrift Light" panose="020B0502040204020203" pitchFamily="34" charset="0"/>
            </a:endParaRPr>
          </a:p>
          <a:p>
            <a:r>
              <a:rPr lang="nl-NL" dirty="0">
                <a:solidFill>
                  <a:srgbClr val="FF9933"/>
                </a:solidFill>
                <a:latin typeface="Bahnschrift Light" panose="020B0502040204020203" pitchFamily="34" charset="0"/>
              </a:rPr>
              <a:t>Persoonlijk contact blijft </a:t>
            </a:r>
            <a:r>
              <a:rPr lang="nl-NL" dirty="0" err="1">
                <a:solidFill>
                  <a:srgbClr val="FF9933"/>
                </a:solidFill>
                <a:latin typeface="Bahnschrift Light" panose="020B0502040204020203" pitchFamily="34" charset="0"/>
              </a:rPr>
              <a:t>key</a:t>
            </a:r>
            <a:r>
              <a:rPr lang="nl-NL" dirty="0">
                <a:solidFill>
                  <a:srgbClr val="FF9933"/>
                </a:solidFill>
                <a:latin typeface="Bahnschrift Light" panose="020B0502040204020203" pitchFamily="34" charset="0"/>
              </a:rPr>
              <a:t>!</a:t>
            </a:r>
          </a:p>
        </p:txBody>
      </p:sp>
      <p:sp>
        <p:nvSpPr>
          <p:cNvPr id="7" name="Tekstvak 6"/>
          <p:cNvSpPr txBox="1"/>
          <p:nvPr/>
        </p:nvSpPr>
        <p:spPr>
          <a:xfrm>
            <a:off x="9000309" y="3461657"/>
            <a:ext cx="2560320" cy="646331"/>
          </a:xfrm>
          <a:prstGeom prst="rect">
            <a:avLst/>
          </a:prstGeom>
          <a:noFill/>
        </p:spPr>
        <p:txBody>
          <a:bodyPr wrap="square" rtlCol="0">
            <a:spAutoFit/>
          </a:bodyPr>
          <a:lstStyle/>
          <a:p>
            <a:r>
              <a:rPr lang="nl-NL" sz="3600" b="1" dirty="0" err="1">
                <a:solidFill>
                  <a:srgbClr val="FF9933"/>
                </a:solidFill>
                <a:latin typeface="Bahnschrift Light" panose="020B0502040204020203" pitchFamily="34" charset="0"/>
              </a:rPr>
              <a:t>RealDrives</a:t>
            </a:r>
            <a:endParaRPr lang="nl-NL" b="1" dirty="0">
              <a:solidFill>
                <a:srgbClr val="FF9933"/>
              </a:solidFill>
              <a:latin typeface="Bahnschrift Light" panose="020B0502040204020203" pitchFamily="34" charset="0"/>
            </a:endParaRPr>
          </a:p>
        </p:txBody>
      </p:sp>
      <p:pic>
        <p:nvPicPr>
          <p:cNvPr id="8" name="Afbeelding 7" descr="Vinkj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2125" y="2080525"/>
            <a:ext cx="2778923" cy="2778923"/>
          </a:xfrm>
          <a:prstGeom prst="rect">
            <a:avLst/>
          </a:prstGeom>
        </p:spPr>
      </p:pic>
      <p:pic>
        <p:nvPicPr>
          <p:cNvPr id="9" name="Afbeelding 8" descr="Vinkj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4463" y="2072195"/>
            <a:ext cx="2778923" cy="2778923"/>
          </a:xfrm>
          <a:prstGeom prst="rect">
            <a:avLst/>
          </a:prstGeom>
        </p:spPr>
      </p:pic>
      <p:sp>
        <p:nvSpPr>
          <p:cNvPr id="10" name="Tijdelijke aanduiding voor inhoud 2"/>
          <p:cNvSpPr>
            <a:spLocks noGrp="1"/>
          </p:cNvSpPr>
          <p:nvPr>
            <p:ph idx="1"/>
          </p:nvPr>
        </p:nvSpPr>
        <p:spPr>
          <a:xfrm>
            <a:off x="8469456" y="578032"/>
            <a:ext cx="3091173" cy="773467"/>
          </a:xfrm>
        </p:spPr>
        <p:txBody>
          <a:bodyPr>
            <a:normAutofit/>
          </a:bodyPr>
          <a:lstStyle/>
          <a:p>
            <a:pPr marL="0" indent="0" algn="ctr">
              <a:buNone/>
            </a:pPr>
            <a:r>
              <a:rPr lang="nl-NL" sz="4000" b="1" dirty="0">
                <a:solidFill>
                  <a:srgbClr val="F39200"/>
                </a:solidFill>
                <a:latin typeface="Bahnschrift Light" panose="020B0502040204020203" pitchFamily="34" charset="0"/>
              </a:rPr>
              <a:t>G </a:t>
            </a:r>
            <a:r>
              <a:rPr lang="nl-NL" sz="4000" b="1" dirty="0">
                <a:solidFill>
                  <a:srgbClr val="005684"/>
                </a:solidFill>
                <a:latin typeface="Bahnschrift Light" panose="020B0502040204020203" pitchFamily="34" charset="0"/>
              </a:rPr>
              <a:t>D </a:t>
            </a:r>
            <a:r>
              <a:rPr lang="nl-NL" sz="4000" b="1" dirty="0" err="1">
                <a:solidFill>
                  <a:srgbClr val="F39200"/>
                </a:solidFill>
                <a:latin typeface="Bahnschrift Light" panose="020B0502040204020203" pitchFamily="34" charset="0"/>
              </a:rPr>
              <a:t>D</a:t>
            </a:r>
            <a:r>
              <a:rPr lang="nl-NL" sz="4000" b="1" dirty="0">
                <a:solidFill>
                  <a:srgbClr val="F39200"/>
                </a:solidFill>
                <a:latin typeface="Bahnschrift Light" panose="020B0502040204020203" pitchFamily="34" charset="0"/>
              </a:rPr>
              <a:t> </a:t>
            </a:r>
            <a:r>
              <a:rPr lang="nl-NL" sz="4000" b="1" dirty="0">
                <a:solidFill>
                  <a:srgbClr val="005684"/>
                </a:solidFill>
                <a:latin typeface="Bahnschrift Light" panose="020B0502040204020203" pitchFamily="34" charset="0"/>
              </a:rPr>
              <a:t>M </a:t>
            </a:r>
            <a:r>
              <a:rPr lang="nl-NL" sz="4000" b="1" dirty="0">
                <a:solidFill>
                  <a:srgbClr val="F39200"/>
                </a:solidFill>
                <a:latin typeface="Bahnschrift Light" panose="020B0502040204020203" pitchFamily="34" charset="0"/>
              </a:rPr>
              <a:t>G </a:t>
            </a:r>
            <a:r>
              <a:rPr lang="nl-NL" sz="4000" b="1" dirty="0">
                <a:solidFill>
                  <a:srgbClr val="005684"/>
                </a:solidFill>
                <a:latin typeface="Bahnschrift Light" panose="020B0502040204020203" pitchFamily="34" charset="0"/>
              </a:rPr>
              <a:t>M</a:t>
            </a:r>
          </a:p>
        </p:txBody>
      </p:sp>
      <p:pic>
        <p:nvPicPr>
          <p:cNvPr id="3" name="Afbeelding 2" descr="Afbeelding met honingraat, spel, voetbal, hek&#10;&#10;Automatisch gegenereerde beschrijving">
            <a:extLst>
              <a:ext uri="{FF2B5EF4-FFF2-40B4-BE49-F238E27FC236}">
                <a16:creationId xmlns:a16="http://schemas.microsoft.com/office/drawing/2014/main" id="{BCC6AE9A-BDC9-48AF-B198-24B05074C2ED}"/>
              </a:ext>
            </a:extLst>
          </p:cNvPr>
          <p:cNvPicPr>
            <a:picLocks noChangeAspect="1"/>
          </p:cNvPicPr>
          <p:nvPr/>
        </p:nvPicPr>
        <p:blipFill>
          <a:blip r:embed="rId8"/>
          <a:stretch>
            <a:fillRect/>
          </a:stretch>
        </p:blipFill>
        <p:spPr>
          <a:xfrm>
            <a:off x="8891007" y="4261530"/>
            <a:ext cx="2778923" cy="2471839"/>
          </a:xfrm>
          <a:prstGeom prst="rect">
            <a:avLst/>
          </a:prstGeom>
        </p:spPr>
      </p:pic>
    </p:spTree>
    <p:extLst>
      <p:ext uri="{BB962C8B-B14F-4D97-AF65-F5344CB8AC3E}">
        <p14:creationId xmlns:p14="http://schemas.microsoft.com/office/powerpoint/2010/main" val="121069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EECFE-4683-49D1-B046-DCCDC3C644EE}"/>
              </a:ext>
            </a:extLst>
          </p:cNvPr>
          <p:cNvSpPr>
            <a:spLocks noGrp="1"/>
          </p:cNvSpPr>
          <p:nvPr>
            <p:ph type="title"/>
          </p:nvPr>
        </p:nvSpPr>
        <p:spPr/>
        <p:txBody>
          <a:bodyPr/>
          <a:lstStyle/>
          <a:p>
            <a:r>
              <a:rPr lang="nl-NL" dirty="0" err="1"/>
              <a:t>Mentimeter</a:t>
            </a:r>
            <a:r>
              <a:rPr lang="nl-NL" dirty="0"/>
              <a:t> 1</a:t>
            </a:r>
          </a:p>
        </p:txBody>
      </p:sp>
      <p:sp>
        <p:nvSpPr>
          <p:cNvPr id="3" name="Tijdelijke aanduiding voor inhoud 2">
            <a:extLst>
              <a:ext uri="{FF2B5EF4-FFF2-40B4-BE49-F238E27FC236}">
                <a16:creationId xmlns:a16="http://schemas.microsoft.com/office/drawing/2014/main" id="{172C848A-E04D-4BF9-B149-17CB7B0F94C6}"/>
              </a:ext>
            </a:extLst>
          </p:cNvPr>
          <p:cNvSpPr>
            <a:spLocks noGrp="1"/>
          </p:cNvSpPr>
          <p:nvPr>
            <p:ph idx="1"/>
          </p:nvPr>
        </p:nvSpPr>
        <p:spPr/>
        <p:txBody>
          <a:bodyPr/>
          <a:lstStyle/>
          <a:p>
            <a:r>
              <a:rPr lang="nl-NL" dirty="0"/>
              <a:t>Open vraag: Welke termen komen bij jullie op als jullie werkgeluk horen?</a:t>
            </a:r>
          </a:p>
        </p:txBody>
      </p:sp>
    </p:spTree>
    <p:extLst>
      <p:ext uri="{BB962C8B-B14F-4D97-AF65-F5344CB8AC3E}">
        <p14:creationId xmlns:p14="http://schemas.microsoft.com/office/powerpoint/2010/main" val="367197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8835320" cy="662939"/>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4300" dirty="0">
                <a:solidFill>
                  <a:srgbClr val="FF9933"/>
                </a:solidFill>
                <a:latin typeface="Bahnschrift Light" panose="020B0502040204020203" pitchFamily="34" charset="0"/>
              </a:rPr>
              <a:t>Werkgeluk</a:t>
            </a:r>
            <a:r>
              <a:rPr lang="nl-NL" dirty="0">
                <a:solidFill>
                  <a:srgbClr val="FF9933"/>
                </a:solidFill>
                <a:latin typeface="Bahnschrift Light" panose="020B0502040204020203" pitchFamily="34" charset="0"/>
              </a:rPr>
              <a:t>: </a:t>
            </a:r>
            <a:r>
              <a:rPr lang="nl-NL" sz="4300" dirty="0">
                <a:solidFill>
                  <a:srgbClr val="FF9933"/>
                </a:solidFill>
                <a:latin typeface="Bahnschrift Light" panose="020B0502040204020203" pitchFamily="34" charset="0"/>
              </a:rPr>
              <a:t>Aannames</a:t>
            </a:r>
            <a:r>
              <a:rPr lang="nl-NL" dirty="0">
                <a:solidFill>
                  <a:srgbClr val="FF9933"/>
                </a:solidFill>
                <a:latin typeface="Bahnschrift Light" panose="020B0502040204020203" pitchFamily="34" charset="0"/>
              </a:rPr>
              <a:t> omtrent werk / arbeid</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8" name="Tekstvak 7"/>
          <p:cNvSpPr txBox="1"/>
          <p:nvPr/>
        </p:nvSpPr>
        <p:spPr>
          <a:xfrm>
            <a:off x="2375474" y="1913701"/>
            <a:ext cx="8835319" cy="3785652"/>
          </a:xfrm>
          <a:prstGeom prst="rect">
            <a:avLst/>
          </a:prstGeom>
          <a:noFill/>
        </p:spPr>
        <p:txBody>
          <a:bodyPr wrap="square" rtlCol="0">
            <a:spAutoFit/>
          </a:bodyPr>
          <a:lstStyle/>
          <a:p>
            <a:pPr marL="342900" indent="-342900">
              <a:buFontTx/>
              <a:buChar char="-"/>
            </a:pPr>
            <a:r>
              <a:rPr lang="nl-NL" sz="2000" dirty="0">
                <a:solidFill>
                  <a:srgbClr val="005684"/>
                </a:solidFill>
                <a:latin typeface="Bahnschrift Light" panose="020B0502040204020203" pitchFamily="34" charset="0"/>
              </a:rPr>
              <a:t>Van 9 tot 5, minimaal 40 uur. Er is geen interesse in tijdelijke inzet.</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Solliciteren vanuit extrinsieke motivatie (druk van buitenaf, moeten)</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Een gap </a:t>
            </a:r>
            <a:r>
              <a:rPr lang="nl-NL" sz="2000" dirty="0" err="1">
                <a:solidFill>
                  <a:srgbClr val="005684"/>
                </a:solidFill>
                <a:latin typeface="Bahnschrift Light" panose="020B0502040204020203" pitchFamily="34" charset="0"/>
              </a:rPr>
              <a:t>year</a:t>
            </a:r>
            <a:r>
              <a:rPr lang="nl-NL" sz="2000" dirty="0">
                <a:solidFill>
                  <a:srgbClr val="005684"/>
                </a:solidFill>
                <a:latin typeface="Bahnschrift Light" panose="020B0502040204020203" pitchFamily="34" charset="0"/>
              </a:rPr>
              <a:t> of reizen is onbespreekbaar</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Een </a:t>
            </a:r>
            <a:r>
              <a:rPr lang="nl-NL" sz="2000" dirty="0" err="1">
                <a:solidFill>
                  <a:srgbClr val="005684"/>
                </a:solidFill>
                <a:latin typeface="Bahnschrift Light" panose="020B0502040204020203" pitchFamily="34" charset="0"/>
              </a:rPr>
              <a:t>interimbureau</a:t>
            </a:r>
            <a:r>
              <a:rPr lang="nl-NL" sz="2000" dirty="0">
                <a:solidFill>
                  <a:srgbClr val="005684"/>
                </a:solidFill>
                <a:latin typeface="Bahnschrift Light" panose="020B0502040204020203" pitchFamily="34" charset="0"/>
              </a:rPr>
              <a:t> of een werkgever bepaalt je werk</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Zonder werk zitten is slecht voor je imago en geeft een gevoel van falen</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Input leveren is belangrijker dan output leveren</a:t>
            </a:r>
          </a:p>
          <a:p>
            <a:pPr marL="342900" indent="-342900">
              <a:buFontTx/>
              <a:buChar char="-"/>
            </a:pPr>
            <a:endParaRPr lang="nl-NL" sz="2000" dirty="0">
              <a:solidFill>
                <a:srgbClr val="005684"/>
              </a:solidFill>
              <a:latin typeface="Bahnschrift Light" panose="020B0502040204020203" pitchFamily="34" charset="0"/>
            </a:endParaRPr>
          </a:p>
        </p:txBody>
      </p:sp>
    </p:spTree>
    <p:extLst>
      <p:ext uri="{BB962C8B-B14F-4D97-AF65-F5344CB8AC3E}">
        <p14:creationId xmlns:p14="http://schemas.microsoft.com/office/powerpoint/2010/main" val="32466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8835320"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Werkgeluk: Hoe ziet Quik werk / arbeid?</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sp>
        <p:nvSpPr>
          <p:cNvPr id="8" name="Tekstvak 7"/>
          <p:cNvSpPr txBox="1"/>
          <p:nvPr/>
        </p:nvSpPr>
        <p:spPr>
          <a:xfrm>
            <a:off x="2375475" y="1883046"/>
            <a:ext cx="8948054" cy="4708981"/>
          </a:xfrm>
          <a:prstGeom prst="rect">
            <a:avLst/>
          </a:prstGeom>
          <a:noFill/>
        </p:spPr>
        <p:txBody>
          <a:bodyPr wrap="square" rtlCol="0">
            <a:spAutoFit/>
          </a:bodyPr>
          <a:lstStyle/>
          <a:p>
            <a:pPr marL="342900" indent="-342900">
              <a:buFontTx/>
              <a:buChar char="-"/>
            </a:pPr>
            <a:r>
              <a:rPr lang="nl-NL" sz="2000" dirty="0">
                <a:solidFill>
                  <a:srgbClr val="005684"/>
                </a:solidFill>
                <a:latin typeface="Bahnschrift Light" panose="020B0502040204020203" pitchFamily="34" charset="0"/>
              </a:rPr>
              <a:t>De arbeidsmarkt biedt legio mogelijkheden voor parttime en tijdelijk werk</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Solliciteren vanuit intrinsieke motivatie, (vuur van binnen, willen)</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Een gap </a:t>
            </a:r>
            <a:r>
              <a:rPr lang="nl-NL" sz="2000" dirty="0" err="1">
                <a:solidFill>
                  <a:srgbClr val="005684"/>
                </a:solidFill>
                <a:latin typeface="Bahnschrift Light" panose="020B0502040204020203" pitchFamily="34" charset="0"/>
              </a:rPr>
              <a:t>year</a:t>
            </a:r>
            <a:r>
              <a:rPr lang="nl-NL" sz="2000" dirty="0">
                <a:solidFill>
                  <a:srgbClr val="005684"/>
                </a:solidFill>
                <a:latin typeface="Bahnschrift Light" panose="020B0502040204020203" pitchFamily="34" charset="0"/>
              </a:rPr>
              <a:t>, reizen of studeren tussen werkervaring juichen we toe (EXPLORE!)</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Jouw personal brand bepaalt je werk!</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(Tijdelijk) zonder werk zitten is vaak beter dan geforceerd werken wat niet bijdraagt aan geluk, ontwikkeling, zelfontplooiing etc.)</a:t>
            </a:r>
          </a:p>
          <a:p>
            <a:pPr marL="342900" indent="-342900">
              <a:buFontTx/>
              <a:buChar char="-"/>
            </a:pPr>
            <a:endParaRPr lang="nl-NL" sz="2000" dirty="0">
              <a:solidFill>
                <a:srgbClr val="005684"/>
              </a:solidFill>
              <a:latin typeface="Bahnschrift Light" panose="020B0502040204020203" pitchFamily="34" charset="0"/>
            </a:endParaRPr>
          </a:p>
          <a:p>
            <a:pPr marL="342900" indent="-342900">
              <a:buFontTx/>
              <a:buChar char="-"/>
            </a:pPr>
            <a:r>
              <a:rPr lang="nl-NL" sz="2000" dirty="0">
                <a:solidFill>
                  <a:srgbClr val="005684"/>
                </a:solidFill>
                <a:latin typeface="Bahnschrift Light" panose="020B0502040204020203" pitchFamily="34" charset="0"/>
              </a:rPr>
              <a:t>Output leveren is veel belangrijker dan input</a:t>
            </a:r>
          </a:p>
          <a:p>
            <a:pPr marL="342900" indent="-342900">
              <a:buFontTx/>
              <a:buChar char="-"/>
            </a:pPr>
            <a:endParaRPr lang="nl-NL" sz="2000" dirty="0">
              <a:solidFill>
                <a:srgbClr val="005684"/>
              </a:solidFill>
              <a:latin typeface="Bahnschrift Light" panose="020B0502040204020203" pitchFamily="34" charset="0"/>
            </a:endParaRPr>
          </a:p>
          <a:p>
            <a:endParaRPr lang="nl-NL" sz="2000" dirty="0">
              <a:solidFill>
                <a:srgbClr val="005684"/>
              </a:solidFill>
              <a:latin typeface="Bahnschrift Light" panose="020B0502040204020203" pitchFamily="34" charset="0"/>
            </a:endParaRPr>
          </a:p>
        </p:txBody>
      </p:sp>
    </p:spTree>
    <p:extLst>
      <p:ext uri="{BB962C8B-B14F-4D97-AF65-F5344CB8AC3E}">
        <p14:creationId xmlns:p14="http://schemas.microsoft.com/office/powerpoint/2010/main" val="158163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EECFE-4683-49D1-B046-DCCDC3C644EE}"/>
              </a:ext>
            </a:extLst>
          </p:cNvPr>
          <p:cNvSpPr>
            <a:spLocks noGrp="1"/>
          </p:cNvSpPr>
          <p:nvPr>
            <p:ph type="title"/>
          </p:nvPr>
        </p:nvSpPr>
        <p:spPr/>
        <p:txBody>
          <a:bodyPr/>
          <a:lstStyle/>
          <a:p>
            <a:r>
              <a:rPr lang="nl-NL" dirty="0" err="1"/>
              <a:t>Mentimeter</a:t>
            </a:r>
            <a:r>
              <a:rPr lang="nl-NL" dirty="0"/>
              <a:t> 2</a:t>
            </a:r>
          </a:p>
        </p:txBody>
      </p:sp>
      <p:sp>
        <p:nvSpPr>
          <p:cNvPr id="3" name="Tijdelijke aanduiding voor inhoud 2">
            <a:extLst>
              <a:ext uri="{FF2B5EF4-FFF2-40B4-BE49-F238E27FC236}">
                <a16:creationId xmlns:a16="http://schemas.microsoft.com/office/drawing/2014/main" id="{172C848A-E04D-4BF9-B149-17CB7B0F94C6}"/>
              </a:ext>
            </a:extLst>
          </p:cNvPr>
          <p:cNvSpPr>
            <a:spLocks noGrp="1"/>
          </p:cNvSpPr>
          <p:nvPr>
            <p:ph idx="1"/>
          </p:nvPr>
        </p:nvSpPr>
        <p:spPr/>
        <p:txBody>
          <a:bodyPr/>
          <a:lstStyle/>
          <a:p>
            <a:r>
              <a:rPr lang="nl-NL" dirty="0"/>
              <a:t>Open vraag: Waar moet jij aan denken bij de term werk?</a:t>
            </a:r>
          </a:p>
        </p:txBody>
      </p:sp>
    </p:spTree>
    <p:extLst>
      <p:ext uri="{BB962C8B-B14F-4D97-AF65-F5344CB8AC3E}">
        <p14:creationId xmlns:p14="http://schemas.microsoft.com/office/powerpoint/2010/main" val="48276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75475" y="688558"/>
            <a:ext cx="9198574" cy="662939"/>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nl-NL" sz="3200" dirty="0">
                <a:solidFill>
                  <a:srgbClr val="FF9933"/>
                </a:solidFill>
                <a:latin typeface="Bahnschrift Light" panose="020B0502040204020203" pitchFamily="34" charset="0"/>
              </a:rPr>
              <a:t>Corona en werkgeluk: Welke impact?</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5765" t="11786" r="52008" b="11190"/>
          <a:stretch/>
        </p:blipFill>
        <p:spPr>
          <a:xfrm>
            <a:off x="1371600" y="578032"/>
            <a:ext cx="692331" cy="883993"/>
          </a:xfrm>
          <a:prstGeom prst="rect">
            <a:avLst/>
          </a:prstGeom>
        </p:spPr>
      </p:pic>
      <p:pic>
        <p:nvPicPr>
          <p:cNvPr id="1026" name="Picture 2" descr="Conjunctuurwerkloosheid">
            <a:extLst>
              <a:ext uri="{FF2B5EF4-FFF2-40B4-BE49-F238E27FC236}">
                <a16:creationId xmlns:a16="http://schemas.microsoft.com/office/drawing/2014/main" id="{6A99D8A9-F6CB-4C1C-B84C-439164E69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639" y="2693097"/>
            <a:ext cx="4861886" cy="2379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3CBDEC12-1430-477B-BDD9-027BE71040E7}"/>
              </a:ext>
            </a:extLst>
          </p:cNvPr>
          <p:cNvPicPr>
            <a:picLocks noChangeAspect="1"/>
          </p:cNvPicPr>
          <p:nvPr/>
        </p:nvPicPr>
        <p:blipFill>
          <a:blip r:embed="rId5"/>
          <a:stretch>
            <a:fillRect/>
          </a:stretch>
        </p:blipFill>
        <p:spPr>
          <a:xfrm>
            <a:off x="7164888" y="2693097"/>
            <a:ext cx="4409161" cy="2480153"/>
          </a:xfrm>
          <a:prstGeom prst="rect">
            <a:avLst/>
          </a:prstGeom>
          <a:ln>
            <a:noFill/>
          </a:ln>
          <a:effectLst>
            <a:softEdge rad="112500"/>
          </a:effectLst>
        </p:spPr>
      </p:pic>
    </p:spTree>
    <p:extLst>
      <p:ext uri="{BB962C8B-B14F-4D97-AF65-F5344CB8AC3E}">
        <p14:creationId xmlns:p14="http://schemas.microsoft.com/office/powerpoint/2010/main" val="356193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TM10001105[[fn=Bijsnijden]]</Template>
  <TotalTime>339</TotalTime>
  <Words>2083</Words>
  <Application>Microsoft Office PowerPoint</Application>
  <PresentationFormat>Breedbeeld</PresentationFormat>
  <Paragraphs>293</Paragraphs>
  <Slides>33</Slides>
  <Notes>25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Adelle Cyrillic</vt:lpstr>
      <vt:lpstr>Arial</vt:lpstr>
      <vt:lpstr>Avenir Next LT Pro Light</vt:lpstr>
      <vt:lpstr>Bahnschrift Light</vt:lpstr>
      <vt:lpstr>Bahnschrift SemiLight SemiConde</vt:lpstr>
      <vt:lpstr>Calibri</vt:lpstr>
      <vt:lpstr>Franklin Gothic Book</vt:lpstr>
      <vt:lpstr>Crop</vt:lpstr>
      <vt:lpstr>PowerPoint-presentatie</vt:lpstr>
      <vt:lpstr>Wie is Ron?</vt:lpstr>
      <vt:lpstr>PowerPoint-presentatie</vt:lpstr>
      <vt:lpstr>PowerPoint-presentatie</vt:lpstr>
      <vt:lpstr>Mentimeter 1</vt:lpstr>
      <vt:lpstr>PowerPoint-presentatie</vt:lpstr>
      <vt:lpstr>PowerPoint-presentatie</vt:lpstr>
      <vt:lpstr>Mentimeter 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Mentimeter 3</vt:lpstr>
      <vt:lpstr>PowerPoint-presentatie</vt:lpstr>
      <vt:lpstr>PowerPoint-presentatie</vt:lpstr>
      <vt:lpstr>PowerPoint-presentatie</vt:lpstr>
      <vt:lpstr>PowerPoint-presentatie</vt:lpstr>
    </vt:vector>
  </TitlesOfParts>
  <Company>Den Spike Unattendeds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Amber de Groot</dc:creator>
  <cp:lastModifiedBy>Ron Roodhorst</cp:lastModifiedBy>
  <cp:revision>45</cp:revision>
  <dcterms:created xsi:type="dcterms:W3CDTF">2020-01-17T13:50:22Z</dcterms:created>
  <dcterms:modified xsi:type="dcterms:W3CDTF">2020-09-15T09:35:08Z</dcterms:modified>
</cp:coreProperties>
</file>