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16" r:id="rId4"/>
  </p:sldMasterIdLst>
  <p:notesMasterIdLst>
    <p:notesMasterId r:id="rId32"/>
  </p:notesMasterIdLst>
  <p:sldIdLst>
    <p:sldId id="698" r:id="rId5"/>
    <p:sldId id="840" r:id="rId6"/>
    <p:sldId id="810" r:id="rId7"/>
    <p:sldId id="2685" r:id="rId8"/>
    <p:sldId id="2684" r:id="rId9"/>
    <p:sldId id="2672" r:id="rId10"/>
    <p:sldId id="841" r:id="rId11"/>
    <p:sldId id="805" r:id="rId12"/>
    <p:sldId id="806" r:id="rId13"/>
    <p:sldId id="807" r:id="rId14"/>
    <p:sldId id="808" r:id="rId15"/>
    <p:sldId id="811" r:id="rId16"/>
    <p:sldId id="839" r:id="rId17"/>
    <p:sldId id="838" r:id="rId18"/>
    <p:sldId id="816" r:id="rId19"/>
    <p:sldId id="2674" r:id="rId20"/>
    <p:sldId id="2686" r:id="rId21"/>
    <p:sldId id="2695" r:id="rId22"/>
    <p:sldId id="2677" r:id="rId23"/>
    <p:sldId id="2692" r:id="rId24"/>
    <p:sldId id="2691" r:id="rId25"/>
    <p:sldId id="2693" r:id="rId26"/>
    <p:sldId id="2687" r:id="rId27"/>
    <p:sldId id="2682" r:id="rId28"/>
    <p:sldId id="2689" r:id="rId29"/>
    <p:sldId id="2694" r:id="rId30"/>
    <p:sldId id="784"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Museo Sans 500" panose="020B0604020202020204" charset="0"/>
      <p:regular r:id="rId37"/>
      <p:italic r:id="rId38"/>
    </p:embeddedFont>
    <p:embeddedFont>
      <p:font typeface="Open Sans" panose="020B0606030504020204" pitchFamily="34" charset="0"/>
      <p:regular r:id="rId39"/>
      <p:bold r:id="rId40"/>
      <p:italic r:id="rId41"/>
      <p:boldItalic r:id="rId42"/>
    </p:embeddedFont>
    <p:embeddedFont>
      <p:font typeface="Roboto light" panose="02000000000000000000" pitchFamily="2" charset="0"/>
      <p:regular r:id="rId43"/>
      <p:italic r:id="rId44"/>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077805-BB02-706F-E728-4593C996F521}" name="Jurg Goeree" initials="JG" userId="S::jurg.goeree@nl.abnamro.com::57eade6a-eaf8-4d88-85ab-ab89c6beb7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77"/>
    <a:srgbClr val="668CAD"/>
    <a:srgbClr val="025B95"/>
    <a:srgbClr val="6986B1"/>
    <a:srgbClr val="035C96"/>
    <a:srgbClr val="2E69BE"/>
    <a:srgbClr val="0E4674"/>
    <a:srgbClr val="951B80"/>
    <a:srgbClr val="F7A600"/>
    <a:srgbClr val="8B1B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600691-D1D1-4E44-809B-35099228B7FD}" v="569" dt="2023-04-05T07:27:26.76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277" autoAdjust="0"/>
  </p:normalViewPr>
  <p:slideViewPr>
    <p:cSldViewPr snapToGrid="0">
      <p:cViewPr varScale="1">
        <p:scale>
          <a:sx n="83" d="100"/>
          <a:sy n="83" d="100"/>
        </p:scale>
        <p:origin x="1554"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90CEFE-1049-468A-8B7E-52A40726F3F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4A2CA1FD-BEA5-47DF-98DC-DCE9A9D8A442}">
      <dgm:prSet phldrT="[Text]" custT="1"/>
      <dgm:spPr>
        <a:xfrm>
          <a:off x="1981781" y="1122799"/>
          <a:ext cx="1190327" cy="1190327"/>
        </a:xfrm>
        <a:solidFill>
          <a:srgbClr val="094879"/>
        </a:solidFill>
        <a:ln w="12700" cap="flat" cmpd="sng" algn="ctr">
          <a:noFill/>
          <a:prstDash val="solid"/>
          <a:miter lim="800000"/>
        </a:ln>
        <a:effectLst/>
      </dgm:spPr>
      <dgm:t>
        <a:bodyPr lIns="0" tIns="0" rIns="0" bIns="0"/>
        <a:lstStyle/>
        <a:p>
          <a:pPr>
            <a:lnSpc>
              <a:spcPct val="100000"/>
            </a:lnSpc>
            <a:spcAft>
              <a:spcPts val="0"/>
            </a:spcAft>
          </a:pPr>
          <a:r>
            <a:rPr lang="en-US" sz="1400" b="1">
              <a:solidFill>
                <a:srgbClr val="FFFFFF"/>
              </a:solidFill>
              <a:latin typeface="+mj-lt"/>
              <a:ea typeface="+mn-ea"/>
              <a:cs typeface="Roboto black"/>
            </a:rPr>
            <a:t>MBO-</a:t>
          </a:r>
        </a:p>
        <a:p>
          <a:pPr>
            <a:lnSpc>
              <a:spcPct val="100000"/>
            </a:lnSpc>
            <a:spcAft>
              <a:spcPts val="0"/>
            </a:spcAft>
          </a:pPr>
          <a:r>
            <a:rPr lang="en-US" sz="1400" b="1">
              <a:solidFill>
                <a:srgbClr val="FFFFFF"/>
              </a:solidFill>
              <a:latin typeface="Roboto light"/>
              <a:ea typeface="+mn-ea"/>
              <a:cs typeface="+mn-cs"/>
            </a:rPr>
            <a:t>stages</a:t>
          </a:r>
        </a:p>
      </dgm:t>
    </dgm:pt>
    <dgm:pt modelId="{C6892605-0C78-4C80-9479-CBC4C87A50E1}" type="parTrans" cxnId="{568476D0-9CE5-4137-B909-CB0B2A7429C6}">
      <dgm:prSet/>
      <dgm:spPr/>
      <dgm:t>
        <a:bodyPr/>
        <a:lstStyle/>
        <a:p>
          <a:endParaRPr lang="en-US"/>
        </a:p>
      </dgm:t>
    </dgm:pt>
    <dgm:pt modelId="{D1AEC986-CC5C-45AD-ACEF-3E5EA3F98860}" type="sibTrans" cxnId="{568476D0-9CE5-4137-B909-CB0B2A7429C6}">
      <dgm:prSet/>
      <dgm:spPr/>
      <dgm:t>
        <a:bodyPr/>
        <a:lstStyle/>
        <a:p>
          <a:endParaRPr lang="en-US"/>
        </a:p>
      </dgm:t>
    </dgm:pt>
    <dgm:pt modelId="{CC07C118-CA6C-47AA-B4FF-676C64E40DCD}">
      <dgm:prSet phldrT="[Text]" custT="1"/>
      <dgm:spPr>
        <a:xfrm>
          <a:off x="3286923" y="650909"/>
          <a:ext cx="833228" cy="833228"/>
        </a:xfrm>
        <a:solidFill>
          <a:srgbClr val="6986B1"/>
        </a:solidFill>
        <a:ln w="12700" cap="flat" cmpd="sng" algn="ctr">
          <a:noFill/>
          <a:prstDash val="solid"/>
          <a:miter lim="800000"/>
        </a:ln>
        <a:effectLst/>
      </dgm:spPr>
      <dgm:t>
        <a:bodyPr/>
        <a:lstStyle/>
        <a:p>
          <a:endParaRPr lang="en-US" sz="2400">
            <a:solidFill>
              <a:srgbClr val="FFFFFF"/>
            </a:solidFill>
            <a:latin typeface="Roboto light"/>
            <a:ea typeface="+mn-ea"/>
            <a:cs typeface="+mn-cs"/>
          </a:endParaRPr>
        </a:p>
      </dgm:t>
    </dgm:pt>
    <dgm:pt modelId="{0781FB2D-D435-4A35-BC1C-3EFC56F37DEF}" type="parTrans" cxnId="{8FA411C6-2424-406B-BA2E-03DFA7A96F7F}">
      <dgm:prSet/>
      <dgm:spPr/>
      <dgm:t>
        <a:bodyPr/>
        <a:lstStyle/>
        <a:p>
          <a:endParaRPr lang="en-US"/>
        </a:p>
      </dgm:t>
    </dgm:pt>
    <dgm:pt modelId="{911EC919-72A6-44B7-A519-CCD75E93B81D}" type="sibTrans" cxnId="{8FA411C6-2424-406B-BA2E-03DFA7A96F7F}">
      <dgm:prSet/>
      <dgm:spPr>
        <a:xfrm>
          <a:off x="1246070" y="387088"/>
          <a:ext cx="2661748" cy="2661748"/>
        </a:xfrm>
        <a:solidFill>
          <a:srgbClr val="D4D4D4"/>
        </a:solidFill>
        <a:ln>
          <a:noFill/>
        </a:ln>
        <a:effectLst/>
      </dgm:spPr>
      <dgm:t>
        <a:bodyPr/>
        <a:lstStyle/>
        <a:p>
          <a:endParaRPr lang="en-US"/>
        </a:p>
      </dgm:t>
    </dgm:pt>
    <dgm:pt modelId="{13E80879-3198-4855-A233-7CD5710BC5E9}">
      <dgm:prSet phldrT="[Text]" custT="1"/>
      <dgm:spPr>
        <a:xfrm>
          <a:off x="3286923" y="1951787"/>
          <a:ext cx="833228" cy="833228"/>
        </a:xfrm>
        <a:solidFill>
          <a:srgbClr val="6986B1"/>
        </a:solidFill>
        <a:ln w="12700" cap="flat" cmpd="sng" algn="ctr">
          <a:noFill/>
          <a:prstDash val="solid"/>
          <a:miter lim="800000"/>
        </a:ln>
        <a:effectLst/>
      </dgm:spPr>
      <dgm:t>
        <a:bodyPr/>
        <a:lstStyle/>
        <a:p>
          <a:endParaRPr lang="en-US" sz="2400">
            <a:solidFill>
              <a:srgbClr val="FFFFFF"/>
            </a:solidFill>
            <a:latin typeface="Roboto light"/>
            <a:ea typeface="+mn-ea"/>
            <a:cs typeface="+mn-cs"/>
          </a:endParaRPr>
        </a:p>
      </dgm:t>
    </dgm:pt>
    <dgm:pt modelId="{41902652-DC49-4BB2-BA9A-4F847F65CCFD}" type="parTrans" cxnId="{27E35005-7922-46F3-B951-FA5D3D50BDEC}">
      <dgm:prSet/>
      <dgm:spPr/>
      <dgm:t>
        <a:bodyPr/>
        <a:lstStyle/>
        <a:p>
          <a:endParaRPr lang="en-US"/>
        </a:p>
      </dgm:t>
    </dgm:pt>
    <dgm:pt modelId="{6C848D6C-6760-4946-BE10-3EE7C3FD393B}" type="sibTrans" cxnId="{27E35005-7922-46F3-B951-FA5D3D50BDEC}">
      <dgm:prSet/>
      <dgm:spPr>
        <a:xfrm>
          <a:off x="1246070" y="387088"/>
          <a:ext cx="2661748" cy="2661748"/>
        </a:xfrm>
        <a:solidFill>
          <a:srgbClr val="D4D4D4"/>
        </a:solidFill>
        <a:ln>
          <a:noFill/>
        </a:ln>
        <a:effectLst/>
      </dgm:spPr>
      <dgm:t>
        <a:bodyPr/>
        <a:lstStyle/>
        <a:p>
          <a:endParaRPr lang="en-US"/>
        </a:p>
      </dgm:t>
    </dgm:pt>
    <dgm:pt modelId="{81E7280F-D109-485B-854B-EABD84BF9D11}">
      <dgm:prSet phldrT="[Text]" custT="1"/>
      <dgm:spPr>
        <a:xfrm>
          <a:off x="1033737" y="1951787"/>
          <a:ext cx="833228" cy="833228"/>
        </a:xfrm>
        <a:solidFill>
          <a:srgbClr val="6986B1"/>
        </a:solidFill>
        <a:ln w="12700" cap="flat" cmpd="sng" algn="ctr">
          <a:noFill/>
          <a:prstDash val="solid"/>
          <a:miter lim="800000"/>
        </a:ln>
        <a:effectLst/>
      </dgm:spPr>
      <dgm:t>
        <a:bodyPr/>
        <a:lstStyle/>
        <a:p>
          <a:endParaRPr lang="en-US" sz="2400">
            <a:solidFill>
              <a:srgbClr val="FFFFFF"/>
            </a:solidFill>
            <a:latin typeface="Roboto light"/>
            <a:ea typeface="+mn-ea"/>
            <a:cs typeface="+mn-cs"/>
          </a:endParaRPr>
        </a:p>
      </dgm:t>
    </dgm:pt>
    <dgm:pt modelId="{5CBC069C-9452-4062-84B6-67261FF9332B}" type="parTrans" cxnId="{2E05B0C0-089F-477F-9D34-4B118D8AE7EB}">
      <dgm:prSet/>
      <dgm:spPr/>
      <dgm:t>
        <a:bodyPr/>
        <a:lstStyle/>
        <a:p>
          <a:endParaRPr lang="en-US"/>
        </a:p>
      </dgm:t>
    </dgm:pt>
    <dgm:pt modelId="{1DDE69D1-1908-42E4-A5B5-57B335770D9A}" type="sibTrans" cxnId="{2E05B0C0-089F-477F-9D34-4B118D8AE7EB}">
      <dgm:prSet/>
      <dgm:spPr>
        <a:xfrm>
          <a:off x="1246070" y="387088"/>
          <a:ext cx="2661748" cy="2661748"/>
        </a:xfrm>
        <a:solidFill>
          <a:srgbClr val="D4D4D4"/>
        </a:solidFill>
        <a:ln>
          <a:noFill/>
        </a:ln>
        <a:effectLst/>
      </dgm:spPr>
      <dgm:t>
        <a:bodyPr/>
        <a:lstStyle/>
        <a:p>
          <a:endParaRPr lang="en-US"/>
        </a:p>
      </dgm:t>
    </dgm:pt>
    <dgm:pt modelId="{A98567BC-7C93-4A1E-ADCB-496298EDC8CD}">
      <dgm:prSet phldrT="[Text]" custT="1"/>
      <dgm:spPr>
        <a:xfrm>
          <a:off x="1033737" y="650909"/>
          <a:ext cx="833228" cy="833228"/>
        </a:xfrm>
        <a:solidFill>
          <a:srgbClr val="6986B1"/>
        </a:solidFill>
        <a:ln w="12700" cap="flat" cmpd="sng" algn="ctr">
          <a:noFill/>
          <a:prstDash val="solid"/>
          <a:miter lim="800000"/>
        </a:ln>
        <a:effectLst/>
      </dgm:spPr>
      <dgm:t>
        <a:bodyPr/>
        <a:lstStyle/>
        <a:p>
          <a:endParaRPr lang="en-US" sz="2400">
            <a:solidFill>
              <a:srgbClr val="FFFFFF"/>
            </a:solidFill>
            <a:latin typeface="Roboto light"/>
            <a:ea typeface="+mn-ea"/>
            <a:cs typeface="+mn-cs"/>
          </a:endParaRPr>
        </a:p>
      </dgm:t>
    </dgm:pt>
    <dgm:pt modelId="{CAFCC954-95C7-489B-8F34-A7F9C8AAE874}" type="parTrans" cxnId="{477F3CE6-F200-4FF2-A8D9-A2AEEDD32A34}">
      <dgm:prSet/>
      <dgm:spPr/>
      <dgm:t>
        <a:bodyPr/>
        <a:lstStyle/>
        <a:p>
          <a:endParaRPr lang="en-US"/>
        </a:p>
      </dgm:t>
    </dgm:pt>
    <dgm:pt modelId="{A1C44CAE-7434-428B-BA92-F14EFC3B14BB}" type="sibTrans" cxnId="{477F3CE6-F200-4FF2-A8D9-A2AEEDD32A34}">
      <dgm:prSet/>
      <dgm:spPr>
        <a:xfrm>
          <a:off x="1246070" y="387088"/>
          <a:ext cx="2661748" cy="2661748"/>
        </a:xfrm>
        <a:solidFill>
          <a:srgbClr val="D4D4D4"/>
        </a:solidFill>
        <a:ln>
          <a:noFill/>
        </a:ln>
        <a:effectLst/>
      </dgm:spPr>
      <dgm:t>
        <a:bodyPr/>
        <a:lstStyle/>
        <a:p>
          <a:endParaRPr lang="en-US"/>
        </a:p>
      </dgm:t>
    </dgm:pt>
    <dgm:pt modelId="{313DAC7A-9C4C-4175-8507-C8A122B103CD}">
      <dgm:prSet phldrT="[Text]" custT="1"/>
      <dgm:spPr>
        <a:xfrm>
          <a:off x="2160330" y="470"/>
          <a:ext cx="833228" cy="833228"/>
        </a:xfrm>
        <a:solidFill>
          <a:srgbClr val="6986B1"/>
        </a:solidFill>
        <a:ln w="12700" cap="flat" cmpd="sng" algn="ctr">
          <a:noFill/>
          <a:prstDash val="solid"/>
          <a:miter lim="800000"/>
        </a:ln>
        <a:effectLst/>
      </dgm:spPr>
      <dgm:t>
        <a:bodyPr/>
        <a:lstStyle/>
        <a:p>
          <a:endParaRPr lang="en-US" sz="2400">
            <a:solidFill>
              <a:srgbClr val="FFFFFF"/>
            </a:solidFill>
            <a:latin typeface="Roboto light"/>
            <a:ea typeface="+mn-ea"/>
            <a:cs typeface="+mn-cs"/>
          </a:endParaRPr>
        </a:p>
      </dgm:t>
    </dgm:pt>
    <dgm:pt modelId="{2D1D6257-9F2D-409E-8E9D-DD54678420B4}" type="sibTrans" cxnId="{FBD53BC6-5599-4963-81CD-3E0098545683}">
      <dgm:prSet/>
      <dgm:spPr>
        <a:xfrm>
          <a:off x="1246070" y="387088"/>
          <a:ext cx="2661748" cy="2661748"/>
        </a:xfrm>
        <a:solidFill>
          <a:srgbClr val="D4D4D4"/>
        </a:solidFill>
        <a:ln>
          <a:noFill/>
        </a:ln>
        <a:effectLst/>
      </dgm:spPr>
      <dgm:t>
        <a:bodyPr/>
        <a:lstStyle/>
        <a:p>
          <a:endParaRPr lang="en-US"/>
        </a:p>
      </dgm:t>
    </dgm:pt>
    <dgm:pt modelId="{C11C1B83-42D3-4D94-B7C4-11837211BCF7}" type="parTrans" cxnId="{FBD53BC6-5599-4963-81CD-3E0098545683}">
      <dgm:prSet/>
      <dgm:spPr/>
      <dgm:t>
        <a:bodyPr/>
        <a:lstStyle/>
        <a:p>
          <a:endParaRPr lang="en-US"/>
        </a:p>
      </dgm:t>
    </dgm:pt>
    <dgm:pt modelId="{91D8497D-7FAC-4E45-9364-5F03CFBB06A5}" type="pres">
      <dgm:prSet presAssocID="{8B90CEFE-1049-468A-8B7E-52A40726F3FB}" presName="Name0" presStyleCnt="0">
        <dgm:presLayoutVars>
          <dgm:chMax val="1"/>
          <dgm:dir/>
          <dgm:animLvl val="ctr"/>
          <dgm:resizeHandles val="exact"/>
        </dgm:presLayoutVars>
      </dgm:prSet>
      <dgm:spPr/>
    </dgm:pt>
    <dgm:pt modelId="{C2116C0C-9BB5-4604-BC23-3303925C0915}" type="pres">
      <dgm:prSet presAssocID="{4A2CA1FD-BEA5-47DF-98DC-DCE9A9D8A442}" presName="centerShape" presStyleLbl="node0" presStyleIdx="0" presStyleCnt="1"/>
      <dgm:spPr>
        <a:prstGeom prst="ellipse">
          <a:avLst/>
        </a:prstGeom>
      </dgm:spPr>
    </dgm:pt>
    <dgm:pt modelId="{0DA470C1-A907-4B1E-A76A-4A64EA03D49D}" type="pres">
      <dgm:prSet presAssocID="{313DAC7A-9C4C-4175-8507-C8A122B103CD}" presName="node" presStyleLbl="node1" presStyleIdx="0" presStyleCnt="5">
        <dgm:presLayoutVars>
          <dgm:bulletEnabled val="1"/>
        </dgm:presLayoutVars>
      </dgm:prSet>
      <dgm:spPr>
        <a:prstGeom prst="ellipse">
          <a:avLst/>
        </a:prstGeom>
      </dgm:spPr>
    </dgm:pt>
    <dgm:pt modelId="{DB85573C-EE1E-4BAB-977F-34661580C9DB}" type="pres">
      <dgm:prSet presAssocID="{313DAC7A-9C4C-4175-8507-C8A122B103CD}" presName="dummy" presStyleCnt="0"/>
      <dgm:spPr/>
    </dgm:pt>
    <dgm:pt modelId="{A46F0FFF-EEB1-481C-8D6A-97EF297BC896}" type="pres">
      <dgm:prSet presAssocID="{2D1D6257-9F2D-409E-8E9D-DD54678420B4}" presName="sibTrans" presStyleLbl="sibTrans2D1" presStyleIdx="0" presStyleCnt="5"/>
      <dgm:spPr>
        <a:prstGeom prst="blockArc">
          <a:avLst>
            <a:gd name="adj1" fmla="val 16200000"/>
            <a:gd name="adj2" fmla="val 19800000"/>
            <a:gd name="adj3" fmla="val 4508"/>
          </a:avLst>
        </a:prstGeom>
      </dgm:spPr>
    </dgm:pt>
    <dgm:pt modelId="{693D1DC5-CDC3-4868-AA95-FC3220B2C05D}" type="pres">
      <dgm:prSet presAssocID="{CC07C118-CA6C-47AA-B4FF-676C64E40DCD}" presName="node" presStyleLbl="node1" presStyleIdx="1" presStyleCnt="5">
        <dgm:presLayoutVars>
          <dgm:bulletEnabled val="1"/>
        </dgm:presLayoutVars>
      </dgm:prSet>
      <dgm:spPr>
        <a:prstGeom prst="ellipse">
          <a:avLst/>
        </a:prstGeom>
      </dgm:spPr>
    </dgm:pt>
    <dgm:pt modelId="{359A4129-A562-454F-9ED9-8DEFAED80B04}" type="pres">
      <dgm:prSet presAssocID="{CC07C118-CA6C-47AA-B4FF-676C64E40DCD}" presName="dummy" presStyleCnt="0"/>
      <dgm:spPr/>
    </dgm:pt>
    <dgm:pt modelId="{0D120F43-8064-4759-8F9D-34B0E84B77A3}" type="pres">
      <dgm:prSet presAssocID="{911EC919-72A6-44B7-A519-CCD75E93B81D}" presName="sibTrans" presStyleLbl="sibTrans2D1" presStyleIdx="1" presStyleCnt="5" custAng="1070626"/>
      <dgm:spPr>
        <a:prstGeom prst="blockArc">
          <a:avLst>
            <a:gd name="adj1" fmla="val 19800000"/>
            <a:gd name="adj2" fmla="val 1800000"/>
            <a:gd name="adj3" fmla="val 4508"/>
          </a:avLst>
        </a:prstGeom>
      </dgm:spPr>
    </dgm:pt>
    <dgm:pt modelId="{BC6F8883-F490-4DCA-A608-66923D44197A}" type="pres">
      <dgm:prSet presAssocID="{13E80879-3198-4855-A233-7CD5710BC5E9}" presName="node" presStyleLbl="node1" presStyleIdx="2" presStyleCnt="5">
        <dgm:presLayoutVars>
          <dgm:bulletEnabled val="1"/>
        </dgm:presLayoutVars>
      </dgm:prSet>
      <dgm:spPr>
        <a:prstGeom prst="ellipse">
          <a:avLst/>
        </a:prstGeom>
      </dgm:spPr>
    </dgm:pt>
    <dgm:pt modelId="{AB2879F5-9A7B-423C-9D77-A44EF0180466}" type="pres">
      <dgm:prSet presAssocID="{13E80879-3198-4855-A233-7CD5710BC5E9}" presName="dummy" presStyleCnt="0"/>
      <dgm:spPr/>
    </dgm:pt>
    <dgm:pt modelId="{56EA46EA-07F7-428A-86A2-D6DBBAC2FCF2}" type="pres">
      <dgm:prSet presAssocID="{6C848D6C-6760-4946-BE10-3EE7C3FD393B}" presName="sibTrans" presStyleLbl="sibTrans2D1" presStyleIdx="2" presStyleCnt="5" custAng="1966141"/>
      <dgm:spPr>
        <a:prstGeom prst="blockArc">
          <a:avLst>
            <a:gd name="adj1" fmla="val 1800000"/>
            <a:gd name="adj2" fmla="val 5400000"/>
            <a:gd name="adj3" fmla="val 4508"/>
          </a:avLst>
        </a:prstGeom>
      </dgm:spPr>
    </dgm:pt>
    <dgm:pt modelId="{A6A92CA5-7380-4A4B-BE90-6CF37FE68006}" type="pres">
      <dgm:prSet presAssocID="{81E7280F-D109-485B-854B-EABD84BF9D11}" presName="node" presStyleLbl="node1" presStyleIdx="3" presStyleCnt="5">
        <dgm:presLayoutVars>
          <dgm:bulletEnabled val="1"/>
        </dgm:presLayoutVars>
      </dgm:prSet>
      <dgm:spPr>
        <a:prstGeom prst="ellipse">
          <a:avLst/>
        </a:prstGeom>
      </dgm:spPr>
    </dgm:pt>
    <dgm:pt modelId="{4A0969AE-3530-47F5-8486-BCC5E219A39D}" type="pres">
      <dgm:prSet presAssocID="{81E7280F-D109-485B-854B-EABD84BF9D11}" presName="dummy" presStyleCnt="0"/>
      <dgm:spPr/>
    </dgm:pt>
    <dgm:pt modelId="{01605183-EBF1-447D-8201-B96E0BF8F69D}" type="pres">
      <dgm:prSet presAssocID="{1DDE69D1-1908-42E4-A5B5-57B335770D9A}" presName="sibTrans" presStyleLbl="sibTrans2D1" presStyleIdx="3" presStyleCnt="5" custAng="20829132"/>
      <dgm:spPr>
        <a:prstGeom prst="blockArc">
          <a:avLst>
            <a:gd name="adj1" fmla="val 9000000"/>
            <a:gd name="adj2" fmla="val 12600000"/>
            <a:gd name="adj3" fmla="val 4508"/>
          </a:avLst>
        </a:prstGeom>
      </dgm:spPr>
    </dgm:pt>
    <dgm:pt modelId="{AC7D93CA-C655-4F9C-80BC-5D5E7985D828}" type="pres">
      <dgm:prSet presAssocID="{A98567BC-7C93-4A1E-ADCB-496298EDC8CD}" presName="node" presStyleLbl="node1" presStyleIdx="4" presStyleCnt="5">
        <dgm:presLayoutVars>
          <dgm:bulletEnabled val="1"/>
        </dgm:presLayoutVars>
      </dgm:prSet>
      <dgm:spPr>
        <a:prstGeom prst="ellipse">
          <a:avLst/>
        </a:prstGeom>
      </dgm:spPr>
    </dgm:pt>
    <dgm:pt modelId="{19FC5984-60E5-4ABF-B35C-967DBAB74049}" type="pres">
      <dgm:prSet presAssocID="{A98567BC-7C93-4A1E-ADCB-496298EDC8CD}" presName="dummy" presStyleCnt="0"/>
      <dgm:spPr/>
    </dgm:pt>
    <dgm:pt modelId="{C4DC4F3B-6186-46EF-944B-F857D5223850}" type="pres">
      <dgm:prSet presAssocID="{A1C44CAE-7434-428B-BA92-F14EFC3B14BB}" presName="sibTrans" presStyleLbl="sibTrans2D1" presStyleIdx="4" presStyleCnt="5"/>
      <dgm:spPr>
        <a:prstGeom prst="blockArc">
          <a:avLst>
            <a:gd name="adj1" fmla="val 12600000"/>
            <a:gd name="adj2" fmla="val 16200000"/>
            <a:gd name="adj3" fmla="val 4508"/>
          </a:avLst>
        </a:prstGeom>
      </dgm:spPr>
    </dgm:pt>
  </dgm:ptLst>
  <dgm:cxnLst>
    <dgm:cxn modelId="{27E35005-7922-46F3-B951-FA5D3D50BDEC}" srcId="{4A2CA1FD-BEA5-47DF-98DC-DCE9A9D8A442}" destId="{13E80879-3198-4855-A233-7CD5710BC5E9}" srcOrd="2" destOrd="0" parTransId="{41902652-DC49-4BB2-BA9A-4F847F65CCFD}" sibTransId="{6C848D6C-6760-4946-BE10-3EE7C3FD393B}"/>
    <dgm:cxn modelId="{5526950D-7C2F-43A9-BE7F-6FB7E4D9E590}" type="presOf" srcId="{313DAC7A-9C4C-4175-8507-C8A122B103CD}" destId="{0DA470C1-A907-4B1E-A76A-4A64EA03D49D}" srcOrd="0" destOrd="0" presId="urn:microsoft.com/office/officeart/2005/8/layout/radial6"/>
    <dgm:cxn modelId="{237A141E-C4D5-4569-8DD9-BE0915656A52}" type="presOf" srcId="{13E80879-3198-4855-A233-7CD5710BC5E9}" destId="{BC6F8883-F490-4DCA-A608-66923D44197A}" srcOrd="0" destOrd="0" presId="urn:microsoft.com/office/officeart/2005/8/layout/radial6"/>
    <dgm:cxn modelId="{C6AC5922-C118-49D9-AECC-7B86BF5CA9C9}" type="presOf" srcId="{1DDE69D1-1908-42E4-A5B5-57B335770D9A}" destId="{01605183-EBF1-447D-8201-B96E0BF8F69D}" srcOrd="0" destOrd="0" presId="urn:microsoft.com/office/officeart/2005/8/layout/radial6"/>
    <dgm:cxn modelId="{25939C22-796F-483C-A5A6-060B00D2A588}" type="presOf" srcId="{911EC919-72A6-44B7-A519-CCD75E93B81D}" destId="{0D120F43-8064-4759-8F9D-34B0E84B77A3}" srcOrd="0" destOrd="0" presId="urn:microsoft.com/office/officeart/2005/8/layout/radial6"/>
    <dgm:cxn modelId="{2954475D-E8D6-45AF-A307-0E9C07246B28}" type="presOf" srcId="{2D1D6257-9F2D-409E-8E9D-DD54678420B4}" destId="{A46F0FFF-EEB1-481C-8D6A-97EF297BC896}" srcOrd="0" destOrd="0" presId="urn:microsoft.com/office/officeart/2005/8/layout/radial6"/>
    <dgm:cxn modelId="{F8727972-48BF-40D3-AB87-9D44C89AF812}" type="presOf" srcId="{4A2CA1FD-BEA5-47DF-98DC-DCE9A9D8A442}" destId="{C2116C0C-9BB5-4604-BC23-3303925C0915}" srcOrd="0" destOrd="0" presId="urn:microsoft.com/office/officeart/2005/8/layout/radial6"/>
    <dgm:cxn modelId="{D21F6973-798A-42D3-9A69-DFB4449DFCC2}" type="presOf" srcId="{A98567BC-7C93-4A1E-ADCB-496298EDC8CD}" destId="{AC7D93CA-C655-4F9C-80BC-5D5E7985D828}" srcOrd="0" destOrd="0" presId="urn:microsoft.com/office/officeart/2005/8/layout/radial6"/>
    <dgm:cxn modelId="{CD8D2F98-2432-4DBC-8B7F-42A3C0A04789}" type="presOf" srcId="{81E7280F-D109-485B-854B-EABD84BF9D11}" destId="{A6A92CA5-7380-4A4B-BE90-6CF37FE68006}" srcOrd="0" destOrd="0" presId="urn:microsoft.com/office/officeart/2005/8/layout/radial6"/>
    <dgm:cxn modelId="{2E05B0C0-089F-477F-9D34-4B118D8AE7EB}" srcId="{4A2CA1FD-BEA5-47DF-98DC-DCE9A9D8A442}" destId="{81E7280F-D109-485B-854B-EABD84BF9D11}" srcOrd="3" destOrd="0" parTransId="{5CBC069C-9452-4062-84B6-67261FF9332B}" sibTransId="{1DDE69D1-1908-42E4-A5B5-57B335770D9A}"/>
    <dgm:cxn modelId="{8FA411C6-2424-406B-BA2E-03DFA7A96F7F}" srcId="{4A2CA1FD-BEA5-47DF-98DC-DCE9A9D8A442}" destId="{CC07C118-CA6C-47AA-B4FF-676C64E40DCD}" srcOrd="1" destOrd="0" parTransId="{0781FB2D-D435-4A35-BC1C-3EFC56F37DEF}" sibTransId="{911EC919-72A6-44B7-A519-CCD75E93B81D}"/>
    <dgm:cxn modelId="{FBD53BC6-5599-4963-81CD-3E0098545683}" srcId="{4A2CA1FD-BEA5-47DF-98DC-DCE9A9D8A442}" destId="{313DAC7A-9C4C-4175-8507-C8A122B103CD}" srcOrd="0" destOrd="0" parTransId="{C11C1B83-42D3-4D94-B7C4-11837211BCF7}" sibTransId="{2D1D6257-9F2D-409E-8E9D-DD54678420B4}"/>
    <dgm:cxn modelId="{5A91B7C9-9AAD-4D9B-BAE0-F1F4C6487926}" type="presOf" srcId="{A1C44CAE-7434-428B-BA92-F14EFC3B14BB}" destId="{C4DC4F3B-6186-46EF-944B-F857D5223850}" srcOrd="0" destOrd="0" presId="urn:microsoft.com/office/officeart/2005/8/layout/radial6"/>
    <dgm:cxn modelId="{568476D0-9CE5-4137-B909-CB0B2A7429C6}" srcId="{8B90CEFE-1049-468A-8B7E-52A40726F3FB}" destId="{4A2CA1FD-BEA5-47DF-98DC-DCE9A9D8A442}" srcOrd="0" destOrd="0" parTransId="{C6892605-0C78-4C80-9479-CBC4C87A50E1}" sibTransId="{D1AEC986-CC5C-45AD-ACEF-3E5EA3F98860}"/>
    <dgm:cxn modelId="{477F3CE6-F200-4FF2-A8D9-A2AEEDD32A34}" srcId="{4A2CA1FD-BEA5-47DF-98DC-DCE9A9D8A442}" destId="{A98567BC-7C93-4A1E-ADCB-496298EDC8CD}" srcOrd="4" destOrd="0" parTransId="{CAFCC954-95C7-489B-8F34-A7F9C8AAE874}" sibTransId="{A1C44CAE-7434-428B-BA92-F14EFC3B14BB}"/>
    <dgm:cxn modelId="{8D9D30ED-34BC-4A55-8C6D-FC62E76879A1}" type="presOf" srcId="{8B90CEFE-1049-468A-8B7E-52A40726F3FB}" destId="{91D8497D-7FAC-4E45-9364-5F03CFBB06A5}" srcOrd="0" destOrd="0" presId="urn:microsoft.com/office/officeart/2005/8/layout/radial6"/>
    <dgm:cxn modelId="{01739EF8-6BEA-476F-BFFC-29C0B86D87B3}" type="presOf" srcId="{6C848D6C-6760-4946-BE10-3EE7C3FD393B}" destId="{56EA46EA-07F7-428A-86A2-D6DBBAC2FCF2}" srcOrd="0" destOrd="0" presId="urn:microsoft.com/office/officeart/2005/8/layout/radial6"/>
    <dgm:cxn modelId="{A526B3F8-7F00-4AF6-A1D8-3059C4A0D5A8}" type="presOf" srcId="{CC07C118-CA6C-47AA-B4FF-676C64E40DCD}" destId="{693D1DC5-CDC3-4868-AA95-FC3220B2C05D}" srcOrd="0" destOrd="0" presId="urn:microsoft.com/office/officeart/2005/8/layout/radial6"/>
    <dgm:cxn modelId="{BD2AE074-D194-44FD-A1F8-6DD92655F44A}" type="presParOf" srcId="{91D8497D-7FAC-4E45-9364-5F03CFBB06A5}" destId="{C2116C0C-9BB5-4604-BC23-3303925C0915}" srcOrd="0" destOrd="0" presId="urn:microsoft.com/office/officeart/2005/8/layout/radial6"/>
    <dgm:cxn modelId="{873B771F-222E-49D2-83F5-FD85997A561C}" type="presParOf" srcId="{91D8497D-7FAC-4E45-9364-5F03CFBB06A5}" destId="{0DA470C1-A907-4B1E-A76A-4A64EA03D49D}" srcOrd="1" destOrd="0" presId="urn:microsoft.com/office/officeart/2005/8/layout/radial6"/>
    <dgm:cxn modelId="{87552E80-2610-4262-A089-2D6E39891622}" type="presParOf" srcId="{91D8497D-7FAC-4E45-9364-5F03CFBB06A5}" destId="{DB85573C-EE1E-4BAB-977F-34661580C9DB}" srcOrd="2" destOrd="0" presId="urn:microsoft.com/office/officeart/2005/8/layout/radial6"/>
    <dgm:cxn modelId="{6231066B-23D4-4FC3-BFC4-1B6F123D0DDF}" type="presParOf" srcId="{91D8497D-7FAC-4E45-9364-5F03CFBB06A5}" destId="{A46F0FFF-EEB1-481C-8D6A-97EF297BC896}" srcOrd="3" destOrd="0" presId="urn:microsoft.com/office/officeart/2005/8/layout/radial6"/>
    <dgm:cxn modelId="{EC8CC681-D46A-45E2-AAD3-57FF95D90B62}" type="presParOf" srcId="{91D8497D-7FAC-4E45-9364-5F03CFBB06A5}" destId="{693D1DC5-CDC3-4868-AA95-FC3220B2C05D}" srcOrd="4" destOrd="0" presId="urn:microsoft.com/office/officeart/2005/8/layout/radial6"/>
    <dgm:cxn modelId="{A258935C-040B-4EFB-A3F0-DE98031E9668}" type="presParOf" srcId="{91D8497D-7FAC-4E45-9364-5F03CFBB06A5}" destId="{359A4129-A562-454F-9ED9-8DEFAED80B04}" srcOrd="5" destOrd="0" presId="urn:microsoft.com/office/officeart/2005/8/layout/radial6"/>
    <dgm:cxn modelId="{03FCB5CF-5178-471E-A630-978490E205E8}" type="presParOf" srcId="{91D8497D-7FAC-4E45-9364-5F03CFBB06A5}" destId="{0D120F43-8064-4759-8F9D-34B0E84B77A3}" srcOrd="6" destOrd="0" presId="urn:microsoft.com/office/officeart/2005/8/layout/radial6"/>
    <dgm:cxn modelId="{6749D01E-387F-4345-BDC6-19C52DD14128}" type="presParOf" srcId="{91D8497D-7FAC-4E45-9364-5F03CFBB06A5}" destId="{BC6F8883-F490-4DCA-A608-66923D44197A}" srcOrd="7" destOrd="0" presId="urn:microsoft.com/office/officeart/2005/8/layout/radial6"/>
    <dgm:cxn modelId="{6AFA7E62-8D70-4695-B33D-503E5044BBCE}" type="presParOf" srcId="{91D8497D-7FAC-4E45-9364-5F03CFBB06A5}" destId="{AB2879F5-9A7B-423C-9D77-A44EF0180466}" srcOrd="8" destOrd="0" presId="urn:microsoft.com/office/officeart/2005/8/layout/radial6"/>
    <dgm:cxn modelId="{F3AFF111-B15F-4156-B712-23FE2A90C556}" type="presParOf" srcId="{91D8497D-7FAC-4E45-9364-5F03CFBB06A5}" destId="{56EA46EA-07F7-428A-86A2-D6DBBAC2FCF2}" srcOrd="9" destOrd="0" presId="urn:microsoft.com/office/officeart/2005/8/layout/radial6"/>
    <dgm:cxn modelId="{5750D3BB-E2FA-4A6B-B33D-23B9CDA58BDF}" type="presParOf" srcId="{91D8497D-7FAC-4E45-9364-5F03CFBB06A5}" destId="{A6A92CA5-7380-4A4B-BE90-6CF37FE68006}" srcOrd="10" destOrd="0" presId="urn:microsoft.com/office/officeart/2005/8/layout/radial6"/>
    <dgm:cxn modelId="{9632D429-2F0F-4002-A7FC-9917067506ED}" type="presParOf" srcId="{91D8497D-7FAC-4E45-9364-5F03CFBB06A5}" destId="{4A0969AE-3530-47F5-8486-BCC5E219A39D}" srcOrd="11" destOrd="0" presId="urn:microsoft.com/office/officeart/2005/8/layout/radial6"/>
    <dgm:cxn modelId="{3024538B-34C9-4998-AB17-EE447BDACA71}" type="presParOf" srcId="{91D8497D-7FAC-4E45-9364-5F03CFBB06A5}" destId="{01605183-EBF1-447D-8201-B96E0BF8F69D}" srcOrd="12" destOrd="0" presId="urn:microsoft.com/office/officeart/2005/8/layout/radial6"/>
    <dgm:cxn modelId="{64A7BD22-AED8-46C1-936F-E0BDC18F9FEA}" type="presParOf" srcId="{91D8497D-7FAC-4E45-9364-5F03CFBB06A5}" destId="{AC7D93CA-C655-4F9C-80BC-5D5E7985D828}" srcOrd="13" destOrd="0" presId="urn:microsoft.com/office/officeart/2005/8/layout/radial6"/>
    <dgm:cxn modelId="{48BBDAF7-44D0-4016-8D29-C4D67863F40B}" type="presParOf" srcId="{91D8497D-7FAC-4E45-9364-5F03CFBB06A5}" destId="{19FC5984-60E5-4ABF-B35C-967DBAB74049}" srcOrd="14" destOrd="0" presId="urn:microsoft.com/office/officeart/2005/8/layout/radial6"/>
    <dgm:cxn modelId="{4480FFBE-5641-4142-BB17-6ADBB0CFA7BA}" type="presParOf" srcId="{91D8497D-7FAC-4E45-9364-5F03CFBB06A5}" destId="{C4DC4F3B-6186-46EF-944B-F857D5223850}"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C4F3B-6186-46EF-944B-F857D5223850}">
      <dsp:nvSpPr>
        <dsp:cNvPr id="0" name=""/>
        <dsp:cNvSpPr/>
      </dsp:nvSpPr>
      <dsp:spPr>
        <a:xfrm>
          <a:off x="1073366" y="391799"/>
          <a:ext cx="2612245" cy="2612245"/>
        </a:xfrm>
        <a:prstGeom prst="blockArc">
          <a:avLst>
            <a:gd name="adj1" fmla="val 12600000"/>
            <a:gd name="adj2" fmla="val 16200000"/>
            <a:gd name="adj3" fmla="val 4508"/>
          </a:avLst>
        </a:prstGeom>
        <a:solidFill>
          <a:srgbClr val="D4D4D4"/>
        </a:solidFill>
        <a:ln>
          <a:noFill/>
        </a:ln>
        <a:effectLst/>
      </dsp:spPr>
      <dsp:style>
        <a:lnRef idx="0">
          <a:scrgbClr r="0" g="0" b="0"/>
        </a:lnRef>
        <a:fillRef idx="1">
          <a:scrgbClr r="0" g="0" b="0"/>
        </a:fillRef>
        <a:effectRef idx="0">
          <a:scrgbClr r="0" g="0" b="0"/>
        </a:effectRef>
        <a:fontRef idx="minor">
          <a:schemeClr val="lt1"/>
        </a:fontRef>
      </dsp:style>
    </dsp:sp>
    <dsp:sp modelId="{01605183-EBF1-447D-8201-B96E0BF8F69D}">
      <dsp:nvSpPr>
        <dsp:cNvPr id="0" name=""/>
        <dsp:cNvSpPr/>
      </dsp:nvSpPr>
      <dsp:spPr>
        <a:xfrm rot="20829132">
          <a:off x="1073366" y="391799"/>
          <a:ext cx="2612245" cy="2612245"/>
        </a:xfrm>
        <a:prstGeom prst="blockArc">
          <a:avLst>
            <a:gd name="adj1" fmla="val 9000000"/>
            <a:gd name="adj2" fmla="val 12600000"/>
            <a:gd name="adj3" fmla="val 4508"/>
          </a:avLst>
        </a:prstGeom>
        <a:solidFill>
          <a:srgbClr val="D4D4D4"/>
        </a:solidFill>
        <a:ln>
          <a:noFill/>
        </a:ln>
        <a:effectLst/>
      </dsp:spPr>
      <dsp:style>
        <a:lnRef idx="0">
          <a:scrgbClr r="0" g="0" b="0"/>
        </a:lnRef>
        <a:fillRef idx="1">
          <a:scrgbClr r="0" g="0" b="0"/>
        </a:fillRef>
        <a:effectRef idx="0">
          <a:scrgbClr r="0" g="0" b="0"/>
        </a:effectRef>
        <a:fontRef idx="minor">
          <a:schemeClr val="lt1"/>
        </a:fontRef>
      </dsp:style>
    </dsp:sp>
    <dsp:sp modelId="{56EA46EA-07F7-428A-86A2-D6DBBAC2FCF2}">
      <dsp:nvSpPr>
        <dsp:cNvPr id="0" name=""/>
        <dsp:cNvSpPr/>
      </dsp:nvSpPr>
      <dsp:spPr>
        <a:xfrm rot="1966141">
          <a:off x="1073366" y="391799"/>
          <a:ext cx="2612245" cy="2612245"/>
        </a:xfrm>
        <a:prstGeom prst="blockArc">
          <a:avLst>
            <a:gd name="adj1" fmla="val 1800000"/>
            <a:gd name="adj2" fmla="val 5400000"/>
            <a:gd name="adj3" fmla="val 4508"/>
          </a:avLst>
        </a:prstGeom>
        <a:solidFill>
          <a:srgbClr val="D4D4D4"/>
        </a:solidFill>
        <a:ln>
          <a:noFill/>
        </a:ln>
        <a:effectLst/>
      </dsp:spPr>
      <dsp:style>
        <a:lnRef idx="0">
          <a:scrgbClr r="0" g="0" b="0"/>
        </a:lnRef>
        <a:fillRef idx="1">
          <a:scrgbClr r="0" g="0" b="0"/>
        </a:fillRef>
        <a:effectRef idx="0">
          <a:scrgbClr r="0" g="0" b="0"/>
        </a:effectRef>
        <a:fontRef idx="minor">
          <a:schemeClr val="lt1"/>
        </a:fontRef>
      </dsp:style>
    </dsp:sp>
    <dsp:sp modelId="{0D120F43-8064-4759-8F9D-34B0E84B77A3}">
      <dsp:nvSpPr>
        <dsp:cNvPr id="0" name=""/>
        <dsp:cNvSpPr/>
      </dsp:nvSpPr>
      <dsp:spPr>
        <a:xfrm rot="1070626">
          <a:off x="1073366" y="391799"/>
          <a:ext cx="2612245" cy="2612245"/>
        </a:xfrm>
        <a:prstGeom prst="blockArc">
          <a:avLst>
            <a:gd name="adj1" fmla="val 19800000"/>
            <a:gd name="adj2" fmla="val 1800000"/>
            <a:gd name="adj3" fmla="val 4508"/>
          </a:avLst>
        </a:prstGeom>
        <a:solidFill>
          <a:srgbClr val="D4D4D4"/>
        </a:solidFill>
        <a:ln>
          <a:noFill/>
        </a:ln>
        <a:effectLst/>
      </dsp:spPr>
      <dsp:style>
        <a:lnRef idx="0">
          <a:scrgbClr r="0" g="0" b="0"/>
        </a:lnRef>
        <a:fillRef idx="1">
          <a:scrgbClr r="0" g="0" b="0"/>
        </a:fillRef>
        <a:effectRef idx="0">
          <a:scrgbClr r="0" g="0" b="0"/>
        </a:effectRef>
        <a:fontRef idx="minor">
          <a:schemeClr val="lt1"/>
        </a:fontRef>
      </dsp:style>
    </dsp:sp>
    <dsp:sp modelId="{A46F0FFF-EEB1-481C-8D6A-97EF297BC896}">
      <dsp:nvSpPr>
        <dsp:cNvPr id="0" name=""/>
        <dsp:cNvSpPr/>
      </dsp:nvSpPr>
      <dsp:spPr>
        <a:xfrm>
          <a:off x="1073366" y="391799"/>
          <a:ext cx="2612245" cy="2612245"/>
        </a:xfrm>
        <a:prstGeom prst="blockArc">
          <a:avLst>
            <a:gd name="adj1" fmla="val 16200000"/>
            <a:gd name="adj2" fmla="val 19800000"/>
            <a:gd name="adj3" fmla="val 4508"/>
          </a:avLst>
        </a:prstGeom>
        <a:solidFill>
          <a:srgbClr val="D4D4D4"/>
        </a:solidFill>
        <a:ln>
          <a:noFill/>
        </a:ln>
        <a:effectLst/>
      </dsp:spPr>
      <dsp:style>
        <a:lnRef idx="0">
          <a:scrgbClr r="0" g="0" b="0"/>
        </a:lnRef>
        <a:fillRef idx="1">
          <a:scrgbClr r="0" g="0" b="0"/>
        </a:fillRef>
        <a:effectRef idx="0">
          <a:scrgbClr r="0" g="0" b="0"/>
        </a:effectRef>
        <a:fontRef idx="minor">
          <a:schemeClr val="lt1"/>
        </a:fontRef>
      </dsp:style>
    </dsp:sp>
    <dsp:sp modelId="{C2116C0C-9BB5-4604-BC23-3303925C0915}">
      <dsp:nvSpPr>
        <dsp:cNvPr id="0" name=""/>
        <dsp:cNvSpPr/>
      </dsp:nvSpPr>
      <dsp:spPr>
        <a:xfrm>
          <a:off x="1778807" y="1097240"/>
          <a:ext cx="1201363" cy="1201363"/>
        </a:xfrm>
        <a:prstGeom prst="ellipse">
          <a:avLst/>
        </a:prstGeom>
        <a:solidFill>
          <a:srgbClr val="09487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100000"/>
            </a:lnSpc>
            <a:spcBef>
              <a:spcPct val="0"/>
            </a:spcBef>
            <a:spcAft>
              <a:spcPts val="0"/>
            </a:spcAft>
            <a:buNone/>
          </a:pPr>
          <a:r>
            <a:rPr lang="en-US" sz="1400" b="1" kern="1200">
              <a:solidFill>
                <a:srgbClr val="FFFFFF"/>
              </a:solidFill>
              <a:latin typeface="+mj-lt"/>
              <a:ea typeface="+mn-ea"/>
              <a:cs typeface="Roboto black"/>
            </a:rPr>
            <a:t>MBO-</a:t>
          </a:r>
        </a:p>
        <a:p>
          <a:pPr marL="0" lvl="0" indent="0" algn="ctr" defTabSz="622300">
            <a:lnSpc>
              <a:spcPct val="100000"/>
            </a:lnSpc>
            <a:spcBef>
              <a:spcPct val="0"/>
            </a:spcBef>
            <a:spcAft>
              <a:spcPts val="0"/>
            </a:spcAft>
            <a:buNone/>
          </a:pPr>
          <a:r>
            <a:rPr lang="en-US" sz="1400" b="1" kern="1200">
              <a:solidFill>
                <a:srgbClr val="FFFFFF"/>
              </a:solidFill>
              <a:latin typeface="Roboto light"/>
              <a:ea typeface="+mn-ea"/>
              <a:cs typeface="+mn-cs"/>
            </a:rPr>
            <a:t>stages</a:t>
          </a:r>
        </a:p>
      </dsp:txBody>
      <dsp:txXfrm>
        <a:off x="1954743" y="1273176"/>
        <a:ext cx="849491" cy="849491"/>
      </dsp:txXfrm>
    </dsp:sp>
    <dsp:sp modelId="{0DA470C1-A907-4B1E-A76A-4A64EA03D49D}">
      <dsp:nvSpPr>
        <dsp:cNvPr id="0" name=""/>
        <dsp:cNvSpPr/>
      </dsp:nvSpPr>
      <dsp:spPr>
        <a:xfrm>
          <a:off x="1959011" y="1596"/>
          <a:ext cx="840954" cy="840954"/>
        </a:xfrm>
        <a:prstGeom prst="ellipse">
          <a:avLst/>
        </a:prstGeom>
        <a:solidFill>
          <a:srgbClr val="6986B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solidFill>
              <a:srgbClr val="FFFFFF"/>
            </a:solidFill>
            <a:latin typeface="Roboto light"/>
            <a:ea typeface="+mn-ea"/>
            <a:cs typeface="+mn-cs"/>
          </a:endParaRPr>
        </a:p>
      </dsp:txBody>
      <dsp:txXfrm>
        <a:off x="2082166" y="124751"/>
        <a:ext cx="594644" cy="594644"/>
      </dsp:txXfrm>
    </dsp:sp>
    <dsp:sp modelId="{693D1DC5-CDC3-4868-AA95-FC3220B2C05D}">
      <dsp:nvSpPr>
        <dsp:cNvPr id="0" name=""/>
        <dsp:cNvSpPr/>
      </dsp:nvSpPr>
      <dsp:spPr>
        <a:xfrm>
          <a:off x="3172416" y="883186"/>
          <a:ext cx="840954" cy="840954"/>
        </a:xfrm>
        <a:prstGeom prst="ellipse">
          <a:avLst/>
        </a:prstGeom>
        <a:solidFill>
          <a:srgbClr val="6986B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solidFill>
              <a:srgbClr val="FFFFFF"/>
            </a:solidFill>
            <a:latin typeface="Roboto light"/>
            <a:ea typeface="+mn-ea"/>
            <a:cs typeface="+mn-cs"/>
          </a:endParaRPr>
        </a:p>
      </dsp:txBody>
      <dsp:txXfrm>
        <a:off x="3295571" y="1006341"/>
        <a:ext cx="594644" cy="594644"/>
      </dsp:txXfrm>
    </dsp:sp>
    <dsp:sp modelId="{BC6F8883-F490-4DCA-A608-66923D44197A}">
      <dsp:nvSpPr>
        <dsp:cNvPr id="0" name=""/>
        <dsp:cNvSpPr/>
      </dsp:nvSpPr>
      <dsp:spPr>
        <a:xfrm>
          <a:off x="2708936" y="2309628"/>
          <a:ext cx="840954" cy="840954"/>
        </a:xfrm>
        <a:prstGeom prst="ellipse">
          <a:avLst/>
        </a:prstGeom>
        <a:solidFill>
          <a:srgbClr val="6986B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solidFill>
              <a:srgbClr val="FFFFFF"/>
            </a:solidFill>
            <a:latin typeface="Roboto light"/>
            <a:ea typeface="+mn-ea"/>
            <a:cs typeface="+mn-cs"/>
          </a:endParaRPr>
        </a:p>
      </dsp:txBody>
      <dsp:txXfrm>
        <a:off x="2832091" y="2432783"/>
        <a:ext cx="594644" cy="594644"/>
      </dsp:txXfrm>
    </dsp:sp>
    <dsp:sp modelId="{A6A92CA5-7380-4A4B-BE90-6CF37FE68006}">
      <dsp:nvSpPr>
        <dsp:cNvPr id="0" name=""/>
        <dsp:cNvSpPr/>
      </dsp:nvSpPr>
      <dsp:spPr>
        <a:xfrm>
          <a:off x="1209086" y="2309628"/>
          <a:ext cx="840954" cy="840954"/>
        </a:xfrm>
        <a:prstGeom prst="ellipse">
          <a:avLst/>
        </a:prstGeom>
        <a:solidFill>
          <a:srgbClr val="6986B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solidFill>
              <a:srgbClr val="FFFFFF"/>
            </a:solidFill>
            <a:latin typeface="Roboto light"/>
            <a:ea typeface="+mn-ea"/>
            <a:cs typeface="+mn-cs"/>
          </a:endParaRPr>
        </a:p>
      </dsp:txBody>
      <dsp:txXfrm>
        <a:off x="1332241" y="2432783"/>
        <a:ext cx="594644" cy="594644"/>
      </dsp:txXfrm>
    </dsp:sp>
    <dsp:sp modelId="{AC7D93CA-C655-4F9C-80BC-5D5E7985D828}">
      <dsp:nvSpPr>
        <dsp:cNvPr id="0" name=""/>
        <dsp:cNvSpPr/>
      </dsp:nvSpPr>
      <dsp:spPr>
        <a:xfrm>
          <a:off x="745607" y="883186"/>
          <a:ext cx="840954" cy="840954"/>
        </a:xfrm>
        <a:prstGeom prst="ellipse">
          <a:avLst/>
        </a:prstGeom>
        <a:solidFill>
          <a:srgbClr val="6986B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solidFill>
              <a:srgbClr val="FFFFFF"/>
            </a:solidFill>
            <a:latin typeface="Roboto light"/>
            <a:ea typeface="+mn-ea"/>
            <a:cs typeface="+mn-cs"/>
          </a:endParaRPr>
        </a:p>
      </dsp:txBody>
      <dsp:txXfrm>
        <a:off x="868762" y="1006341"/>
        <a:ext cx="594644" cy="59464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FD6478-1A14-4812-B2C1-AF1EED139075}" type="datetimeFigureOut">
              <a:rPr lang="nl-NL" smtClean="0"/>
              <a:t>4-4-2023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36327-A26F-4D4A-B466-9FF885771EDB}" type="slidenum">
              <a:rPr lang="nl-NL" smtClean="0"/>
              <a:t>‹nr.›</a:t>
            </a:fld>
            <a:endParaRPr lang="nl-NL"/>
          </a:p>
        </p:txBody>
      </p:sp>
    </p:spTree>
    <p:extLst>
      <p:ext uri="{BB962C8B-B14F-4D97-AF65-F5344CB8AC3E}">
        <p14:creationId xmlns:p14="http://schemas.microsoft.com/office/powerpoint/2010/main" val="298648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1</a:t>
            </a:fld>
            <a:endParaRPr lang="nl-NL"/>
          </a:p>
        </p:txBody>
      </p:sp>
    </p:spTree>
    <p:extLst>
      <p:ext uri="{BB962C8B-B14F-4D97-AF65-F5344CB8AC3E}">
        <p14:creationId xmlns:p14="http://schemas.microsoft.com/office/powerpoint/2010/main" val="116663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12</a:t>
            </a:fld>
            <a:endParaRPr lang="nl-NL"/>
          </a:p>
        </p:txBody>
      </p:sp>
    </p:spTree>
    <p:extLst>
      <p:ext uri="{BB962C8B-B14F-4D97-AF65-F5344CB8AC3E}">
        <p14:creationId xmlns:p14="http://schemas.microsoft.com/office/powerpoint/2010/main" val="751549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Open Sans" panose="020B0606030504020204" pitchFamily="34" charset="0"/>
              </a:rPr>
              <a:t>Laten we brug slaan tussen de perfecte kandidaat die we zoeken voor een functie en de werkzoekende.</a:t>
            </a:r>
            <a:endParaRPr lang="nl-NL" dirty="0"/>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14</a:t>
            </a:fld>
            <a:endParaRPr lang="nl-NL"/>
          </a:p>
        </p:txBody>
      </p:sp>
    </p:spTree>
    <p:extLst>
      <p:ext uri="{BB962C8B-B14F-4D97-AF65-F5344CB8AC3E}">
        <p14:creationId xmlns:p14="http://schemas.microsoft.com/office/powerpoint/2010/main" val="1322419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19</a:t>
            </a:fld>
            <a:endParaRPr lang="nl-NL"/>
          </a:p>
        </p:txBody>
      </p:sp>
    </p:spTree>
    <p:extLst>
      <p:ext uri="{BB962C8B-B14F-4D97-AF65-F5344CB8AC3E}">
        <p14:creationId xmlns:p14="http://schemas.microsoft.com/office/powerpoint/2010/main" val="368465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20</a:t>
            </a:fld>
            <a:endParaRPr lang="nl-NL"/>
          </a:p>
        </p:txBody>
      </p:sp>
    </p:spTree>
    <p:extLst>
      <p:ext uri="{BB962C8B-B14F-4D97-AF65-F5344CB8AC3E}">
        <p14:creationId xmlns:p14="http://schemas.microsoft.com/office/powerpoint/2010/main" val="454161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21</a:t>
            </a:fld>
            <a:endParaRPr lang="nl-NL"/>
          </a:p>
        </p:txBody>
      </p:sp>
    </p:spTree>
    <p:extLst>
      <p:ext uri="{BB962C8B-B14F-4D97-AF65-F5344CB8AC3E}">
        <p14:creationId xmlns:p14="http://schemas.microsoft.com/office/powerpoint/2010/main" val="4003437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22</a:t>
            </a:fld>
            <a:endParaRPr lang="nl-NL"/>
          </a:p>
        </p:txBody>
      </p:sp>
    </p:spTree>
    <p:extLst>
      <p:ext uri="{BB962C8B-B14F-4D97-AF65-F5344CB8AC3E}">
        <p14:creationId xmlns:p14="http://schemas.microsoft.com/office/powerpoint/2010/main" val="305686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27</a:t>
            </a:fld>
            <a:endParaRPr lang="nl-NL"/>
          </a:p>
        </p:txBody>
      </p:sp>
    </p:spTree>
    <p:extLst>
      <p:ext uri="{BB962C8B-B14F-4D97-AF65-F5344CB8AC3E}">
        <p14:creationId xmlns:p14="http://schemas.microsoft.com/office/powerpoint/2010/main" val="685930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333333"/>
              </a:solidFill>
              <a:effectLst/>
              <a:latin typeface="Open Sans" panose="020B0606030504020204" pitchFamily="34" charset="0"/>
            </a:endParaRPr>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2</a:t>
            </a:fld>
            <a:endParaRPr lang="nl-NL"/>
          </a:p>
        </p:txBody>
      </p:sp>
    </p:spTree>
    <p:extLst>
      <p:ext uri="{BB962C8B-B14F-4D97-AF65-F5344CB8AC3E}">
        <p14:creationId xmlns:p14="http://schemas.microsoft.com/office/powerpoint/2010/main" val="3841520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3</a:t>
            </a:fld>
            <a:endParaRPr lang="nl-NL"/>
          </a:p>
        </p:txBody>
      </p:sp>
    </p:spTree>
    <p:extLst>
      <p:ext uri="{BB962C8B-B14F-4D97-AF65-F5344CB8AC3E}">
        <p14:creationId xmlns:p14="http://schemas.microsoft.com/office/powerpoint/2010/main" val="1623440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4</a:t>
            </a:fld>
            <a:endParaRPr lang="nl-NL"/>
          </a:p>
        </p:txBody>
      </p:sp>
    </p:spTree>
    <p:extLst>
      <p:ext uri="{BB962C8B-B14F-4D97-AF65-F5344CB8AC3E}">
        <p14:creationId xmlns:p14="http://schemas.microsoft.com/office/powerpoint/2010/main" val="301550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5</a:t>
            </a:fld>
            <a:endParaRPr lang="nl-NL"/>
          </a:p>
        </p:txBody>
      </p:sp>
    </p:spTree>
    <p:extLst>
      <p:ext uri="{BB962C8B-B14F-4D97-AF65-F5344CB8AC3E}">
        <p14:creationId xmlns:p14="http://schemas.microsoft.com/office/powerpoint/2010/main" val="276990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8</a:t>
            </a:fld>
            <a:endParaRPr lang="nl-NL"/>
          </a:p>
        </p:txBody>
      </p:sp>
    </p:spTree>
    <p:extLst>
      <p:ext uri="{BB962C8B-B14F-4D97-AF65-F5344CB8AC3E}">
        <p14:creationId xmlns:p14="http://schemas.microsoft.com/office/powerpoint/2010/main" val="1243086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9</a:t>
            </a:fld>
            <a:endParaRPr lang="nl-NL"/>
          </a:p>
        </p:txBody>
      </p:sp>
    </p:spTree>
    <p:extLst>
      <p:ext uri="{BB962C8B-B14F-4D97-AF65-F5344CB8AC3E}">
        <p14:creationId xmlns:p14="http://schemas.microsoft.com/office/powerpoint/2010/main" val="2010556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10</a:t>
            </a:fld>
            <a:endParaRPr lang="nl-NL"/>
          </a:p>
        </p:txBody>
      </p:sp>
    </p:spTree>
    <p:extLst>
      <p:ext uri="{BB962C8B-B14F-4D97-AF65-F5344CB8AC3E}">
        <p14:creationId xmlns:p14="http://schemas.microsoft.com/office/powerpoint/2010/main" val="4012992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D936327-A26F-4D4A-B466-9FF885771EDB}" type="slidenum">
              <a:rPr lang="nl-NL" smtClean="0"/>
              <a:t>11</a:t>
            </a:fld>
            <a:endParaRPr lang="nl-NL"/>
          </a:p>
        </p:txBody>
      </p:sp>
    </p:spTree>
    <p:extLst>
      <p:ext uri="{BB962C8B-B14F-4D97-AF65-F5344CB8AC3E}">
        <p14:creationId xmlns:p14="http://schemas.microsoft.com/office/powerpoint/2010/main" val="104903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start Scherm Blauw">
    <p:spTree>
      <p:nvGrpSpPr>
        <p:cNvPr id="1" name=""/>
        <p:cNvGrpSpPr/>
        <p:nvPr/>
      </p:nvGrpSpPr>
      <p:grpSpPr>
        <a:xfrm>
          <a:off x="0" y="0"/>
          <a:ext cx="0" cy="0"/>
          <a:chOff x="0" y="0"/>
          <a:chExt cx="0" cy="0"/>
        </a:xfrm>
      </p:grpSpPr>
      <p:sp>
        <p:nvSpPr>
          <p:cNvPr id="63" name="Tijdelijke aanduiding voor afbeelding 62">
            <a:extLst>
              <a:ext uri="{FF2B5EF4-FFF2-40B4-BE49-F238E27FC236}">
                <a16:creationId xmlns:a16="http://schemas.microsoft.com/office/drawing/2014/main" id="{1158A727-DA20-438C-9DEC-2739099E49F6}"/>
              </a:ext>
            </a:extLst>
          </p:cNvPr>
          <p:cNvSpPr>
            <a:spLocks noGrp="1"/>
          </p:cNvSpPr>
          <p:nvPr>
            <p:ph type="pic" sz="quarter" idx="15" hasCustomPrompt="1"/>
          </p:nvPr>
        </p:nvSpPr>
        <p:spPr>
          <a:xfrm>
            <a:off x="2957512" y="0"/>
            <a:ext cx="9234488" cy="6858000"/>
          </a:xfrm>
          <a:solidFill>
            <a:schemeClr val="bg1">
              <a:lumMod val="85000"/>
            </a:schemeClr>
          </a:solidFill>
        </p:spPr>
        <p:txBody>
          <a:bodyPr lIns="5040000" rIns="288000" anchor="ctr" anchorCtr="0">
            <a:noAutofit/>
          </a:bodyPr>
          <a:lstStyle>
            <a:lvl1pPr marL="0" indent="0" algn="ctr">
              <a:buNone/>
              <a:defRPr sz="1200"/>
            </a:lvl1pPr>
          </a:lstStyle>
          <a:p>
            <a:r>
              <a:rPr lang="nl-NL"/>
              <a:t>Klik op icoon en plaats hetzelfde beeld als op de titel dia. Lees verder de instructie rechts over “Uitzoom effect foto”.</a:t>
            </a:r>
          </a:p>
          <a:p>
            <a:br>
              <a:rPr lang="nl-NL"/>
            </a:br>
            <a:r>
              <a:rPr lang="nl-NL"/>
              <a:t>LET OP</a:t>
            </a:r>
            <a:br>
              <a:rPr lang="nl-NL"/>
            </a:br>
            <a:r>
              <a:rPr lang="nl-NL"/>
              <a:t>Zie je de foto of dit beeldkader over de tekst ‘Ongewoon Schoon’ liggen, plaats dan dit beeldkader naar de achtergrond.</a:t>
            </a:r>
            <a:br>
              <a:rPr lang="nl-NL"/>
            </a:br>
            <a:r>
              <a:rPr lang="nl-NL"/>
              <a:t>Dit doe je door kader te selecteren; op je rechtermuisknop te klikken en “Naar Achtergrond” te kiezen of klik in de linker kolom met je rechtermuisknop en kies “Dia Herstellen”</a:t>
            </a:r>
          </a:p>
        </p:txBody>
      </p:sp>
      <p:sp>
        <p:nvSpPr>
          <p:cNvPr id="10" name="Tijdelijke aanduiding voor tekst 57">
            <a:extLst>
              <a:ext uri="{FF2B5EF4-FFF2-40B4-BE49-F238E27FC236}">
                <a16:creationId xmlns:a16="http://schemas.microsoft.com/office/drawing/2014/main" id="{BD180C0B-D3D8-478A-8047-F7F265B67E70}"/>
              </a:ext>
            </a:extLst>
          </p:cNvPr>
          <p:cNvSpPr>
            <a:spLocks noGrp="1"/>
          </p:cNvSpPr>
          <p:nvPr>
            <p:ph type="body" sz="quarter" idx="13" hasCustomPrompt="1"/>
          </p:nvPr>
        </p:nvSpPr>
        <p:spPr>
          <a:xfrm>
            <a:off x="0" y="0"/>
            <a:ext cx="6816080" cy="6858001"/>
          </a:xfrm>
          <a:custGeom>
            <a:avLst/>
            <a:gdLst>
              <a:gd name="connsiteX0" fmla="*/ 0 w 7212124"/>
              <a:gd name="connsiteY0" fmla="*/ 0 h 6858001"/>
              <a:gd name="connsiteX1" fmla="*/ 7212124 w 7212124"/>
              <a:gd name="connsiteY1" fmla="*/ 0 h 6858001"/>
              <a:gd name="connsiteX2" fmla="*/ 7212124 w 7212124"/>
              <a:gd name="connsiteY2" fmla="*/ 6858001 h 6858001"/>
              <a:gd name="connsiteX3" fmla="*/ 0 w 7212124"/>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212124" h="6858001">
                <a:moveTo>
                  <a:pt x="0" y="0"/>
                </a:moveTo>
                <a:lnTo>
                  <a:pt x="7212124" y="0"/>
                </a:lnTo>
                <a:lnTo>
                  <a:pt x="7212124" y="6858001"/>
                </a:lnTo>
                <a:lnTo>
                  <a:pt x="0" y="6858001"/>
                </a:lnTo>
                <a:close/>
              </a:path>
            </a:pathLst>
          </a:custGeom>
          <a:gradFill flip="none" rotWithShape="1">
            <a:gsLst>
              <a:gs pos="43000">
                <a:schemeClr val="bg1"/>
              </a:gs>
              <a:gs pos="100000">
                <a:schemeClr val="bg1">
                  <a:alpha val="0"/>
                </a:schemeClr>
              </a:gs>
            </a:gsLst>
            <a:lin ang="0" scaled="1"/>
            <a:tileRect/>
          </a:gradFill>
        </p:spPr>
        <p:txBody>
          <a:bodyPr wrap="square">
            <a:noAutofit/>
          </a:bodyPr>
          <a:lstStyle>
            <a:lvl1pPr marL="0" indent="0">
              <a:buNone/>
              <a:defRPr/>
            </a:lvl1pPr>
          </a:lstStyle>
          <a:p>
            <a:pPr lvl="0"/>
            <a:r>
              <a:rPr lang="nl-NL"/>
              <a:t> </a:t>
            </a:r>
          </a:p>
        </p:txBody>
      </p:sp>
      <p:sp>
        <p:nvSpPr>
          <p:cNvPr id="61" name="Tijdelijke aanduiding voor tekst 60">
            <a:extLst>
              <a:ext uri="{FF2B5EF4-FFF2-40B4-BE49-F238E27FC236}">
                <a16:creationId xmlns:a16="http://schemas.microsoft.com/office/drawing/2014/main" id="{BA72F348-1BF0-48CF-AEF5-5215BA8AE8D7}"/>
              </a:ext>
            </a:extLst>
          </p:cNvPr>
          <p:cNvSpPr>
            <a:spLocks noGrp="1"/>
          </p:cNvSpPr>
          <p:nvPr>
            <p:ph type="body" sz="quarter" idx="14" hasCustomPrompt="1"/>
          </p:nvPr>
        </p:nvSpPr>
        <p:spPr>
          <a:xfrm>
            <a:off x="-6096001" y="1628775"/>
            <a:ext cx="5545137" cy="1544239"/>
          </a:xfrm>
          <a:solidFill>
            <a:schemeClr val="bg2"/>
          </a:solidFill>
        </p:spPr>
        <p:txBody>
          <a:bodyPr>
            <a:noAutofit/>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72CA5440-9DC1-40FA-B104-08AE4E790EE6}"/>
              </a:ext>
            </a:extLst>
          </p:cNvPr>
          <p:cNvSpPr>
            <a:spLocks noGrp="1"/>
          </p:cNvSpPr>
          <p:nvPr>
            <p:ph type="ctrTitle" hasCustomPrompt="1"/>
          </p:nvPr>
        </p:nvSpPr>
        <p:spPr>
          <a:xfrm>
            <a:off x="-6096001" y="1630544"/>
            <a:ext cx="5545137" cy="1542470"/>
          </a:xfrm>
          <a:solidFill>
            <a:schemeClr val="bg2"/>
          </a:solidFill>
        </p:spPr>
        <p:txBody>
          <a:bodyPr wrap="square" lIns="162000" tIns="180000" rIns="180000" bIns="360000" anchor="b" anchorCtr="0">
            <a:spAutoFit/>
          </a:bodyPr>
          <a:lstStyle>
            <a:lvl1pPr algn="l">
              <a:defRPr sz="4000" cap="all" baseline="0">
                <a:solidFill>
                  <a:schemeClr val="bg1"/>
                </a:solidFill>
              </a:defRPr>
            </a:lvl1pPr>
          </a:lstStyle>
          <a:p>
            <a:r>
              <a:rPr lang="nl-NL"/>
              <a:t>Hoofdtitel van deze presentatie</a:t>
            </a:r>
          </a:p>
        </p:txBody>
      </p:sp>
      <p:sp>
        <p:nvSpPr>
          <p:cNvPr id="3" name="Ondertitel 2">
            <a:extLst>
              <a:ext uri="{FF2B5EF4-FFF2-40B4-BE49-F238E27FC236}">
                <a16:creationId xmlns:a16="http://schemas.microsoft.com/office/drawing/2014/main" id="{B606B309-723E-4744-9C27-D8A170100024}"/>
              </a:ext>
            </a:extLst>
          </p:cNvPr>
          <p:cNvSpPr>
            <a:spLocks noGrp="1"/>
          </p:cNvSpPr>
          <p:nvPr>
            <p:ph type="subTitle" idx="1" hasCustomPrompt="1"/>
          </p:nvPr>
        </p:nvSpPr>
        <p:spPr>
          <a:xfrm>
            <a:off x="-11094729" y="2919405"/>
            <a:ext cx="4447864" cy="514157"/>
          </a:xfrm>
          <a:solidFill>
            <a:schemeClr val="accent3"/>
          </a:solidFill>
        </p:spPr>
        <p:txBody>
          <a:bodyPr wrap="square" lIns="180000" tIns="108000" rIns="180000" bIns="72000">
            <a:spAutoFit/>
          </a:bodyPr>
          <a:lstStyle>
            <a:lvl1pPr marL="0" indent="0" algn="l">
              <a:spcBef>
                <a:spcPts val="0"/>
              </a:spcBef>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cxnSp>
        <p:nvCxnSpPr>
          <p:cNvPr id="8" name="Rechte verbindingslijn 7">
            <a:extLst>
              <a:ext uri="{FF2B5EF4-FFF2-40B4-BE49-F238E27FC236}">
                <a16:creationId xmlns:a16="http://schemas.microsoft.com/office/drawing/2014/main" id="{83185CA8-37F1-4ABD-B786-BAED73512412}"/>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AAF99097-51A2-4CBF-B8DF-A6CE8802D1BD}"/>
              </a:ext>
            </a:extLst>
          </p:cNvPr>
          <p:cNvSpPr txBox="1"/>
          <p:nvPr/>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cxnSp>
        <p:nvCxnSpPr>
          <p:cNvPr id="11" name="Rechte verbindingslijn 10">
            <a:extLst>
              <a:ext uri="{FF2B5EF4-FFF2-40B4-BE49-F238E27FC236}">
                <a16:creationId xmlns:a16="http://schemas.microsoft.com/office/drawing/2014/main" id="{B0A4CE77-E632-4EE9-9E87-E167CF916FBD}"/>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kstvak 11">
            <a:extLst>
              <a:ext uri="{FF2B5EF4-FFF2-40B4-BE49-F238E27FC236}">
                <a16:creationId xmlns:a16="http://schemas.microsoft.com/office/drawing/2014/main" id="{6E35484C-6145-436D-801E-FAD7DF515BB6}"/>
              </a:ext>
            </a:extLst>
          </p:cNvPr>
          <p:cNvSpPr txBox="1"/>
          <p:nvPr/>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cxnSp>
        <p:nvCxnSpPr>
          <p:cNvPr id="13" name="Rechte verbindingslijn 12">
            <a:extLst>
              <a:ext uri="{FF2B5EF4-FFF2-40B4-BE49-F238E27FC236}">
                <a16:creationId xmlns:a16="http://schemas.microsoft.com/office/drawing/2014/main" id="{DDB870C1-87C5-4B94-B451-2B653AA6712E}"/>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87F2B0D3-1B38-40A4-B116-0C1A747B6D8B}"/>
              </a:ext>
            </a:extLst>
          </p:cNvPr>
          <p:cNvSpPr txBox="1"/>
          <p:nvPr/>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cxnSp>
        <p:nvCxnSpPr>
          <p:cNvPr id="15" name="Rechte verbindingslijn 14">
            <a:extLst>
              <a:ext uri="{FF2B5EF4-FFF2-40B4-BE49-F238E27FC236}">
                <a16:creationId xmlns:a16="http://schemas.microsoft.com/office/drawing/2014/main" id="{4B4F8665-BD89-42BC-8F90-B6DE29772472}"/>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8575C9D4-151C-4C5C-B95B-B3B3A2E1C9CC}"/>
              </a:ext>
            </a:extLst>
          </p:cNvPr>
          <p:cNvSpPr txBox="1"/>
          <p:nvPr/>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cxnSp>
        <p:nvCxnSpPr>
          <p:cNvPr id="17" name="Rechte verbindingslijn 16">
            <a:extLst>
              <a:ext uri="{FF2B5EF4-FFF2-40B4-BE49-F238E27FC236}">
                <a16:creationId xmlns:a16="http://schemas.microsoft.com/office/drawing/2014/main" id="{C3B9182A-0A9B-4559-B2F0-BD65AC5449B4}"/>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487D70A0-5740-40D9-9F80-323822F5CFC1}"/>
              </a:ext>
            </a:extLst>
          </p:cNvPr>
          <p:cNvSpPr txBox="1"/>
          <p:nvPr/>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cxnSp>
        <p:nvCxnSpPr>
          <p:cNvPr id="19" name="Rechte verbindingslijn 18">
            <a:extLst>
              <a:ext uri="{FF2B5EF4-FFF2-40B4-BE49-F238E27FC236}">
                <a16:creationId xmlns:a16="http://schemas.microsoft.com/office/drawing/2014/main" id="{6A36322B-C727-4AF1-940D-161E46C8DC8F}"/>
              </a:ext>
            </a:extLst>
          </p:cNvPr>
          <p:cNvCxnSpPr>
            <a:cxnSpLocks/>
          </p:cNvCxnSpPr>
          <p:nvPr userDrawn="1"/>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kstvak 19">
            <a:extLst>
              <a:ext uri="{FF2B5EF4-FFF2-40B4-BE49-F238E27FC236}">
                <a16:creationId xmlns:a16="http://schemas.microsoft.com/office/drawing/2014/main" id="{114C4E45-80A2-433D-BDA9-040A7C454A75}"/>
              </a:ext>
            </a:extLst>
          </p:cNvPr>
          <p:cNvSpPr txBox="1"/>
          <p:nvPr userDrawn="1"/>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sp>
        <p:nvSpPr>
          <p:cNvPr id="60" name="Tijdelijke aanduiding voor tekst 64">
            <a:extLst>
              <a:ext uri="{FF2B5EF4-FFF2-40B4-BE49-F238E27FC236}">
                <a16:creationId xmlns:a16="http://schemas.microsoft.com/office/drawing/2014/main" id="{00E2F29B-F616-6403-3120-FF32048B43D4}"/>
              </a:ext>
            </a:extLst>
          </p:cNvPr>
          <p:cNvSpPr>
            <a:spLocks noGrp="1"/>
          </p:cNvSpPr>
          <p:nvPr>
            <p:ph type="body" sz="quarter" idx="18" hasCustomPrompt="1"/>
          </p:nvPr>
        </p:nvSpPr>
        <p:spPr>
          <a:xfrm>
            <a:off x="731838" y="5665919"/>
            <a:ext cx="2162748" cy="798442"/>
          </a:xfrm>
          <a:blipFill>
            <a:blip r:embed="rId2"/>
            <a:srcRect/>
            <a:stretch>
              <a:fillRect t="2362" b="2362"/>
            </a:stretch>
          </a:blipFill>
        </p:spPr>
        <p:txBody>
          <a:bodyPr wrap="square">
            <a:noAutofit/>
          </a:bodyPr>
          <a:lstStyle>
            <a:lvl1pPr marL="0" indent="0">
              <a:buNone/>
              <a:defRPr sz="1200">
                <a:solidFill>
                  <a:schemeClr val="bg2"/>
                </a:solidFill>
              </a:defRPr>
            </a:lvl1pPr>
          </a:lstStyle>
          <a:p>
            <a:pPr lvl="0"/>
            <a:r>
              <a:rPr lang="nl-NL"/>
              <a:t> </a:t>
            </a:r>
          </a:p>
        </p:txBody>
      </p:sp>
      <p:sp>
        <p:nvSpPr>
          <p:cNvPr id="21" name="Tijdelijke aanduiding voor tekst 4">
            <a:extLst>
              <a:ext uri="{FF2B5EF4-FFF2-40B4-BE49-F238E27FC236}">
                <a16:creationId xmlns:a16="http://schemas.microsoft.com/office/drawing/2014/main" id="{FE479AFA-5AEF-7E42-CEEF-8CC35D026B46}"/>
              </a:ext>
            </a:extLst>
          </p:cNvPr>
          <p:cNvSpPr>
            <a:spLocks noGrp="1"/>
          </p:cNvSpPr>
          <p:nvPr>
            <p:ph type="body" sz="quarter" idx="19" hasCustomPrompt="1"/>
          </p:nvPr>
        </p:nvSpPr>
        <p:spPr>
          <a:xfrm>
            <a:off x="683495" y="2048759"/>
            <a:ext cx="5363318" cy="704269"/>
          </a:xfrm>
          <a:blipFill>
            <a:blip r:embed="rId3"/>
            <a:srcRect/>
            <a:stretch>
              <a:fillRect l="975" r="231"/>
            </a:stretch>
          </a:blipFill>
        </p:spPr>
        <p:txBody>
          <a:bodyPr>
            <a:noAutofit/>
          </a:bodyPr>
          <a:lstStyle>
            <a:lvl1pPr marL="0" indent="0">
              <a:buNone/>
              <a:defRPr sz="3600">
                <a:noFill/>
              </a:defRPr>
            </a:lvl1pPr>
          </a:lstStyle>
          <a:p>
            <a:pPr lvl="0"/>
            <a:r>
              <a:rPr lang="nl-NL"/>
              <a:t>A</a:t>
            </a:r>
          </a:p>
        </p:txBody>
      </p:sp>
    </p:spTree>
    <p:extLst>
      <p:ext uri="{BB962C8B-B14F-4D97-AF65-F5344CB8AC3E}">
        <p14:creationId xmlns:p14="http://schemas.microsoft.com/office/powerpoint/2010/main" val="1129840412"/>
      </p:ext>
    </p:extLst>
  </p:cSld>
  <p:clrMapOvr>
    <a:masterClrMapping/>
  </p:clrMapOvr>
  <p:extLst>
    <p:ext uri="{DCECCB84-F9BA-43D5-87BE-67443E8EF086}">
      <p15:sldGuideLst xmlns:p15="http://schemas.microsoft.com/office/powerpoint/2012/main">
        <p15:guide id="1" pos="46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550864" y="1268413"/>
            <a:ext cx="8424861" cy="15624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a:extLst>
              <a:ext uri="{FF2B5EF4-FFF2-40B4-BE49-F238E27FC236}">
                <a16:creationId xmlns:a16="http://schemas.microsoft.com/office/drawing/2014/main" id="{D52C1CE9-D7DE-46A7-AE83-F87A2F551A4E}"/>
              </a:ext>
            </a:extLst>
          </p:cNvPr>
          <p:cNvSpPr>
            <a:spLocks noGrp="1"/>
          </p:cNvSpPr>
          <p:nvPr>
            <p:ph type="ftr" sz="quarter" idx="10"/>
          </p:nvPr>
        </p:nvSpPr>
        <p:spPr/>
        <p:txBody>
          <a:bodyPr/>
          <a:lstStyle/>
          <a:p>
            <a:r>
              <a:rPr lang="nl-NL"/>
              <a:t>Titel van deze presentatie aan Klant X  -  25 November 2022</a:t>
            </a:r>
          </a:p>
        </p:txBody>
      </p:sp>
      <p:sp>
        <p:nvSpPr>
          <p:cNvPr id="7" name="Tijdelijke aanduiding voor dianummer 6">
            <a:extLst>
              <a:ext uri="{FF2B5EF4-FFF2-40B4-BE49-F238E27FC236}">
                <a16:creationId xmlns:a16="http://schemas.microsoft.com/office/drawing/2014/main" id="{8A444AD5-EA18-4FF3-8C9D-91041B5D7D2D}"/>
              </a:ext>
            </a:extLst>
          </p:cNvPr>
          <p:cNvSpPr>
            <a:spLocks noGrp="1"/>
          </p:cNvSpPr>
          <p:nvPr>
            <p:ph type="sldNum" sz="quarter" idx="11"/>
          </p:nvPr>
        </p:nvSpPr>
        <p:spPr/>
        <p:txBody>
          <a:bodyPr/>
          <a:lstStyle/>
          <a:p>
            <a:fld id="{7F912F1F-F05B-4031-9FEA-BD968544AE47}" type="slidenum">
              <a:rPr lang="nl-NL" smtClean="0"/>
              <a:pPr/>
              <a:t>‹nr.›</a:t>
            </a:fld>
            <a:endParaRPr lang="nl-NL"/>
          </a:p>
        </p:txBody>
      </p:sp>
    </p:spTree>
    <p:extLst>
      <p:ext uri="{BB962C8B-B14F-4D97-AF65-F5344CB8AC3E}">
        <p14:creationId xmlns:p14="http://schemas.microsoft.com/office/powerpoint/2010/main" val="2906276807"/>
      </p:ext>
    </p:extLst>
  </p:cSld>
  <p:clrMapOvr>
    <a:masterClrMapping/>
  </p:clrMapOvr>
  <p:extLst>
    <p:ext uri="{DCECCB84-F9BA-43D5-87BE-67443E8EF086}">
      <p15:sldGuideLst xmlns:p15="http://schemas.microsoft.com/office/powerpoint/2012/main">
        <p15:guide id="91" pos="3840" userDrawn="1">
          <p15:clr>
            <a:srgbClr val="F26B43"/>
          </p15:clr>
        </p15:guide>
        <p15:guide id="92" pos="347" userDrawn="1">
          <p15:clr>
            <a:srgbClr val="F26B43"/>
          </p15:clr>
        </p15:guide>
        <p15:guide id="93" pos="3613" userDrawn="1">
          <p15:clr>
            <a:srgbClr val="FBAE40"/>
          </p15:clr>
        </p15:guide>
        <p15:guide id="94" pos="4067" userDrawn="1">
          <p15:clr>
            <a:srgbClr val="FBAE40"/>
          </p15:clr>
        </p15:guide>
        <p15:guide id="95" pos="7333" userDrawn="1">
          <p15:clr>
            <a:srgbClr val="F26B43"/>
          </p15:clr>
        </p15:guide>
        <p15:guide id="96" pos="5654" userDrawn="1">
          <p15:clr>
            <a:srgbClr val="9FCC3B"/>
          </p15:clr>
        </p15:guide>
        <p15:guide id="97" orient="horz" pos="300" userDrawn="1">
          <p15:clr>
            <a:srgbClr val="FBAE40"/>
          </p15:clr>
        </p15:guide>
        <p15:guide id="98" orient="horz" pos="799" userDrawn="1">
          <p15:clr>
            <a:srgbClr val="F26B43"/>
          </p15:clr>
        </p15:guide>
        <p15:guide id="99" orient="horz" pos="3770"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Tekst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550865" y="1268412"/>
            <a:ext cx="5184774" cy="1839478"/>
          </a:xfrm>
        </p:spPr>
        <p:txBody>
          <a:bodyPr wrap="square">
            <a:sp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9">
            <a:extLst>
              <a:ext uri="{FF2B5EF4-FFF2-40B4-BE49-F238E27FC236}">
                <a16:creationId xmlns:a16="http://schemas.microsoft.com/office/drawing/2014/main" id="{F22413CD-28B0-46BD-94A7-BF352B784330}"/>
              </a:ext>
            </a:extLst>
          </p:cNvPr>
          <p:cNvSpPr>
            <a:spLocks noGrp="1"/>
          </p:cNvSpPr>
          <p:nvPr>
            <p:ph type="ftr" sz="quarter" idx="13"/>
          </p:nvPr>
        </p:nvSpPr>
        <p:spPr/>
        <p:txBody>
          <a:bodyPr/>
          <a:lstStyle/>
          <a:p>
            <a:r>
              <a:rPr lang="nl-NL"/>
              <a:t>Titel van deze presentatie aan Klant X  -  25 November 2022</a:t>
            </a:r>
          </a:p>
        </p:txBody>
      </p:sp>
      <p:sp>
        <p:nvSpPr>
          <p:cNvPr id="11" name="Tijdelijke aanduiding voor dianummer 10">
            <a:extLst>
              <a:ext uri="{FF2B5EF4-FFF2-40B4-BE49-F238E27FC236}">
                <a16:creationId xmlns:a16="http://schemas.microsoft.com/office/drawing/2014/main" id="{1CE91BD1-94EF-41E5-97C2-6F15D1672EA3}"/>
              </a:ext>
            </a:extLst>
          </p:cNvPr>
          <p:cNvSpPr>
            <a:spLocks noGrp="1"/>
          </p:cNvSpPr>
          <p:nvPr>
            <p:ph type="sldNum" sz="quarter" idx="14"/>
          </p:nvPr>
        </p:nvSpPr>
        <p:spPr/>
        <p:txBody>
          <a:bodyPr/>
          <a:lstStyle/>
          <a:p>
            <a:fld id="{7F912F1F-F05B-4031-9FEA-BD968544AE47}" type="slidenum">
              <a:rPr lang="nl-NL" smtClean="0"/>
              <a:pPr/>
              <a:t>‹nr.›</a:t>
            </a:fld>
            <a:endParaRPr lang="nl-NL"/>
          </a:p>
        </p:txBody>
      </p:sp>
      <p:sp>
        <p:nvSpPr>
          <p:cNvPr id="7" name="Tijdelijke aanduiding voor inhoud 2">
            <a:extLst>
              <a:ext uri="{FF2B5EF4-FFF2-40B4-BE49-F238E27FC236}">
                <a16:creationId xmlns:a16="http://schemas.microsoft.com/office/drawing/2014/main" id="{EEB30764-AF84-41A7-804A-95B5853B1C5C}"/>
              </a:ext>
            </a:extLst>
          </p:cNvPr>
          <p:cNvSpPr>
            <a:spLocks noGrp="1"/>
          </p:cNvSpPr>
          <p:nvPr>
            <p:ph idx="15"/>
          </p:nvPr>
        </p:nvSpPr>
        <p:spPr>
          <a:xfrm>
            <a:off x="6456363" y="1268412"/>
            <a:ext cx="5184773" cy="1839478"/>
          </a:xfrm>
        </p:spPr>
        <p:txBody>
          <a:bodyPr wrap="square">
            <a:sp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99450854"/>
      </p:ext>
    </p:extLst>
  </p:cSld>
  <p:clrMapOvr>
    <a:masterClrMapping/>
  </p:clrMapOvr>
  <p:extLst>
    <p:ext uri="{DCECCB84-F9BA-43D5-87BE-67443E8EF086}">
      <p15:sldGuideLst xmlns:p15="http://schemas.microsoft.com/office/powerpoint/2012/main">
        <p15:guide id="81" pos="3840" userDrawn="1">
          <p15:clr>
            <a:srgbClr val="F26B43"/>
          </p15:clr>
        </p15:guide>
        <p15:guide id="82" orient="horz" pos="3770" userDrawn="1">
          <p15:clr>
            <a:srgbClr val="F26B43"/>
          </p15:clr>
        </p15:guide>
        <p15:guide id="83" pos="3613" userDrawn="1">
          <p15:clr>
            <a:srgbClr val="FBAE40"/>
          </p15:clr>
        </p15:guide>
        <p15:guide id="84" pos="4067" userDrawn="1">
          <p15:clr>
            <a:srgbClr val="FBAE40"/>
          </p15:clr>
        </p15:guide>
        <p15:guide id="85" pos="7333" userDrawn="1">
          <p15:clr>
            <a:srgbClr val="F26B43"/>
          </p15:clr>
        </p15:guide>
        <p15:guide id="86" pos="347" userDrawn="1">
          <p15:clr>
            <a:srgbClr val="F26B43"/>
          </p15:clr>
        </p15:guide>
        <p15:guide id="87" orient="horz" pos="799" userDrawn="1">
          <p15:clr>
            <a:srgbClr val="F26B43"/>
          </p15:clr>
        </p15:guide>
        <p15:guide id="88" orient="horz" pos="3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el en object 12 p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a:xfrm>
            <a:off x="550864" y="404813"/>
            <a:ext cx="11090274" cy="353302"/>
          </a:xfrm>
        </p:spPr>
        <p:txBody>
          <a:bodyPr>
            <a:spAutoFit/>
          </a:bodyPr>
          <a:lstStyle>
            <a:lvl1pPr>
              <a:defRPr sz="2800"/>
            </a:lvl1pPr>
          </a:lstStyle>
          <a:p>
            <a:r>
              <a:rPr lang="nl-NL"/>
              <a:t>Klik om stijl te bewerken</a:t>
            </a:r>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hasCustomPrompt="1"/>
          </p:nvPr>
        </p:nvSpPr>
        <p:spPr>
          <a:xfrm>
            <a:off x="550864" y="1268413"/>
            <a:ext cx="5292723" cy="1659429"/>
          </a:xfrm>
        </p:spPr>
        <p:txBody>
          <a:bodyPr/>
          <a:lstStyle>
            <a:lvl1pPr marL="123825" indent="-123825">
              <a:spcBef>
                <a:spcPts val="200"/>
              </a:spcBef>
              <a:defRPr sz="1200"/>
            </a:lvl1pPr>
            <a:lvl2pPr marL="279400" indent="-147638">
              <a:spcBef>
                <a:spcPts val="200"/>
              </a:spcBef>
              <a:defRPr sz="1100"/>
            </a:lvl2pPr>
            <a:lvl3pPr>
              <a:spcBef>
                <a:spcPts val="200"/>
              </a:spcBef>
              <a:defRPr sz="1200"/>
            </a:lvl3pPr>
            <a:lvl4pPr>
              <a:spcBef>
                <a:spcPts val="200"/>
              </a:spcBef>
              <a:defRPr sz="1200"/>
            </a:lvl4pPr>
            <a:lvl5pPr>
              <a:spcBef>
                <a:spcPts val="200"/>
              </a:spcBef>
              <a:defRPr sz="1200"/>
            </a:lvl5pPr>
            <a:lvl6pPr marL="227013" indent="-227013">
              <a:spcBef>
                <a:spcPts val="200"/>
              </a:spcBef>
              <a:defRPr sz="1200"/>
            </a:lvl6pPr>
            <a:lvl7pPr marL="385763" indent="-153988">
              <a:spcBef>
                <a:spcPts val="200"/>
              </a:spcBef>
              <a:defRPr sz="1100"/>
            </a:lvl7pPr>
            <a:lvl8pPr>
              <a:spcBef>
                <a:spcPts val="200"/>
              </a:spcBef>
              <a:defRPr sz="1200"/>
            </a:lvl8pPr>
            <a:lvl9pPr>
              <a:spcBef>
                <a:spcPts val="200"/>
              </a:spcBef>
              <a:defRPr sz="900"/>
            </a:lvl9pPr>
          </a:lstStyle>
          <a:p>
            <a:r>
              <a:rPr lang="nl-NL"/>
              <a:t>Bullets </a:t>
            </a:r>
          </a:p>
          <a:p>
            <a:pPr lvl="1"/>
            <a:r>
              <a:rPr lang="nl-NL"/>
              <a:t>Sub-bullets</a:t>
            </a:r>
          </a:p>
          <a:p>
            <a:pPr lvl="2"/>
            <a:r>
              <a:rPr lang="nl-NL"/>
              <a:t>Normale tekst</a:t>
            </a:r>
          </a:p>
          <a:p>
            <a:pPr lvl="3"/>
            <a:r>
              <a:rPr lang="nl-NL"/>
              <a:t>Paragraaf kop blauw</a:t>
            </a:r>
          </a:p>
          <a:p>
            <a:pPr lvl="4"/>
            <a:r>
              <a:rPr lang="nl-NL"/>
              <a:t>Paragraaf kop</a:t>
            </a:r>
          </a:p>
          <a:p>
            <a:pPr lvl="5"/>
            <a:r>
              <a:rPr lang="nl-NL"/>
              <a:t>Numerieke bullets</a:t>
            </a:r>
          </a:p>
          <a:p>
            <a:pPr lvl="6"/>
            <a:r>
              <a:rPr lang="nl-NL"/>
              <a:t>Letteropsomming</a:t>
            </a:r>
          </a:p>
          <a:p>
            <a:pPr lvl="7"/>
            <a:r>
              <a:rPr lang="nl-NL"/>
              <a:t>Cursief</a:t>
            </a:r>
          </a:p>
          <a:p>
            <a:pPr lvl="8"/>
            <a:r>
              <a:rPr lang="nl-NL"/>
              <a:t>Brontekst 9 </a:t>
            </a:r>
            <a:r>
              <a:rPr lang="nl-NL" err="1"/>
              <a:t>pt</a:t>
            </a:r>
            <a:endParaRPr lang="nl-NL"/>
          </a:p>
        </p:txBody>
      </p:sp>
      <p:sp>
        <p:nvSpPr>
          <p:cNvPr id="6" name="Tijdelijke aanduiding voor inhoud 2">
            <a:extLst>
              <a:ext uri="{FF2B5EF4-FFF2-40B4-BE49-F238E27FC236}">
                <a16:creationId xmlns:a16="http://schemas.microsoft.com/office/drawing/2014/main" id="{090B9E56-DD47-4C52-BB75-264A472B5243}"/>
              </a:ext>
            </a:extLst>
          </p:cNvPr>
          <p:cNvSpPr>
            <a:spLocks noGrp="1"/>
          </p:cNvSpPr>
          <p:nvPr>
            <p:ph idx="12" hasCustomPrompt="1"/>
          </p:nvPr>
        </p:nvSpPr>
        <p:spPr>
          <a:xfrm>
            <a:off x="6348415" y="1268413"/>
            <a:ext cx="5292723" cy="1659429"/>
          </a:xfrm>
        </p:spPr>
        <p:txBody>
          <a:bodyPr/>
          <a:lstStyle>
            <a:lvl1pPr marL="123825" indent="-123825">
              <a:spcBef>
                <a:spcPts val="200"/>
              </a:spcBef>
              <a:defRPr sz="1200"/>
            </a:lvl1pPr>
            <a:lvl2pPr marL="279400" indent="-147638">
              <a:spcBef>
                <a:spcPts val="200"/>
              </a:spcBef>
              <a:defRPr sz="1100"/>
            </a:lvl2pPr>
            <a:lvl3pPr>
              <a:spcBef>
                <a:spcPts val="200"/>
              </a:spcBef>
              <a:defRPr sz="1200"/>
            </a:lvl3pPr>
            <a:lvl4pPr>
              <a:spcBef>
                <a:spcPts val="200"/>
              </a:spcBef>
              <a:defRPr sz="1200"/>
            </a:lvl4pPr>
            <a:lvl5pPr>
              <a:spcBef>
                <a:spcPts val="200"/>
              </a:spcBef>
              <a:defRPr sz="1200"/>
            </a:lvl5pPr>
            <a:lvl6pPr marL="227013" indent="-227013">
              <a:spcBef>
                <a:spcPts val="200"/>
              </a:spcBef>
              <a:defRPr sz="1200"/>
            </a:lvl6pPr>
            <a:lvl7pPr marL="385763" indent="-153988">
              <a:spcBef>
                <a:spcPts val="200"/>
              </a:spcBef>
              <a:defRPr sz="1100"/>
            </a:lvl7pPr>
            <a:lvl8pPr>
              <a:spcBef>
                <a:spcPts val="200"/>
              </a:spcBef>
              <a:defRPr sz="1200"/>
            </a:lvl8pPr>
            <a:lvl9pPr>
              <a:spcBef>
                <a:spcPts val="200"/>
              </a:spcBef>
              <a:defRPr sz="900"/>
            </a:lvl9pPr>
          </a:lstStyle>
          <a:p>
            <a:r>
              <a:rPr lang="nl-NL"/>
              <a:t>Bullets </a:t>
            </a:r>
          </a:p>
          <a:p>
            <a:pPr lvl="1"/>
            <a:r>
              <a:rPr lang="nl-NL"/>
              <a:t>Sub-bullets</a:t>
            </a:r>
          </a:p>
          <a:p>
            <a:pPr lvl="2"/>
            <a:r>
              <a:rPr lang="nl-NL"/>
              <a:t>Normale tekst</a:t>
            </a:r>
          </a:p>
          <a:p>
            <a:pPr lvl="3"/>
            <a:r>
              <a:rPr lang="nl-NL"/>
              <a:t>Paragraaf kop blauw</a:t>
            </a:r>
          </a:p>
          <a:p>
            <a:pPr lvl="4"/>
            <a:r>
              <a:rPr lang="nl-NL"/>
              <a:t>Paragraaf kop</a:t>
            </a:r>
          </a:p>
          <a:p>
            <a:pPr lvl="5"/>
            <a:r>
              <a:rPr lang="nl-NL"/>
              <a:t>Numerieke bullets</a:t>
            </a:r>
          </a:p>
          <a:p>
            <a:pPr lvl="6"/>
            <a:r>
              <a:rPr lang="nl-NL"/>
              <a:t>Letteropsomming</a:t>
            </a:r>
          </a:p>
          <a:p>
            <a:pPr lvl="7"/>
            <a:r>
              <a:rPr lang="nl-NL"/>
              <a:t>Cursief</a:t>
            </a:r>
          </a:p>
          <a:p>
            <a:pPr lvl="8"/>
            <a:r>
              <a:rPr lang="nl-NL"/>
              <a:t>Brontekst 9 </a:t>
            </a:r>
            <a:r>
              <a:rPr lang="nl-NL" err="1"/>
              <a:t>pt</a:t>
            </a:r>
            <a:endParaRPr lang="nl-NL"/>
          </a:p>
        </p:txBody>
      </p:sp>
      <p:sp>
        <p:nvSpPr>
          <p:cNvPr id="9" name="Tijdelijke aanduiding voor voettekst 8">
            <a:extLst>
              <a:ext uri="{FF2B5EF4-FFF2-40B4-BE49-F238E27FC236}">
                <a16:creationId xmlns:a16="http://schemas.microsoft.com/office/drawing/2014/main" id="{68F9B0B3-0753-462D-B741-E783729F06DF}"/>
              </a:ext>
            </a:extLst>
          </p:cNvPr>
          <p:cNvSpPr>
            <a:spLocks noGrp="1"/>
          </p:cNvSpPr>
          <p:nvPr>
            <p:ph type="ftr" sz="quarter" idx="14"/>
          </p:nvPr>
        </p:nvSpPr>
        <p:spPr/>
        <p:txBody>
          <a:bodyPr/>
          <a:lstStyle/>
          <a:p>
            <a:r>
              <a:rPr lang="nl-NL"/>
              <a:t>Titel van deze presentatie aan Klant X  -  25 November 2022</a:t>
            </a:r>
          </a:p>
        </p:txBody>
      </p:sp>
      <p:sp>
        <p:nvSpPr>
          <p:cNvPr id="10" name="Tijdelijke aanduiding voor dianummer 9">
            <a:extLst>
              <a:ext uri="{FF2B5EF4-FFF2-40B4-BE49-F238E27FC236}">
                <a16:creationId xmlns:a16="http://schemas.microsoft.com/office/drawing/2014/main" id="{7A46EAC7-FA5F-4D69-8FF2-DA73922CF760}"/>
              </a:ext>
            </a:extLst>
          </p:cNvPr>
          <p:cNvSpPr>
            <a:spLocks noGrp="1"/>
          </p:cNvSpPr>
          <p:nvPr>
            <p:ph type="sldNum" sz="quarter" idx="15"/>
          </p:nvPr>
        </p:nvSpPr>
        <p:spPr/>
        <p:txBody>
          <a:bodyPr/>
          <a:lstStyle/>
          <a:p>
            <a:fld id="{7F912F1F-F05B-4031-9FEA-BD968544AE47}" type="slidenum">
              <a:rPr lang="nl-NL" smtClean="0"/>
              <a:pPr/>
              <a:t>‹nr.›</a:t>
            </a:fld>
            <a:endParaRPr lang="nl-NL"/>
          </a:p>
        </p:txBody>
      </p:sp>
      <p:sp>
        <p:nvSpPr>
          <p:cNvPr id="5" name="Tijdelijke aanduiding voor tekst 4">
            <a:extLst>
              <a:ext uri="{FF2B5EF4-FFF2-40B4-BE49-F238E27FC236}">
                <a16:creationId xmlns:a16="http://schemas.microsoft.com/office/drawing/2014/main" id="{52212608-89DA-4CD1-B6A3-AE5E52CB5457}"/>
              </a:ext>
            </a:extLst>
          </p:cNvPr>
          <p:cNvSpPr>
            <a:spLocks noGrp="1"/>
          </p:cNvSpPr>
          <p:nvPr>
            <p:ph type="body" sz="quarter" idx="16"/>
          </p:nvPr>
        </p:nvSpPr>
        <p:spPr>
          <a:xfrm>
            <a:off x="550864" y="800100"/>
            <a:ext cx="11090274" cy="193899"/>
          </a:xfrm>
        </p:spPr>
        <p:txBody>
          <a:bodyPr wrap="square">
            <a:spAutoFit/>
          </a:bodyPr>
          <a:lstStyle>
            <a:lvl1pPr marL="0" indent="0">
              <a:buNone/>
              <a:defRPr sz="1400">
                <a:solidFill>
                  <a:schemeClr val="bg2"/>
                </a:solidFill>
              </a:defRPr>
            </a:lvl1pPr>
          </a:lstStyle>
          <a:p>
            <a:pPr lvl="0"/>
            <a:r>
              <a:rPr lang="nl-NL"/>
              <a:t>Klikken om de tekststijl van het model te bewerken</a:t>
            </a:r>
          </a:p>
        </p:txBody>
      </p:sp>
    </p:spTree>
    <p:extLst>
      <p:ext uri="{BB962C8B-B14F-4D97-AF65-F5344CB8AC3E}">
        <p14:creationId xmlns:p14="http://schemas.microsoft.com/office/powerpoint/2010/main" val="3310122695"/>
      </p:ext>
    </p:extLst>
  </p:cSld>
  <p:clrMapOvr>
    <a:masterClrMapping/>
  </p:clrMapOvr>
  <p:extLst>
    <p:ext uri="{DCECCB84-F9BA-43D5-87BE-67443E8EF086}">
      <p15:sldGuideLst xmlns:p15="http://schemas.microsoft.com/office/powerpoint/2012/main">
        <p15:guide id="101" pos="3840" userDrawn="1">
          <p15:clr>
            <a:srgbClr val="F26B43"/>
          </p15:clr>
        </p15:guide>
        <p15:guide id="102" orient="horz" pos="799" userDrawn="1">
          <p15:clr>
            <a:srgbClr val="F26B43"/>
          </p15:clr>
        </p15:guide>
        <p15:guide id="103" orient="horz" pos="255" userDrawn="1">
          <p15:clr>
            <a:srgbClr val="FBAE40"/>
          </p15:clr>
        </p15:guide>
        <p15:guide id="104" orient="horz" pos="3770" userDrawn="1">
          <p15:clr>
            <a:srgbClr val="F26B43"/>
          </p15:clr>
        </p15:guide>
        <p15:guide id="105" pos="3681" userDrawn="1">
          <p15:clr>
            <a:srgbClr val="FBAE40"/>
          </p15:clr>
        </p15:guide>
        <p15:guide id="106" pos="3999" userDrawn="1">
          <p15:clr>
            <a:srgbClr val="FBAE40"/>
          </p15:clr>
        </p15:guide>
        <p15:guide id="107" pos="7333" userDrawn="1">
          <p15:clr>
            <a:srgbClr val="F26B43"/>
          </p15:clr>
        </p15:guide>
        <p15:guide id="108" pos="347" userDrawn="1">
          <p15:clr>
            <a:srgbClr val="F26B43"/>
          </p15:clr>
        </p15:guide>
        <p15:guide id="109" orient="horz" pos="504" userDrawn="1">
          <p15:clr>
            <a:srgbClr val="FBAE40"/>
          </p15:clr>
        </p15:guide>
        <p15:guide id="110" pos="5654" userDrawn="1">
          <p15:clr>
            <a:srgbClr val="9FCC3B"/>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Licht Blauw Vlak">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2FC5A0E-DD74-456D-A637-0A063C20715E}"/>
              </a:ext>
            </a:extLst>
          </p:cNvPr>
          <p:cNvSpPr/>
          <p:nvPr/>
        </p:nvSpPr>
        <p:spPr>
          <a:xfrm>
            <a:off x="1" y="1268412"/>
            <a:ext cx="12192000" cy="4716463"/>
          </a:xfrm>
          <a:prstGeom prst="rect">
            <a:avLst/>
          </a:prstGeom>
          <a:solidFill>
            <a:srgbClr val="E0F7F8"/>
          </a:solidFill>
          <a:ln>
            <a:solidFill>
              <a:srgbClr val="E0F7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550865" y="1628775"/>
            <a:ext cx="5184774" cy="1839478"/>
          </a:xfrm>
        </p:spPr>
        <p:txBody>
          <a:bodyPr wrap="square">
            <a:sp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Tree>
    <p:extLst>
      <p:ext uri="{BB962C8B-B14F-4D97-AF65-F5344CB8AC3E}">
        <p14:creationId xmlns:p14="http://schemas.microsoft.com/office/powerpoint/2010/main" val="3517088403"/>
      </p:ext>
    </p:extLst>
  </p:cSld>
  <p:clrMapOvr>
    <a:masterClrMapping/>
  </p:clrMapOvr>
  <p:extLst>
    <p:ext uri="{DCECCB84-F9BA-43D5-87BE-67443E8EF086}">
      <p15:sldGuideLst xmlns:p15="http://schemas.microsoft.com/office/powerpoint/2012/main">
        <p15:guide id="82" pos="3840" userDrawn="1">
          <p15:clr>
            <a:srgbClr val="F26B43"/>
          </p15:clr>
        </p15:guide>
        <p15:guide id="83" pos="347" userDrawn="1">
          <p15:clr>
            <a:srgbClr val="F26B43"/>
          </p15:clr>
        </p15:guide>
        <p15:guide id="84" pos="3613" userDrawn="1">
          <p15:clr>
            <a:srgbClr val="FBAE40"/>
          </p15:clr>
        </p15:guide>
        <p15:guide id="85" pos="4067" userDrawn="1">
          <p15:clr>
            <a:srgbClr val="FBAE40"/>
          </p15:clr>
        </p15:guide>
        <p15:guide id="86" pos="7333" userDrawn="1">
          <p15:clr>
            <a:srgbClr val="F26B43"/>
          </p15:clr>
        </p15:guide>
        <p15:guide id="87" orient="horz" pos="300" userDrawn="1">
          <p15:clr>
            <a:srgbClr val="FBAE40"/>
          </p15:clr>
        </p15:guide>
        <p15:guide id="88" orient="horz" pos="1026" userDrawn="1">
          <p15:clr>
            <a:srgbClr val="F26B43"/>
          </p15:clr>
        </p15:guide>
        <p15:guide id="89" orient="horz" pos="3543"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Licht Blauw 2 Vlak Rechts">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2FC5A0E-DD74-456D-A637-0A063C20715E}"/>
              </a:ext>
            </a:extLst>
          </p:cNvPr>
          <p:cNvSpPr/>
          <p:nvPr/>
        </p:nvSpPr>
        <p:spPr>
          <a:xfrm>
            <a:off x="6096000" y="1268412"/>
            <a:ext cx="6096001" cy="4716463"/>
          </a:xfrm>
          <a:prstGeom prst="rect">
            <a:avLst/>
          </a:prstGeom>
          <a:solidFill>
            <a:srgbClr val="C2D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550864" y="1628775"/>
            <a:ext cx="5184774" cy="1839478"/>
          </a:xfrm>
        </p:spPr>
        <p:txBody>
          <a:bodyPr>
            <a:sp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voettekst 6">
            <a:extLst>
              <a:ext uri="{FF2B5EF4-FFF2-40B4-BE49-F238E27FC236}">
                <a16:creationId xmlns:a16="http://schemas.microsoft.com/office/drawing/2014/main" id="{A0185F3B-5FBC-4D6B-BCCD-C822689F48B1}"/>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F5B5BB52-CC92-4632-B0F3-5C77B0BCDD7B}"/>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F9F2983D-36D1-4B3A-B436-5EDCB919E9D8}"/>
              </a:ext>
            </a:extLst>
          </p:cNvPr>
          <p:cNvSpPr/>
          <p:nvPr/>
        </p:nvSpPr>
        <p:spPr>
          <a:xfrm>
            <a:off x="6096000" y="1268412"/>
            <a:ext cx="6096001" cy="4716463"/>
          </a:xfrm>
          <a:prstGeom prst="rect">
            <a:avLst/>
          </a:prstGeom>
          <a:solidFill>
            <a:srgbClr val="C2D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A78AFFBE-163F-46D4-A55C-0A4141CCCA59}"/>
              </a:ext>
            </a:extLst>
          </p:cNvPr>
          <p:cNvSpPr/>
          <p:nvPr userDrawn="1"/>
        </p:nvSpPr>
        <p:spPr>
          <a:xfrm>
            <a:off x="6096000" y="1268412"/>
            <a:ext cx="6096001" cy="4716463"/>
          </a:xfrm>
          <a:prstGeom prst="rect">
            <a:avLst/>
          </a:prstGeom>
          <a:solidFill>
            <a:srgbClr val="A1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64556455"/>
      </p:ext>
    </p:extLst>
  </p:cSld>
  <p:clrMapOvr>
    <a:masterClrMapping/>
  </p:clrMapOvr>
  <p:extLst>
    <p:ext uri="{DCECCB84-F9BA-43D5-87BE-67443E8EF086}">
      <p15:sldGuideLst xmlns:p15="http://schemas.microsoft.com/office/powerpoint/2012/main">
        <p15:guide id="85" pos="3613" userDrawn="1">
          <p15:clr>
            <a:srgbClr val="FBAE40"/>
          </p15:clr>
        </p15:guide>
        <p15:guide id="86" pos="3840" userDrawn="1">
          <p15:clr>
            <a:srgbClr val="F26B43"/>
          </p15:clr>
        </p15:guide>
        <p15:guide id="87" pos="7333" userDrawn="1">
          <p15:clr>
            <a:srgbClr val="F26B43"/>
          </p15:clr>
        </p15:guide>
        <p15:guide id="88" pos="347" userDrawn="1">
          <p15:clr>
            <a:srgbClr val="F26B43"/>
          </p15:clr>
        </p15:guide>
        <p15:guide id="89" orient="horz" pos="300" userDrawn="1">
          <p15:clr>
            <a:srgbClr val="FBAE40"/>
          </p15:clr>
        </p15:guide>
        <p15:guide id="90" orient="horz" pos="3543" userDrawn="1">
          <p15:clr>
            <a:srgbClr val="F26B43"/>
          </p15:clr>
        </p15:guide>
        <p15:guide id="91" orient="horz" pos="1026" userDrawn="1">
          <p15:clr>
            <a:srgbClr val="F26B43"/>
          </p15:clr>
        </p15:guide>
        <p15:guide id="92" pos="406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Licht Blauw 2 Vlak Links">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2FC5A0E-DD74-456D-A637-0A063C20715E}"/>
              </a:ext>
            </a:extLst>
          </p:cNvPr>
          <p:cNvSpPr/>
          <p:nvPr/>
        </p:nvSpPr>
        <p:spPr>
          <a:xfrm>
            <a:off x="0" y="1268412"/>
            <a:ext cx="6096000" cy="4716463"/>
          </a:xfrm>
          <a:prstGeom prst="rect">
            <a:avLst/>
          </a:prstGeom>
          <a:solidFill>
            <a:srgbClr val="C2D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6456364" y="1628775"/>
            <a:ext cx="5184774" cy="1839478"/>
          </a:xfrm>
        </p:spPr>
        <p:txBody>
          <a:bodyPr>
            <a:sp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voettekst 6">
            <a:extLst>
              <a:ext uri="{FF2B5EF4-FFF2-40B4-BE49-F238E27FC236}">
                <a16:creationId xmlns:a16="http://schemas.microsoft.com/office/drawing/2014/main" id="{A0185F3B-5FBC-4D6B-BCCD-C822689F48B1}"/>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F5B5BB52-CC92-4632-B0F3-5C77B0BCDD7B}"/>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1D0EB003-6EAA-4BE6-B6C5-EFD03B603C83}"/>
              </a:ext>
            </a:extLst>
          </p:cNvPr>
          <p:cNvSpPr/>
          <p:nvPr/>
        </p:nvSpPr>
        <p:spPr>
          <a:xfrm>
            <a:off x="0" y="1268412"/>
            <a:ext cx="6096000" cy="4716463"/>
          </a:xfrm>
          <a:prstGeom prst="rect">
            <a:avLst/>
          </a:prstGeom>
          <a:solidFill>
            <a:srgbClr val="C2D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EB3FFF06-B0E8-443B-9820-F429E9D1D54C}"/>
              </a:ext>
            </a:extLst>
          </p:cNvPr>
          <p:cNvSpPr/>
          <p:nvPr userDrawn="1"/>
        </p:nvSpPr>
        <p:spPr>
          <a:xfrm>
            <a:off x="0" y="1268412"/>
            <a:ext cx="6096000" cy="4716463"/>
          </a:xfrm>
          <a:prstGeom prst="rect">
            <a:avLst/>
          </a:prstGeom>
          <a:solidFill>
            <a:srgbClr val="A1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11617138"/>
      </p:ext>
    </p:extLst>
  </p:cSld>
  <p:clrMapOvr>
    <a:masterClrMapping/>
  </p:clrMapOvr>
  <p:extLst>
    <p:ext uri="{DCECCB84-F9BA-43D5-87BE-67443E8EF086}">
      <p15:sldGuideLst xmlns:p15="http://schemas.microsoft.com/office/powerpoint/2012/main">
        <p15:guide id="86" pos="3840" userDrawn="1">
          <p15:clr>
            <a:srgbClr val="F26B43"/>
          </p15:clr>
        </p15:guide>
        <p15:guide id="87" pos="3613" userDrawn="1">
          <p15:clr>
            <a:srgbClr val="FBAE40"/>
          </p15:clr>
        </p15:guide>
        <p15:guide id="88" pos="7333" userDrawn="1">
          <p15:clr>
            <a:srgbClr val="F26B43"/>
          </p15:clr>
        </p15:guide>
        <p15:guide id="89" pos="347" userDrawn="1">
          <p15:clr>
            <a:srgbClr val="FBAE40"/>
          </p15:clr>
        </p15:guide>
        <p15:guide id="90" orient="horz" pos="300" userDrawn="1">
          <p15:clr>
            <a:srgbClr val="FBAE40"/>
          </p15:clr>
        </p15:guide>
        <p15:guide id="91" orient="horz" pos="3543" userDrawn="1">
          <p15:clr>
            <a:srgbClr val="FBAE40"/>
          </p15:clr>
        </p15:guide>
        <p15:guide id="92" orient="horz" pos="1026" userDrawn="1">
          <p15:clr>
            <a:srgbClr val="FBAE40"/>
          </p15:clr>
        </p15:guide>
        <p15:guide id="93" pos="406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ee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a:xfrm>
            <a:off x="550864" y="476250"/>
            <a:ext cx="5184775" cy="454292"/>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550864" y="1628775"/>
            <a:ext cx="5184774" cy="18394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8">
            <a:extLst>
              <a:ext uri="{FF2B5EF4-FFF2-40B4-BE49-F238E27FC236}">
                <a16:creationId xmlns:a16="http://schemas.microsoft.com/office/drawing/2014/main" id="{47662B74-359A-4A64-98FC-7F696FB883AB}"/>
              </a:ext>
            </a:extLst>
          </p:cNvPr>
          <p:cNvSpPr>
            <a:spLocks noGrp="1"/>
          </p:cNvSpPr>
          <p:nvPr>
            <p:ph type="pic" sz="quarter" idx="13"/>
          </p:nvPr>
        </p:nvSpPr>
        <p:spPr>
          <a:xfrm>
            <a:off x="6096000" y="476250"/>
            <a:ext cx="6095999" cy="5508625"/>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t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
        <p:nvSpPr>
          <p:cNvPr id="8" name="Tijdelijke aanduiding voor voettekst 7">
            <a:extLst>
              <a:ext uri="{FF2B5EF4-FFF2-40B4-BE49-F238E27FC236}">
                <a16:creationId xmlns:a16="http://schemas.microsoft.com/office/drawing/2014/main" id="{FE1BA3BB-DE25-4BC5-B7CA-84E7D2E39760}"/>
              </a:ext>
            </a:extLst>
          </p:cNvPr>
          <p:cNvSpPr>
            <a:spLocks noGrp="1"/>
          </p:cNvSpPr>
          <p:nvPr>
            <p:ph type="ftr" sz="quarter" idx="14"/>
          </p:nvPr>
        </p:nvSpPr>
        <p:spPr/>
        <p:txBody>
          <a:bodyPr/>
          <a:lstStyle/>
          <a:p>
            <a:r>
              <a:rPr lang="nl-NL"/>
              <a:t>Titel van deze presentatie aan Klant X  -  25 November 2022</a:t>
            </a:r>
          </a:p>
        </p:txBody>
      </p:sp>
      <p:sp>
        <p:nvSpPr>
          <p:cNvPr id="9" name="Tijdelijke aanduiding voor dianummer 8">
            <a:extLst>
              <a:ext uri="{FF2B5EF4-FFF2-40B4-BE49-F238E27FC236}">
                <a16:creationId xmlns:a16="http://schemas.microsoft.com/office/drawing/2014/main" id="{554974EB-2C1D-400F-8976-1E8052EC13BC}"/>
              </a:ext>
            </a:extLst>
          </p:cNvPr>
          <p:cNvSpPr>
            <a:spLocks noGrp="1"/>
          </p:cNvSpPr>
          <p:nvPr>
            <p:ph type="sldNum" sz="quarter" idx="15"/>
          </p:nvPr>
        </p:nvSpPr>
        <p:spPr/>
        <p:txBody>
          <a:bodyPr/>
          <a:lstStyle/>
          <a:p>
            <a:fld id="{7F912F1F-F05B-4031-9FEA-BD968544AE47}" type="slidenum">
              <a:rPr lang="nl-NL" smtClean="0"/>
              <a:pPr/>
              <a:t>‹nr.›</a:t>
            </a:fld>
            <a:endParaRPr lang="nl-NL"/>
          </a:p>
        </p:txBody>
      </p:sp>
    </p:spTree>
    <p:extLst>
      <p:ext uri="{BB962C8B-B14F-4D97-AF65-F5344CB8AC3E}">
        <p14:creationId xmlns:p14="http://schemas.microsoft.com/office/powerpoint/2010/main" val="918089283"/>
      </p:ext>
    </p:extLst>
  </p:cSld>
  <p:clrMapOvr>
    <a:masterClrMapping/>
  </p:clrMapOvr>
  <p:extLst>
    <p:ext uri="{DCECCB84-F9BA-43D5-87BE-67443E8EF086}">
      <p15:sldGuideLst xmlns:p15="http://schemas.microsoft.com/office/powerpoint/2012/main">
        <p15:guide id="84" orient="horz" pos="1026" userDrawn="1">
          <p15:clr>
            <a:srgbClr val="F26B43"/>
          </p15:clr>
        </p15:guide>
        <p15:guide id="85" pos="3840" userDrawn="1">
          <p15:clr>
            <a:srgbClr val="F26B43"/>
          </p15:clr>
        </p15:guide>
        <p15:guide id="86" pos="347" userDrawn="1">
          <p15:clr>
            <a:srgbClr val="F26B43"/>
          </p15:clr>
        </p15:guide>
        <p15:guide id="87" orient="horz" pos="300" userDrawn="1">
          <p15:clr>
            <a:srgbClr val="FBAE40"/>
          </p15:clr>
        </p15:guide>
        <p15:guide id="88" orient="horz" pos="3770" userDrawn="1">
          <p15:clr>
            <a:srgbClr val="F26B43"/>
          </p15:clr>
        </p15:guide>
        <p15:guide id="89" pos="4067" userDrawn="1">
          <p15:clr>
            <a:srgbClr val="FBAE40"/>
          </p15:clr>
        </p15:guide>
        <p15:guide id="90" pos="3613" userDrawn="1">
          <p15:clr>
            <a:srgbClr val="FBAE40"/>
          </p15:clr>
        </p15:guide>
        <p15:guide id="91" pos="733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ee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a:xfrm>
            <a:off x="6456364" y="476250"/>
            <a:ext cx="5184775" cy="454292"/>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6456364" y="1628775"/>
            <a:ext cx="5184775" cy="18394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8">
            <a:extLst>
              <a:ext uri="{FF2B5EF4-FFF2-40B4-BE49-F238E27FC236}">
                <a16:creationId xmlns:a16="http://schemas.microsoft.com/office/drawing/2014/main" id="{47662B74-359A-4A64-98FC-7F696FB883AB}"/>
              </a:ext>
            </a:extLst>
          </p:cNvPr>
          <p:cNvSpPr>
            <a:spLocks noGrp="1"/>
          </p:cNvSpPr>
          <p:nvPr>
            <p:ph type="pic" sz="quarter" idx="13"/>
          </p:nvPr>
        </p:nvSpPr>
        <p:spPr>
          <a:xfrm>
            <a:off x="0" y="476250"/>
            <a:ext cx="6096000" cy="5508625"/>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t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
        <p:nvSpPr>
          <p:cNvPr id="6" name="Tijdelijke aanduiding voor voettekst 5">
            <a:extLst>
              <a:ext uri="{FF2B5EF4-FFF2-40B4-BE49-F238E27FC236}">
                <a16:creationId xmlns:a16="http://schemas.microsoft.com/office/drawing/2014/main" id="{19E645E4-C6F2-4120-B055-89C63CA4C560}"/>
              </a:ext>
            </a:extLst>
          </p:cNvPr>
          <p:cNvSpPr>
            <a:spLocks noGrp="1"/>
          </p:cNvSpPr>
          <p:nvPr>
            <p:ph type="ftr" sz="quarter" idx="14"/>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89BD863E-027E-472A-9C7E-368C60CD5BA6}"/>
              </a:ext>
            </a:extLst>
          </p:cNvPr>
          <p:cNvSpPr>
            <a:spLocks noGrp="1"/>
          </p:cNvSpPr>
          <p:nvPr>
            <p:ph type="sldNum" sz="quarter" idx="15"/>
          </p:nvPr>
        </p:nvSpPr>
        <p:spPr/>
        <p:txBody>
          <a:bodyPr/>
          <a:lstStyle/>
          <a:p>
            <a:fld id="{7F912F1F-F05B-4031-9FEA-BD968544AE47}" type="slidenum">
              <a:rPr lang="nl-NL" smtClean="0"/>
              <a:pPr/>
              <a:t>‹nr.›</a:t>
            </a:fld>
            <a:endParaRPr lang="nl-NL"/>
          </a:p>
        </p:txBody>
      </p:sp>
    </p:spTree>
    <p:extLst>
      <p:ext uri="{BB962C8B-B14F-4D97-AF65-F5344CB8AC3E}">
        <p14:creationId xmlns:p14="http://schemas.microsoft.com/office/powerpoint/2010/main" val="3314210790"/>
      </p:ext>
    </p:extLst>
  </p:cSld>
  <p:clrMapOvr>
    <a:masterClrMapping/>
  </p:clrMapOvr>
  <p:extLst>
    <p:ext uri="{DCECCB84-F9BA-43D5-87BE-67443E8EF086}">
      <p15:sldGuideLst xmlns:p15="http://schemas.microsoft.com/office/powerpoint/2012/main">
        <p15:guide id="84" orient="horz" pos="300" userDrawn="1">
          <p15:clr>
            <a:srgbClr val="FBAE40"/>
          </p15:clr>
        </p15:guide>
        <p15:guide id="85" pos="3840" userDrawn="1">
          <p15:clr>
            <a:srgbClr val="F26B43"/>
          </p15:clr>
        </p15:guide>
        <p15:guide id="86" pos="7333" userDrawn="1">
          <p15:clr>
            <a:srgbClr val="F26B43"/>
          </p15:clr>
        </p15:guide>
        <p15:guide id="87" orient="horz" pos="1026" userDrawn="1">
          <p15:clr>
            <a:srgbClr val="F26B43"/>
          </p15:clr>
        </p15:guide>
        <p15:guide id="88" orient="horz" pos="3770" userDrawn="1">
          <p15:clr>
            <a:srgbClr val="F26B43"/>
          </p15:clr>
        </p15:guide>
        <p15:guide id="89" pos="3613" userDrawn="1">
          <p15:clr>
            <a:srgbClr val="FBAE40"/>
          </p15:clr>
        </p15:guide>
        <p15:guide id="90" pos="4067" userDrawn="1">
          <p15:clr>
            <a:srgbClr val="FBAE40"/>
          </p15:clr>
        </p15:guide>
        <p15:guide id="91" pos="34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B Groot Beeld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1055440" y="1268414"/>
            <a:ext cx="11136560" cy="4716462"/>
          </a:xfrm>
          <a:prstGeom prst="rect">
            <a:avLst/>
          </a:prstGeom>
          <a:solidFill>
            <a:srgbClr val="E0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8256589" y="1628775"/>
            <a:ext cx="3384550" cy="18394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550862" y="1268414"/>
            <a:ext cx="7308851"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lIns="864000" tIns="864000" r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Tree>
    <p:extLst>
      <p:ext uri="{BB962C8B-B14F-4D97-AF65-F5344CB8AC3E}">
        <p14:creationId xmlns:p14="http://schemas.microsoft.com/office/powerpoint/2010/main" val="2050216748"/>
      </p:ext>
    </p:extLst>
  </p:cSld>
  <p:clrMapOvr>
    <a:masterClrMapping/>
  </p:clrMapOvr>
  <p:extLst>
    <p:ext uri="{DCECCB84-F9BA-43D5-87BE-67443E8EF086}">
      <p15:sldGuideLst xmlns:p15="http://schemas.microsoft.com/office/powerpoint/2012/main">
        <p15:guide id="83" pos="347" userDrawn="1">
          <p15:clr>
            <a:srgbClr val="FBAE40"/>
          </p15:clr>
        </p15:guide>
        <p15:guide id="84" orient="horz" pos="300" userDrawn="1">
          <p15:clr>
            <a:srgbClr val="FBAE40"/>
          </p15:clr>
        </p15:guide>
        <p15:guide id="85" pos="7333" userDrawn="1">
          <p15:clr>
            <a:srgbClr val="F26B43"/>
          </p15:clr>
        </p15:guide>
        <p15:guide id="86" pos="5201" userDrawn="1">
          <p15:clr>
            <a:srgbClr val="F26B43"/>
          </p15:clr>
        </p15:guide>
        <p15:guide id="87" orient="horz" pos="1026" userDrawn="1">
          <p15:clr>
            <a:srgbClr val="F26B43"/>
          </p15:clr>
        </p15:guide>
        <p15:guide id="88" orient="horz" pos="3543" userDrawn="1">
          <p15:clr>
            <a:srgbClr val="F26B43"/>
          </p15:clr>
        </p15:guide>
        <p15:guide id="89" pos="4951" userDrawn="1">
          <p15:clr>
            <a:srgbClr val="FBAE40"/>
          </p15:clr>
        </p15:guide>
        <p15:guide id="90" orient="horz" pos="79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B Midden Beeld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1055440" y="1268414"/>
            <a:ext cx="11136560" cy="4716462"/>
          </a:xfrm>
          <a:prstGeom prst="rect">
            <a:avLst/>
          </a:prstGeom>
          <a:solidFill>
            <a:srgbClr val="E0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6456363" y="1628775"/>
            <a:ext cx="5184776" cy="18394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550862" y="1628775"/>
            <a:ext cx="5545137"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t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Tree>
    <p:extLst>
      <p:ext uri="{BB962C8B-B14F-4D97-AF65-F5344CB8AC3E}">
        <p14:creationId xmlns:p14="http://schemas.microsoft.com/office/powerpoint/2010/main" val="1001987428"/>
      </p:ext>
    </p:extLst>
  </p:cSld>
  <p:clrMapOvr>
    <a:masterClrMapping/>
  </p:clrMapOvr>
  <p:extLst>
    <p:ext uri="{DCECCB84-F9BA-43D5-87BE-67443E8EF086}">
      <p15:sldGuideLst xmlns:p15="http://schemas.microsoft.com/office/powerpoint/2012/main">
        <p15:guide id="83" pos="3840" userDrawn="1">
          <p15:clr>
            <a:srgbClr val="FBAE40"/>
          </p15:clr>
        </p15:guide>
        <p15:guide id="84" orient="horz" pos="300" userDrawn="1">
          <p15:clr>
            <a:srgbClr val="FBAE40"/>
          </p15:clr>
        </p15:guide>
        <p15:guide id="85" pos="347" userDrawn="1">
          <p15:clr>
            <a:srgbClr val="FBAE40"/>
          </p15:clr>
        </p15:guide>
        <p15:guide id="86" pos="7333" userDrawn="1">
          <p15:clr>
            <a:srgbClr val="F26B43"/>
          </p15:clr>
        </p15:guide>
        <p15:guide id="87" orient="horz" pos="1026" userDrawn="1">
          <p15:clr>
            <a:srgbClr val="F26B43"/>
          </p15:clr>
        </p15:guide>
        <p15:guide id="88" orient="horz" pos="3543" userDrawn="1">
          <p15:clr>
            <a:srgbClr val="F26B43"/>
          </p15:clr>
        </p15:guide>
        <p15:guide id="89" pos="4067" userDrawn="1">
          <p15:clr>
            <a:srgbClr val="F26B43"/>
          </p15:clr>
        </p15:guide>
        <p15:guide id="90" orient="horz" pos="377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start Scherm Wit">
    <p:spTree>
      <p:nvGrpSpPr>
        <p:cNvPr id="1" name=""/>
        <p:cNvGrpSpPr/>
        <p:nvPr/>
      </p:nvGrpSpPr>
      <p:grpSpPr>
        <a:xfrm>
          <a:off x="0" y="0"/>
          <a:ext cx="0" cy="0"/>
          <a:chOff x="0" y="0"/>
          <a:chExt cx="0" cy="0"/>
        </a:xfrm>
      </p:grpSpPr>
      <p:sp>
        <p:nvSpPr>
          <p:cNvPr id="11" name="Tijdelijke aanduiding voor afbeelding 62">
            <a:extLst>
              <a:ext uri="{FF2B5EF4-FFF2-40B4-BE49-F238E27FC236}">
                <a16:creationId xmlns:a16="http://schemas.microsoft.com/office/drawing/2014/main" id="{E038F0D6-AFDA-4BC2-8836-DEDA4875B81A}"/>
              </a:ext>
            </a:extLst>
          </p:cNvPr>
          <p:cNvSpPr>
            <a:spLocks noGrp="1"/>
          </p:cNvSpPr>
          <p:nvPr>
            <p:ph type="pic" sz="quarter" idx="15" hasCustomPrompt="1"/>
          </p:nvPr>
        </p:nvSpPr>
        <p:spPr>
          <a:xfrm>
            <a:off x="2957512" y="0"/>
            <a:ext cx="9234488" cy="6858000"/>
          </a:xfrm>
          <a:solidFill>
            <a:schemeClr val="bg1">
              <a:lumMod val="85000"/>
            </a:schemeClr>
          </a:solidFill>
        </p:spPr>
        <p:txBody>
          <a:bodyPr lIns="5040000" rIns="288000" anchor="ctr" anchorCtr="0">
            <a:noAutofit/>
          </a:bodyPr>
          <a:lstStyle>
            <a:lvl1pPr marL="0" indent="0" algn="ctr">
              <a:buNone/>
              <a:defRPr sz="1200"/>
            </a:lvl1pPr>
          </a:lstStyle>
          <a:p>
            <a:r>
              <a:rPr lang="nl-NL"/>
              <a:t>Klik op icoon en plaats hetzelfde beeld als op de titel dia. Lees verder de instructie rechts over “Uitzoom effect foto”.</a:t>
            </a:r>
          </a:p>
          <a:p>
            <a:br>
              <a:rPr lang="nl-NL"/>
            </a:br>
            <a:r>
              <a:rPr lang="nl-NL"/>
              <a:t>LET OP</a:t>
            </a:r>
            <a:br>
              <a:rPr lang="nl-NL"/>
            </a:br>
            <a:r>
              <a:rPr lang="nl-NL"/>
              <a:t>Zie je de foto of dit beeldkader over de tekst ‘Ongewoon Schoon’ liggen, plaats dan dit beeldkader naar de achtergrond.</a:t>
            </a:r>
            <a:br>
              <a:rPr lang="nl-NL"/>
            </a:br>
            <a:r>
              <a:rPr lang="nl-NL"/>
              <a:t>Dit doe je door kader te selecteren; op je rechtermuisknop te klikken en “Naar Achtergrond” te kiezen of klik in de linker kolom met je rechtermuisknop en kies “Dia Herstellen”</a:t>
            </a:r>
          </a:p>
        </p:txBody>
      </p:sp>
      <p:sp>
        <p:nvSpPr>
          <p:cNvPr id="12" name="Tijdelijke aanduiding voor tekst 57">
            <a:extLst>
              <a:ext uri="{FF2B5EF4-FFF2-40B4-BE49-F238E27FC236}">
                <a16:creationId xmlns:a16="http://schemas.microsoft.com/office/drawing/2014/main" id="{DA2465CE-3C71-474A-81CE-70CDE1A8A5DA}"/>
              </a:ext>
            </a:extLst>
          </p:cNvPr>
          <p:cNvSpPr>
            <a:spLocks noGrp="1"/>
          </p:cNvSpPr>
          <p:nvPr>
            <p:ph type="body" sz="quarter" idx="13" hasCustomPrompt="1"/>
          </p:nvPr>
        </p:nvSpPr>
        <p:spPr>
          <a:xfrm>
            <a:off x="0" y="0"/>
            <a:ext cx="6816080" cy="6858001"/>
          </a:xfrm>
          <a:custGeom>
            <a:avLst/>
            <a:gdLst>
              <a:gd name="connsiteX0" fmla="*/ 0 w 7212124"/>
              <a:gd name="connsiteY0" fmla="*/ 0 h 6858001"/>
              <a:gd name="connsiteX1" fmla="*/ 7212124 w 7212124"/>
              <a:gd name="connsiteY1" fmla="*/ 0 h 6858001"/>
              <a:gd name="connsiteX2" fmla="*/ 7212124 w 7212124"/>
              <a:gd name="connsiteY2" fmla="*/ 6858001 h 6858001"/>
              <a:gd name="connsiteX3" fmla="*/ 0 w 7212124"/>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212124" h="6858001">
                <a:moveTo>
                  <a:pt x="0" y="0"/>
                </a:moveTo>
                <a:lnTo>
                  <a:pt x="7212124" y="0"/>
                </a:lnTo>
                <a:lnTo>
                  <a:pt x="7212124" y="6858001"/>
                </a:lnTo>
                <a:lnTo>
                  <a:pt x="0" y="6858001"/>
                </a:lnTo>
                <a:close/>
              </a:path>
            </a:pathLst>
          </a:custGeom>
          <a:gradFill flip="none" rotWithShape="1">
            <a:gsLst>
              <a:gs pos="44000">
                <a:schemeClr val="bg2"/>
              </a:gs>
              <a:gs pos="100000">
                <a:schemeClr val="bg2">
                  <a:alpha val="0"/>
                </a:schemeClr>
              </a:gs>
            </a:gsLst>
            <a:lin ang="0" scaled="1"/>
            <a:tileRect/>
          </a:gradFill>
        </p:spPr>
        <p:txBody>
          <a:bodyPr wrap="square">
            <a:noAutofit/>
          </a:bodyPr>
          <a:lstStyle>
            <a:lvl1pPr marL="0" indent="0">
              <a:buNone/>
              <a:defRPr/>
            </a:lvl1pPr>
          </a:lstStyle>
          <a:p>
            <a:pPr lvl="0"/>
            <a:r>
              <a:rPr lang="nl-NL"/>
              <a:t> </a:t>
            </a:r>
          </a:p>
        </p:txBody>
      </p:sp>
      <p:sp>
        <p:nvSpPr>
          <p:cNvPr id="61" name="Tijdelijke aanduiding voor tekst 60">
            <a:extLst>
              <a:ext uri="{FF2B5EF4-FFF2-40B4-BE49-F238E27FC236}">
                <a16:creationId xmlns:a16="http://schemas.microsoft.com/office/drawing/2014/main" id="{BA72F348-1BF0-48CF-AEF5-5215BA8AE8D7}"/>
              </a:ext>
            </a:extLst>
          </p:cNvPr>
          <p:cNvSpPr>
            <a:spLocks noGrp="1"/>
          </p:cNvSpPr>
          <p:nvPr>
            <p:ph type="body" sz="quarter" idx="14" hasCustomPrompt="1"/>
          </p:nvPr>
        </p:nvSpPr>
        <p:spPr>
          <a:xfrm>
            <a:off x="-6096001" y="1628775"/>
            <a:ext cx="5545137" cy="1544239"/>
          </a:xfrm>
          <a:solidFill>
            <a:schemeClr val="bg1"/>
          </a:solidFill>
        </p:spPr>
        <p:txBody>
          <a:bodyPr>
            <a:noAutofit/>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72CA5440-9DC1-40FA-B104-08AE4E790EE6}"/>
              </a:ext>
            </a:extLst>
          </p:cNvPr>
          <p:cNvSpPr>
            <a:spLocks noGrp="1"/>
          </p:cNvSpPr>
          <p:nvPr>
            <p:ph type="ctrTitle" hasCustomPrompt="1"/>
          </p:nvPr>
        </p:nvSpPr>
        <p:spPr>
          <a:xfrm>
            <a:off x="-6096001" y="1630544"/>
            <a:ext cx="5545137" cy="1542470"/>
          </a:xfrm>
          <a:solidFill>
            <a:schemeClr val="bg1"/>
          </a:solidFill>
        </p:spPr>
        <p:txBody>
          <a:bodyPr wrap="square" lIns="162000" tIns="180000" rIns="180000" bIns="360000" anchor="b" anchorCtr="0">
            <a:spAutoFit/>
          </a:bodyPr>
          <a:lstStyle>
            <a:lvl1pPr algn="l">
              <a:defRPr sz="4000" cap="all" baseline="0">
                <a:solidFill>
                  <a:schemeClr val="bg2"/>
                </a:solidFill>
              </a:defRPr>
            </a:lvl1pPr>
          </a:lstStyle>
          <a:p>
            <a:r>
              <a:rPr lang="nl-NL"/>
              <a:t>Hoofdtitel van deze presentatie</a:t>
            </a:r>
          </a:p>
        </p:txBody>
      </p:sp>
      <p:sp>
        <p:nvSpPr>
          <p:cNvPr id="3" name="Ondertitel 2">
            <a:extLst>
              <a:ext uri="{FF2B5EF4-FFF2-40B4-BE49-F238E27FC236}">
                <a16:creationId xmlns:a16="http://schemas.microsoft.com/office/drawing/2014/main" id="{B606B309-723E-4744-9C27-D8A170100024}"/>
              </a:ext>
            </a:extLst>
          </p:cNvPr>
          <p:cNvSpPr>
            <a:spLocks noGrp="1"/>
          </p:cNvSpPr>
          <p:nvPr>
            <p:ph type="subTitle" idx="1" hasCustomPrompt="1"/>
          </p:nvPr>
        </p:nvSpPr>
        <p:spPr>
          <a:xfrm>
            <a:off x="-11094729" y="2919405"/>
            <a:ext cx="4447864" cy="514157"/>
          </a:xfrm>
          <a:solidFill>
            <a:schemeClr val="accent3"/>
          </a:solidFill>
        </p:spPr>
        <p:txBody>
          <a:bodyPr wrap="square" lIns="180000" tIns="108000" rIns="180000" bIns="72000">
            <a:spAutoFit/>
          </a:bodyPr>
          <a:lstStyle>
            <a:lvl1pPr marL="0" indent="0" algn="l">
              <a:spcBef>
                <a:spcPts val="0"/>
              </a:spcBef>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cxnSp>
        <p:nvCxnSpPr>
          <p:cNvPr id="13" name="Rechte verbindingslijn 12">
            <a:extLst>
              <a:ext uri="{FF2B5EF4-FFF2-40B4-BE49-F238E27FC236}">
                <a16:creationId xmlns:a16="http://schemas.microsoft.com/office/drawing/2014/main" id="{15E1DAF1-04A1-4CE1-B780-2761DBA051BB}"/>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2FDA4BF7-A7F9-4973-8823-F412AEE3D42E}"/>
              </a:ext>
            </a:extLst>
          </p:cNvPr>
          <p:cNvSpPr txBox="1"/>
          <p:nvPr/>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cxnSp>
        <p:nvCxnSpPr>
          <p:cNvPr id="15" name="Rechte verbindingslijn 14">
            <a:extLst>
              <a:ext uri="{FF2B5EF4-FFF2-40B4-BE49-F238E27FC236}">
                <a16:creationId xmlns:a16="http://schemas.microsoft.com/office/drawing/2014/main" id="{90CE3015-3153-4AF7-9905-60BDC7BE35E8}"/>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C79794EF-4FFF-43B5-A85A-A900F9B652C0}"/>
              </a:ext>
            </a:extLst>
          </p:cNvPr>
          <p:cNvSpPr txBox="1"/>
          <p:nvPr/>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cxnSp>
        <p:nvCxnSpPr>
          <p:cNvPr id="17" name="Rechte verbindingslijn 16">
            <a:extLst>
              <a:ext uri="{FF2B5EF4-FFF2-40B4-BE49-F238E27FC236}">
                <a16:creationId xmlns:a16="http://schemas.microsoft.com/office/drawing/2014/main" id="{237D2740-CFF3-496D-A4EF-48C76E2D18A7}"/>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ABC53BEB-4310-4523-A08B-F9467509E40F}"/>
              </a:ext>
            </a:extLst>
          </p:cNvPr>
          <p:cNvSpPr txBox="1"/>
          <p:nvPr/>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cxnSp>
        <p:nvCxnSpPr>
          <p:cNvPr id="20" name="Rechte verbindingslijn 19">
            <a:extLst>
              <a:ext uri="{FF2B5EF4-FFF2-40B4-BE49-F238E27FC236}">
                <a16:creationId xmlns:a16="http://schemas.microsoft.com/office/drawing/2014/main" id="{997290BF-357A-4305-8675-7C116EA20F16}"/>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kstvak 20">
            <a:extLst>
              <a:ext uri="{FF2B5EF4-FFF2-40B4-BE49-F238E27FC236}">
                <a16:creationId xmlns:a16="http://schemas.microsoft.com/office/drawing/2014/main" id="{80224003-A876-453F-800E-4EB79E04665B}"/>
              </a:ext>
            </a:extLst>
          </p:cNvPr>
          <p:cNvSpPr txBox="1"/>
          <p:nvPr/>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cxnSp>
        <p:nvCxnSpPr>
          <p:cNvPr id="22" name="Rechte verbindingslijn 21">
            <a:extLst>
              <a:ext uri="{FF2B5EF4-FFF2-40B4-BE49-F238E27FC236}">
                <a16:creationId xmlns:a16="http://schemas.microsoft.com/office/drawing/2014/main" id="{1B6E689D-C634-4C95-8925-7DF4CD7476A8}"/>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81050B31-2D22-469D-8BCE-B676E6666929}"/>
              </a:ext>
            </a:extLst>
          </p:cNvPr>
          <p:cNvSpPr txBox="1"/>
          <p:nvPr/>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cxnSp>
        <p:nvCxnSpPr>
          <p:cNvPr id="24" name="Rechte verbindingslijn 23">
            <a:extLst>
              <a:ext uri="{FF2B5EF4-FFF2-40B4-BE49-F238E27FC236}">
                <a16:creationId xmlns:a16="http://schemas.microsoft.com/office/drawing/2014/main" id="{952AAF24-2A9F-4916-AF6C-5E4F046F09AF}"/>
              </a:ext>
            </a:extLst>
          </p:cNvPr>
          <p:cNvCxnSpPr>
            <a:cxnSpLocks/>
          </p:cNvCxnSpPr>
          <p:nvPr userDrawn="1"/>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kstvak 24">
            <a:extLst>
              <a:ext uri="{FF2B5EF4-FFF2-40B4-BE49-F238E27FC236}">
                <a16:creationId xmlns:a16="http://schemas.microsoft.com/office/drawing/2014/main" id="{BDBC2399-7277-46F2-AA3C-FF9773657E42}"/>
              </a:ext>
            </a:extLst>
          </p:cNvPr>
          <p:cNvSpPr txBox="1"/>
          <p:nvPr userDrawn="1"/>
        </p:nvSpPr>
        <p:spPr>
          <a:xfrm>
            <a:off x="12358600" y="108998"/>
            <a:ext cx="3134444" cy="5324535"/>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Opstart dia uitleg en goede werking animatie</a:t>
            </a:r>
          </a:p>
          <a:p>
            <a:pPr marL="228600" indent="-228600">
              <a:spcBef>
                <a:spcPts val="300"/>
              </a:spcBef>
              <a:buAutoNum type="arabicPeriod"/>
            </a:pPr>
            <a:r>
              <a:rPr lang="nl-NL" sz="1100" b="0">
                <a:solidFill>
                  <a:srgbClr val="595959"/>
                </a:solidFill>
              </a:rPr>
              <a:t>Deze dia staat klaar wanneer mensen de ruimte binnen lopen of wanneer nog niet iedereen online is.</a:t>
            </a:r>
          </a:p>
          <a:p>
            <a:pPr marL="228600" indent="-228600">
              <a:spcBef>
                <a:spcPts val="300"/>
              </a:spcBef>
              <a:buAutoNum type="arabicPeriod"/>
            </a:pPr>
            <a:r>
              <a:rPr lang="nl-NL" sz="1100" b="0">
                <a:solidFill>
                  <a:srgbClr val="595959"/>
                </a:solidFill>
              </a:rPr>
              <a:t>Wanneer je de presentatie start, animeert hij naar de Titel dia. (dia overgang is </a:t>
            </a:r>
            <a:r>
              <a:rPr lang="nl-NL" sz="1100" b="0" err="1">
                <a:solidFill>
                  <a:srgbClr val="595959"/>
                </a:solidFill>
              </a:rPr>
              <a:t>Morphing</a:t>
            </a:r>
            <a:r>
              <a:rPr lang="nl-NL" sz="1100" b="0">
                <a:solidFill>
                  <a:srgbClr val="595959"/>
                </a:solidFill>
              </a:rPr>
              <a:t>; deze overgang is ingesteld op de Titel dia)</a:t>
            </a:r>
          </a:p>
          <a:p>
            <a:pPr marL="228600" indent="-228600">
              <a:spcBef>
                <a:spcPts val="300"/>
              </a:spcBef>
              <a:buAutoNum type="arabicPeriod"/>
            </a:pPr>
            <a:r>
              <a:rPr lang="nl-NL" sz="1100" b="0">
                <a:solidFill>
                  <a:srgbClr val="595959"/>
                </a:solidFill>
              </a:rPr>
              <a:t>Om de animatie goed te laten verlopen, plaats je de Presentatie titel en de Subtitel uit de Titel dia ook naast deze dia links in de twee Tekst balken.</a:t>
            </a:r>
          </a:p>
          <a:p>
            <a:pPr marL="236538" marR="0" lvl="0" indent="0" algn="l" defTabSz="914400" rtl="0" eaLnBrk="1" fontAlgn="auto" latinLnBrk="0" hangingPunct="1">
              <a:lnSpc>
                <a:spcPct val="100000"/>
              </a:lnSpc>
              <a:spcBef>
                <a:spcPts val="300"/>
              </a:spcBef>
              <a:spcAft>
                <a:spcPts val="0"/>
              </a:spcAft>
              <a:buClrTx/>
              <a:buSzTx/>
              <a:buFontTx/>
              <a:buNone/>
              <a:tabLst/>
              <a:defRPr/>
            </a:pPr>
            <a:r>
              <a:rPr lang="nl-NL" sz="1100" b="1">
                <a:solidFill>
                  <a:srgbClr val="595959"/>
                </a:solidFill>
              </a:rPr>
              <a:t>LET OP: </a:t>
            </a:r>
            <a:r>
              <a:rPr lang="nl-NL" sz="1100" b="0">
                <a:solidFill>
                  <a:srgbClr val="595959"/>
                </a:solidFill>
              </a:rPr>
              <a:t>Het moet precies de zelfde tekst zijn anders werkt de animatie niet.</a:t>
            </a:r>
          </a:p>
          <a:p>
            <a:pPr marL="228600" indent="-228600" algn="l" defTabSz="914400" rtl="0" eaLnBrk="1" latinLnBrk="0" hangingPunct="1">
              <a:spcBef>
                <a:spcPts val="300"/>
              </a:spcBef>
              <a:buFont typeface="+mj-lt"/>
              <a:buAutoNum type="arabicPeriod" startAt="4"/>
            </a:pPr>
            <a:r>
              <a:rPr lang="nl-NL" sz="1100" b="0" kern="1200">
                <a:solidFill>
                  <a:srgbClr val="595959"/>
                </a:solidFill>
                <a:latin typeface="+mn-lt"/>
                <a:ea typeface="+mn-ea"/>
                <a:cs typeface="+mn-cs"/>
              </a:rPr>
              <a:t>In de “Titel dia” (volgende dia) moeten de twee tekst kaders onder de Sub titel ingevuld zijn, anders werkt de animatie ook niet</a:t>
            </a:r>
          </a:p>
          <a:p>
            <a:pPr marL="228600" indent="-228600" algn="l" defTabSz="914400" rtl="0" eaLnBrk="1" latinLnBrk="0" hangingPunct="1">
              <a:spcBef>
                <a:spcPts val="300"/>
              </a:spcBef>
              <a:buFont typeface="+mj-lt"/>
              <a:buAutoNum type="arabicPeriod" startAt="4"/>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zonder Opstart dia gebruikt worden.</a:t>
            </a:r>
          </a:p>
        </p:txBody>
      </p:sp>
      <p:sp>
        <p:nvSpPr>
          <p:cNvPr id="27" name="Tijdelijke aanduiding voor tekst 64">
            <a:extLst>
              <a:ext uri="{FF2B5EF4-FFF2-40B4-BE49-F238E27FC236}">
                <a16:creationId xmlns:a16="http://schemas.microsoft.com/office/drawing/2014/main" id="{B3E8BAFA-80F3-BAD2-D9EC-5CC414184EFC}"/>
              </a:ext>
            </a:extLst>
          </p:cNvPr>
          <p:cNvSpPr>
            <a:spLocks noGrp="1"/>
          </p:cNvSpPr>
          <p:nvPr>
            <p:ph type="body" sz="quarter" idx="18" hasCustomPrompt="1"/>
          </p:nvPr>
        </p:nvSpPr>
        <p:spPr>
          <a:xfrm>
            <a:off x="731838" y="5665919"/>
            <a:ext cx="2162748" cy="798442"/>
          </a:xfrm>
          <a:blipFill>
            <a:blip r:embed="rId2">
              <a:biLevel thresh="25000"/>
              <a:extLst>
                <a:ext uri="{BEBA8EAE-BF5A-486C-A8C5-ECC9F3942E4B}">
                  <a14:imgProps xmlns:a14="http://schemas.microsoft.com/office/drawing/2010/main">
                    <a14:imgLayer r:embed="rId3">
                      <a14:imgEffect>
                        <a14:brightnessContrast bright="20000"/>
                      </a14:imgEffect>
                    </a14:imgLayer>
                  </a14:imgProps>
                </a:ext>
              </a:extLst>
            </a:blip>
            <a:srcRect/>
            <a:stretch>
              <a:fillRect t="2362" b="2362"/>
            </a:stretch>
          </a:blipFill>
        </p:spPr>
        <p:txBody>
          <a:bodyPr wrap="square">
            <a:noAutofit/>
          </a:bodyPr>
          <a:lstStyle>
            <a:lvl1pPr marL="0" indent="0">
              <a:buNone/>
              <a:defRPr sz="1200">
                <a:solidFill>
                  <a:schemeClr val="bg2"/>
                </a:solidFill>
              </a:defRPr>
            </a:lvl1pPr>
          </a:lstStyle>
          <a:p>
            <a:pPr lvl="0"/>
            <a:r>
              <a:rPr lang="nl-NL"/>
              <a:t> </a:t>
            </a:r>
          </a:p>
        </p:txBody>
      </p:sp>
      <p:sp>
        <p:nvSpPr>
          <p:cNvPr id="29" name="Tijdelijke aanduiding voor tekst 4">
            <a:extLst>
              <a:ext uri="{FF2B5EF4-FFF2-40B4-BE49-F238E27FC236}">
                <a16:creationId xmlns:a16="http://schemas.microsoft.com/office/drawing/2014/main" id="{9DFA1502-8B67-C0FD-E678-9FFAF42C98E7}"/>
              </a:ext>
            </a:extLst>
          </p:cNvPr>
          <p:cNvSpPr>
            <a:spLocks noGrp="1"/>
          </p:cNvSpPr>
          <p:nvPr>
            <p:ph type="body" sz="quarter" idx="19" hasCustomPrompt="1"/>
          </p:nvPr>
        </p:nvSpPr>
        <p:spPr>
          <a:xfrm>
            <a:off x="683495" y="2048759"/>
            <a:ext cx="5363318" cy="704269"/>
          </a:xfrm>
          <a:blipFill>
            <a:blip r:embed="rId4"/>
            <a:srcRect/>
            <a:stretch>
              <a:fillRect l="975" r="231"/>
            </a:stretch>
          </a:blipFill>
        </p:spPr>
        <p:txBody>
          <a:bodyPr>
            <a:noAutofit/>
          </a:bodyPr>
          <a:lstStyle>
            <a:lvl1pPr marL="0" indent="0">
              <a:buNone/>
              <a:defRPr sz="3600">
                <a:noFill/>
              </a:defRPr>
            </a:lvl1pPr>
          </a:lstStyle>
          <a:p>
            <a:pPr lvl="0"/>
            <a:r>
              <a:rPr lang="nl-NL"/>
              <a:t>A</a:t>
            </a:r>
          </a:p>
        </p:txBody>
      </p:sp>
    </p:spTree>
    <p:extLst>
      <p:ext uri="{BB962C8B-B14F-4D97-AF65-F5344CB8AC3E}">
        <p14:creationId xmlns:p14="http://schemas.microsoft.com/office/powerpoint/2010/main" val="3088526257"/>
      </p:ext>
    </p:extLst>
  </p:cSld>
  <p:clrMapOvr>
    <a:masterClrMapping/>
  </p:clrMapOvr>
  <p:extLst>
    <p:ext uri="{DCECCB84-F9BA-43D5-87BE-67443E8EF086}">
      <p15:sldGuideLst xmlns:p15="http://schemas.microsoft.com/office/powerpoint/2012/main">
        <p15:guide id="1" pos="46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B Klein Beeld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1055440" y="1268414"/>
            <a:ext cx="11136560" cy="4716462"/>
          </a:xfrm>
          <a:prstGeom prst="rect">
            <a:avLst/>
          </a:prstGeom>
          <a:solidFill>
            <a:srgbClr val="E0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3611564" y="1628775"/>
            <a:ext cx="8029576" cy="15624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550863" y="1268414"/>
            <a:ext cx="2667538"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t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Tree>
    <p:extLst>
      <p:ext uri="{BB962C8B-B14F-4D97-AF65-F5344CB8AC3E}">
        <p14:creationId xmlns:p14="http://schemas.microsoft.com/office/powerpoint/2010/main" val="446983119"/>
      </p:ext>
    </p:extLst>
  </p:cSld>
  <p:clrMapOvr>
    <a:masterClrMapping/>
  </p:clrMapOvr>
  <p:extLst>
    <p:ext uri="{DCECCB84-F9BA-43D5-87BE-67443E8EF086}">
      <p15:sldGuideLst xmlns:p15="http://schemas.microsoft.com/office/powerpoint/2012/main">
        <p15:guide id="83" pos="347" userDrawn="1">
          <p15:clr>
            <a:srgbClr val="FBAE40"/>
          </p15:clr>
        </p15:guide>
        <p15:guide id="84" orient="horz" pos="300" userDrawn="1">
          <p15:clr>
            <a:srgbClr val="FBAE40"/>
          </p15:clr>
        </p15:guide>
        <p15:guide id="85" pos="2275" userDrawn="1">
          <p15:clr>
            <a:srgbClr val="F26B43"/>
          </p15:clr>
        </p15:guide>
        <p15:guide id="86" pos="7333" userDrawn="1">
          <p15:clr>
            <a:srgbClr val="F26B43"/>
          </p15:clr>
        </p15:guide>
        <p15:guide id="87" orient="horz" pos="1026" userDrawn="1">
          <p15:clr>
            <a:srgbClr val="F26B43"/>
          </p15:clr>
        </p15:guide>
        <p15:guide id="88" orient="horz" pos="3543" userDrawn="1">
          <p15:clr>
            <a:srgbClr val="F26B43"/>
          </p15:clr>
        </p15:guide>
        <p15:guide id="89" pos="2026" userDrawn="1">
          <p15:clr>
            <a:srgbClr val="FBAE40"/>
          </p15:clr>
        </p15:guide>
        <p15:guide id="90" orient="horz" pos="79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B Groot Beeld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1055440" y="1268414"/>
            <a:ext cx="11136560" cy="4716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hasCustomPrompt="1"/>
          </p:nvPr>
        </p:nvSpPr>
        <p:spPr>
          <a:xfrm>
            <a:off x="8256589" y="1628775"/>
            <a:ext cx="3384550" cy="2737160"/>
          </a:xfrm>
        </p:spPr>
        <p:txBody>
          <a:bodyPr/>
          <a:lstStyle>
            <a:lvl1pPr>
              <a:buClr>
                <a:srgbClr val="A1D7DB"/>
              </a:buClr>
              <a:defRPr>
                <a:solidFill>
                  <a:schemeClr val="bg1"/>
                </a:solidFill>
              </a:defRPr>
            </a:lvl1pPr>
            <a:lvl2pPr>
              <a:buClr>
                <a:srgbClr val="A1D7DB"/>
              </a:buClr>
              <a:defRPr>
                <a:solidFill>
                  <a:schemeClr val="bg1"/>
                </a:solidFill>
              </a:defRPr>
            </a:lvl2pPr>
            <a:lvl3pPr>
              <a:defRPr>
                <a:solidFill>
                  <a:schemeClr val="bg1"/>
                </a:solidFill>
              </a:defRPr>
            </a:lvl3pPr>
            <a:lvl4pPr>
              <a:defRPr>
                <a:solidFill>
                  <a:schemeClr val="bg1"/>
                </a:solidFill>
              </a:defRPr>
            </a:lvl4pPr>
            <a:lvl5pPr>
              <a:defRPr>
                <a:solidFill>
                  <a:srgbClr val="A1D7DB"/>
                </a:solidFill>
              </a:defRPr>
            </a:lvl5pPr>
            <a:lvl6pPr>
              <a:buClr>
                <a:schemeClr val="bg1"/>
              </a:buClr>
              <a:defRPr>
                <a:solidFill>
                  <a:schemeClr val="bg1"/>
                </a:solidFill>
              </a:defRPr>
            </a:lvl6pPr>
            <a:lvl7pPr>
              <a:buClr>
                <a:schemeClr val="bg1"/>
              </a:buClr>
              <a:defRPr>
                <a:solidFill>
                  <a:schemeClr val="bg1"/>
                </a:solidFill>
              </a:defRPr>
            </a:lvl7pPr>
            <a:lvl8pPr>
              <a:defRPr>
                <a:solidFill>
                  <a:schemeClr val="bg1"/>
                </a:solidFill>
              </a:defRPr>
            </a:lvl8pPr>
            <a:lvl9pPr>
              <a:defRPr>
                <a:solidFill>
                  <a:schemeClr val="bg1"/>
                </a:solidFill>
              </a:defRPr>
            </a:lvl9pPr>
          </a:lstStyle>
          <a:p>
            <a:r>
              <a:rPr lang="nl-NL"/>
              <a:t>Bullets </a:t>
            </a:r>
          </a:p>
          <a:p>
            <a:pPr lvl="1"/>
            <a:r>
              <a:rPr lang="nl-NL"/>
              <a:t>Sub-bullets</a:t>
            </a:r>
          </a:p>
          <a:p>
            <a:pPr lvl="2"/>
            <a:r>
              <a:rPr lang="nl-NL"/>
              <a:t>Normale tekst</a:t>
            </a:r>
          </a:p>
          <a:p>
            <a:pPr lvl="3"/>
            <a:r>
              <a:rPr lang="nl-NL"/>
              <a:t>Paragraaf kop</a:t>
            </a:r>
          </a:p>
          <a:p>
            <a:pPr lvl="4"/>
            <a:r>
              <a:rPr lang="nl-NL"/>
              <a:t>Paragraaf kop Groenblauw</a:t>
            </a:r>
          </a:p>
          <a:p>
            <a:pPr lvl="5"/>
            <a:r>
              <a:rPr lang="nl-NL"/>
              <a:t>Numerieke bullets</a:t>
            </a:r>
          </a:p>
          <a:p>
            <a:pPr lvl="6"/>
            <a:r>
              <a:rPr lang="nl-NL"/>
              <a:t>Letteropsomming</a:t>
            </a:r>
          </a:p>
          <a:p>
            <a:pPr lvl="7"/>
            <a:r>
              <a:rPr lang="nl-NL"/>
              <a:t>Cursief</a:t>
            </a:r>
          </a:p>
          <a:p>
            <a:pPr lvl="8"/>
            <a:r>
              <a:rPr lang="nl-NL"/>
              <a:t>Brontekst 10 </a:t>
            </a:r>
            <a:r>
              <a:rPr lang="nl-NL" err="1"/>
              <a:t>pt</a:t>
            </a:r>
            <a:endParaRPr lang="nl-NL"/>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550862" y="1628775"/>
            <a:ext cx="7308851"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lIns="864000" tIns="864000" r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Tree>
    <p:extLst>
      <p:ext uri="{BB962C8B-B14F-4D97-AF65-F5344CB8AC3E}">
        <p14:creationId xmlns:p14="http://schemas.microsoft.com/office/powerpoint/2010/main" val="1782638956"/>
      </p:ext>
    </p:extLst>
  </p:cSld>
  <p:clrMapOvr>
    <a:masterClrMapping/>
  </p:clrMapOvr>
  <p:extLst>
    <p:ext uri="{DCECCB84-F9BA-43D5-87BE-67443E8EF086}">
      <p15:sldGuideLst xmlns:p15="http://schemas.microsoft.com/office/powerpoint/2012/main">
        <p15:guide id="83" orient="horz" pos="1026" userDrawn="1">
          <p15:clr>
            <a:srgbClr val="F26B43"/>
          </p15:clr>
        </p15:guide>
        <p15:guide id="84" orient="horz" pos="300" userDrawn="1">
          <p15:clr>
            <a:srgbClr val="FBAE40"/>
          </p15:clr>
        </p15:guide>
        <p15:guide id="85" orient="horz" pos="3543" userDrawn="1">
          <p15:clr>
            <a:srgbClr val="F26B43"/>
          </p15:clr>
        </p15:guide>
        <p15:guide id="86" pos="347" userDrawn="1">
          <p15:clr>
            <a:srgbClr val="FBAE40"/>
          </p15:clr>
        </p15:guide>
        <p15:guide id="87" pos="7333" userDrawn="1">
          <p15:clr>
            <a:srgbClr val="F26B43"/>
          </p15:clr>
        </p15:guide>
        <p15:guide id="88" pos="5201" userDrawn="1">
          <p15:clr>
            <a:srgbClr val="F26B43"/>
          </p15:clr>
        </p15:guide>
        <p15:guide id="89" pos="4951" userDrawn="1">
          <p15:clr>
            <a:srgbClr val="FBAE40"/>
          </p15:clr>
        </p15:guide>
        <p15:guide id="90" orient="horz" pos="377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 Groot Beeld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1055440" y="1268414"/>
            <a:ext cx="11136560" cy="47164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hasCustomPrompt="1"/>
          </p:nvPr>
        </p:nvSpPr>
        <p:spPr>
          <a:xfrm>
            <a:off x="6456363" y="1628775"/>
            <a:ext cx="5184776" cy="2737160"/>
          </a:xfrm>
        </p:spPr>
        <p:txBody>
          <a:bodyPr/>
          <a:lstStyle>
            <a:lvl1pPr>
              <a:buClr>
                <a:srgbClr val="A1D7DB"/>
              </a:buClr>
              <a:defRPr>
                <a:solidFill>
                  <a:schemeClr val="bg1"/>
                </a:solidFill>
              </a:defRPr>
            </a:lvl1pPr>
            <a:lvl2pPr>
              <a:buClr>
                <a:srgbClr val="A1D7DB"/>
              </a:buClr>
              <a:defRPr>
                <a:solidFill>
                  <a:schemeClr val="bg1"/>
                </a:solidFill>
              </a:defRPr>
            </a:lvl2pPr>
            <a:lvl3pPr>
              <a:defRPr>
                <a:solidFill>
                  <a:schemeClr val="bg1"/>
                </a:solidFill>
              </a:defRPr>
            </a:lvl3pPr>
            <a:lvl4pPr>
              <a:defRPr>
                <a:solidFill>
                  <a:schemeClr val="bg1"/>
                </a:solidFill>
              </a:defRPr>
            </a:lvl4pPr>
            <a:lvl5pPr>
              <a:defRPr>
                <a:solidFill>
                  <a:srgbClr val="A1D7DB"/>
                </a:solidFill>
              </a:defRPr>
            </a:lvl5pPr>
            <a:lvl6pPr>
              <a:buClr>
                <a:schemeClr val="bg1"/>
              </a:buClr>
              <a:defRPr>
                <a:solidFill>
                  <a:schemeClr val="bg1"/>
                </a:solidFill>
              </a:defRPr>
            </a:lvl6pPr>
            <a:lvl7pPr>
              <a:buClr>
                <a:schemeClr val="bg1"/>
              </a:buClr>
              <a:defRPr>
                <a:solidFill>
                  <a:schemeClr val="bg1"/>
                </a:solidFill>
              </a:defRPr>
            </a:lvl7pPr>
            <a:lvl8pPr>
              <a:defRPr>
                <a:solidFill>
                  <a:schemeClr val="bg1"/>
                </a:solidFill>
              </a:defRPr>
            </a:lvl8pPr>
            <a:lvl9pPr>
              <a:defRPr>
                <a:solidFill>
                  <a:schemeClr val="bg1"/>
                </a:solidFill>
              </a:defRPr>
            </a:lvl9pPr>
          </a:lstStyle>
          <a:p>
            <a:r>
              <a:rPr lang="nl-NL"/>
              <a:t>Bullets </a:t>
            </a:r>
          </a:p>
          <a:p>
            <a:pPr lvl="1"/>
            <a:r>
              <a:rPr lang="nl-NL"/>
              <a:t>Sub-bullets</a:t>
            </a:r>
          </a:p>
          <a:p>
            <a:pPr lvl="2"/>
            <a:r>
              <a:rPr lang="nl-NL"/>
              <a:t>Normale tekst</a:t>
            </a:r>
          </a:p>
          <a:p>
            <a:pPr lvl="3"/>
            <a:r>
              <a:rPr lang="nl-NL"/>
              <a:t>Paragraaf kop</a:t>
            </a:r>
          </a:p>
          <a:p>
            <a:pPr lvl="4"/>
            <a:r>
              <a:rPr lang="nl-NL"/>
              <a:t>Paragraaf kop Groenblauw</a:t>
            </a:r>
          </a:p>
          <a:p>
            <a:pPr lvl="5"/>
            <a:r>
              <a:rPr lang="nl-NL"/>
              <a:t>Numerieke bullets</a:t>
            </a:r>
          </a:p>
          <a:p>
            <a:pPr lvl="6"/>
            <a:r>
              <a:rPr lang="nl-NL"/>
              <a:t>Letteropsomming</a:t>
            </a:r>
          </a:p>
          <a:p>
            <a:pPr lvl="7"/>
            <a:r>
              <a:rPr lang="nl-NL"/>
              <a:t>Cursief</a:t>
            </a:r>
          </a:p>
          <a:p>
            <a:pPr lvl="8"/>
            <a:r>
              <a:rPr lang="nl-NL"/>
              <a:t>Brontekst 10 </a:t>
            </a:r>
            <a:r>
              <a:rPr lang="nl-NL" err="1"/>
              <a:t>pt</a:t>
            </a:r>
            <a:endParaRPr lang="nl-NL"/>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550862" y="1628775"/>
            <a:ext cx="5545137"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t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Tree>
    <p:extLst>
      <p:ext uri="{BB962C8B-B14F-4D97-AF65-F5344CB8AC3E}">
        <p14:creationId xmlns:p14="http://schemas.microsoft.com/office/powerpoint/2010/main" val="2156159886"/>
      </p:ext>
    </p:extLst>
  </p:cSld>
  <p:clrMapOvr>
    <a:masterClrMapping/>
  </p:clrMapOvr>
  <p:extLst>
    <p:ext uri="{DCECCB84-F9BA-43D5-87BE-67443E8EF086}">
      <p15:sldGuideLst xmlns:p15="http://schemas.microsoft.com/office/powerpoint/2012/main">
        <p15:guide id="83" orient="horz" pos="1026" userDrawn="1">
          <p15:clr>
            <a:srgbClr val="F26B43"/>
          </p15:clr>
        </p15:guide>
        <p15:guide id="84" pos="3840" userDrawn="1">
          <p15:clr>
            <a:srgbClr val="FBAE40"/>
          </p15:clr>
        </p15:guide>
        <p15:guide id="85" pos="7333" userDrawn="1">
          <p15:clr>
            <a:srgbClr val="F26B43"/>
          </p15:clr>
        </p15:guide>
        <p15:guide id="86" pos="347" userDrawn="1">
          <p15:clr>
            <a:srgbClr val="F26B43"/>
          </p15:clr>
        </p15:guide>
        <p15:guide id="87" orient="horz" pos="300" userDrawn="1">
          <p15:clr>
            <a:srgbClr val="FBAE40"/>
          </p15:clr>
        </p15:guide>
        <p15:guide id="88" orient="horz" pos="3543" userDrawn="1">
          <p15:clr>
            <a:srgbClr val="F26B43"/>
          </p15:clr>
        </p15:guide>
        <p15:guide id="89" pos="4067" userDrawn="1">
          <p15:clr>
            <a:srgbClr val="F26B43"/>
          </p15:clr>
        </p15:guide>
        <p15:guide id="90" orient="horz" pos="377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B Groot Beeld R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0" y="1268414"/>
            <a:ext cx="11641138" cy="4716462"/>
          </a:xfrm>
          <a:prstGeom prst="rect">
            <a:avLst/>
          </a:prstGeom>
          <a:solidFill>
            <a:srgbClr val="E0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562832" y="1628775"/>
            <a:ext cx="3372581" cy="18394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4332288" y="1268414"/>
            <a:ext cx="7859712"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lIns="864000" tIns="864000" r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Tree>
    <p:extLst>
      <p:ext uri="{BB962C8B-B14F-4D97-AF65-F5344CB8AC3E}">
        <p14:creationId xmlns:p14="http://schemas.microsoft.com/office/powerpoint/2010/main" val="3327685273"/>
      </p:ext>
    </p:extLst>
  </p:cSld>
  <p:clrMapOvr>
    <a:masterClrMapping/>
  </p:clrMapOvr>
  <p:extLst>
    <p:ext uri="{DCECCB84-F9BA-43D5-87BE-67443E8EF086}">
      <p15:sldGuideLst xmlns:p15="http://schemas.microsoft.com/office/powerpoint/2012/main">
        <p15:guide id="73" orient="horz" pos="300" userDrawn="1">
          <p15:clr>
            <a:srgbClr val="FBAE40"/>
          </p15:clr>
        </p15:guide>
        <p15:guide id="74" orient="horz" pos="1026" userDrawn="1">
          <p15:clr>
            <a:srgbClr val="F26B43"/>
          </p15:clr>
        </p15:guide>
        <p15:guide id="75" orient="horz" pos="3543" userDrawn="1">
          <p15:clr>
            <a:srgbClr val="F26B43"/>
          </p15:clr>
        </p15:guide>
        <p15:guide id="76" pos="2729" userDrawn="1">
          <p15:clr>
            <a:srgbClr val="FBAE40"/>
          </p15:clr>
        </p15:guide>
        <p15:guide id="77" pos="347" userDrawn="1">
          <p15:clr>
            <a:srgbClr val="F26B43"/>
          </p15:clr>
        </p15:guide>
        <p15:guide id="78" pos="2479" userDrawn="1">
          <p15:clr>
            <a:srgbClr val="F26B43"/>
          </p15:clr>
        </p15:guide>
        <p15:guide id="79" orient="horz" pos="79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B Midden Beeld R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0" y="1268414"/>
            <a:ext cx="11641138" cy="4716462"/>
          </a:xfrm>
          <a:prstGeom prst="rect">
            <a:avLst/>
          </a:prstGeom>
          <a:solidFill>
            <a:srgbClr val="E0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554199" y="1628775"/>
            <a:ext cx="5181440" cy="183947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6096000" y="1628775"/>
            <a:ext cx="6096000"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t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Tree>
    <p:extLst>
      <p:ext uri="{BB962C8B-B14F-4D97-AF65-F5344CB8AC3E}">
        <p14:creationId xmlns:p14="http://schemas.microsoft.com/office/powerpoint/2010/main" val="617855126"/>
      </p:ext>
    </p:extLst>
  </p:cSld>
  <p:clrMapOvr>
    <a:masterClrMapping/>
  </p:clrMapOvr>
  <p:extLst>
    <p:ext uri="{DCECCB84-F9BA-43D5-87BE-67443E8EF086}">
      <p15:sldGuideLst xmlns:p15="http://schemas.microsoft.com/office/powerpoint/2012/main">
        <p15:guide id="73" orient="horz" pos="300" userDrawn="1">
          <p15:clr>
            <a:srgbClr val="FBAE40"/>
          </p15:clr>
        </p15:guide>
        <p15:guide id="74" pos="3613" userDrawn="1">
          <p15:clr>
            <a:srgbClr val="F26B43"/>
          </p15:clr>
        </p15:guide>
        <p15:guide id="75" pos="3840" userDrawn="1">
          <p15:clr>
            <a:srgbClr val="FBAE40"/>
          </p15:clr>
        </p15:guide>
        <p15:guide id="76" pos="347" userDrawn="1">
          <p15:clr>
            <a:srgbClr val="F26B43"/>
          </p15:clr>
        </p15:guide>
        <p15:guide id="77" orient="horz" pos="1026" userDrawn="1">
          <p15:clr>
            <a:srgbClr val="F26B43"/>
          </p15:clr>
        </p15:guide>
        <p15:guide id="78" orient="horz" pos="3543" userDrawn="1">
          <p15:clr>
            <a:srgbClr val="F26B43"/>
          </p15:clr>
        </p15:guide>
        <p15:guide id="79" orient="horz" pos="377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B Klein Beeld R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0" y="1268414"/>
            <a:ext cx="11641138" cy="4716462"/>
          </a:xfrm>
          <a:prstGeom prst="rect">
            <a:avLst/>
          </a:prstGeom>
          <a:solidFill>
            <a:srgbClr val="E0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p:nvPr>
        </p:nvSpPr>
        <p:spPr>
          <a:xfrm>
            <a:off x="557920" y="1628775"/>
            <a:ext cx="8059030" cy="15624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8978640" y="1268414"/>
            <a:ext cx="3213360"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t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Tree>
    <p:extLst>
      <p:ext uri="{BB962C8B-B14F-4D97-AF65-F5344CB8AC3E}">
        <p14:creationId xmlns:p14="http://schemas.microsoft.com/office/powerpoint/2010/main" val="354477052"/>
      </p:ext>
    </p:extLst>
  </p:cSld>
  <p:clrMapOvr>
    <a:masterClrMapping/>
  </p:clrMapOvr>
  <p:extLst>
    <p:ext uri="{DCECCB84-F9BA-43D5-87BE-67443E8EF086}">
      <p15:sldGuideLst xmlns:p15="http://schemas.microsoft.com/office/powerpoint/2012/main">
        <p15:guide id="77" pos="347" userDrawn="1">
          <p15:clr>
            <a:srgbClr val="F26B43"/>
          </p15:clr>
        </p15:guide>
        <p15:guide id="78" orient="horz" pos="1026" userDrawn="1">
          <p15:clr>
            <a:srgbClr val="F26B43"/>
          </p15:clr>
        </p15:guide>
        <p15:guide id="79" orient="horz" pos="3543" userDrawn="1">
          <p15:clr>
            <a:srgbClr val="F26B43"/>
          </p15:clr>
        </p15:guide>
        <p15:guide id="80" pos="5428" userDrawn="1">
          <p15:clr>
            <a:srgbClr val="F26B43"/>
          </p15:clr>
        </p15:guide>
        <p15:guide id="81" pos="5654" userDrawn="1">
          <p15:clr>
            <a:srgbClr val="FBAE40"/>
          </p15:clr>
        </p15:guide>
        <p15:guide id="82" orient="horz" pos="799" userDrawn="1">
          <p15:clr>
            <a:srgbClr val="FBAE40"/>
          </p15:clr>
        </p15:guide>
        <p15:guide id="83" orient="horz" pos="30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B Groot Beeld R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0" y="1268414"/>
            <a:ext cx="11641138" cy="47164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hasCustomPrompt="1"/>
          </p:nvPr>
        </p:nvSpPr>
        <p:spPr>
          <a:xfrm>
            <a:off x="558801" y="1628775"/>
            <a:ext cx="3413124" cy="2737160"/>
          </a:xfrm>
        </p:spPr>
        <p:txBody>
          <a:bodyPr/>
          <a:lstStyle>
            <a:lvl1pPr>
              <a:buClr>
                <a:srgbClr val="A1D7DB"/>
              </a:buClr>
              <a:defRPr>
                <a:solidFill>
                  <a:schemeClr val="bg1"/>
                </a:solidFill>
              </a:defRPr>
            </a:lvl1pPr>
            <a:lvl2pPr>
              <a:buClr>
                <a:srgbClr val="A1D7DB"/>
              </a:buClr>
              <a:defRPr>
                <a:solidFill>
                  <a:schemeClr val="bg1"/>
                </a:solidFill>
              </a:defRPr>
            </a:lvl2pPr>
            <a:lvl3pPr>
              <a:defRPr>
                <a:solidFill>
                  <a:schemeClr val="bg1"/>
                </a:solidFill>
              </a:defRPr>
            </a:lvl3pPr>
            <a:lvl4pPr>
              <a:defRPr>
                <a:solidFill>
                  <a:schemeClr val="bg1"/>
                </a:solidFill>
              </a:defRPr>
            </a:lvl4pPr>
            <a:lvl5pPr>
              <a:defRPr>
                <a:solidFill>
                  <a:srgbClr val="A1D7DB"/>
                </a:solidFill>
              </a:defRPr>
            </a:lvl5pPr>
            <a:lvl6pPr>
              <a:buClr>
                <a:schemeClr val="bg1"/>
              </a:buClr>
              <a:defRPr>
                <a:solidFill>
                  <a:schemeClr val="bg1"/>
                </a:solidFill>
              </a:defRPr>
            </a:lvl6pPr>
            <a:lvl7pPr>
              <a:buClr>
                <a:schemeClr val="bg1"/>
              </a:buClr>
              <a:defRPr>
                <a:solidFill>
                  <a:schemeClr val="bg1"/>
                </a:solidFill>
              </a:defRPr>
            </a:lvl7pPr>
            <a:lvl8pPr>
              <a:defRPr>
                <a:solidFill>
                  <a:schemeClr val="bg1"/>
                </a:solidFill>
              </a:defRPr>
            </a:lvl8pPr>
            <a:lvl9pPr>
              <a:defRPr>
                <a:solidFill>
                  <a:schemeClr val="bg1"/>
                </a:solidFill>
              </a:defRPr>
            </a:lvl9pPr>
          </a:lstStyle>
          <a:p>
            <a:r>
              <a:rPr lang="nl-NL"/>
              <a:t>Bullets </a:t>
            </a:r>
          </a:p>
          <a:p>
            <a:pPr lvl="1"/>
            <a:r>
              <a:rPr lang="nl-NL"/>
              <a:t>Sub-bullets</a:t>
            </a:r>
          </a:p>
          <a:p>
            <a:pPr lvl="2"/>
            <a:r>
              <a:rPr lang="nl-NL"/>
              <a:t>Normale tekst</a:t>
            </a:r>
          </a:p>
          <a:p>
            <a:pPr lvl="3"/>
            <a:r>
              <a:rPr lang="nl-NL"/>
              <a:t>Paragraaf kop</a:t>
            </a:r>
          </a:p>
          <a:p>
            <a:pPr lvl="4"/>
            <a:r>
              <a:rPr lang="nl-NL"/>
              <a:t>Paragraaf kop Groenblauw</a:t>
            </a:r>
          </a:p>
          <a:p>
            <a:pPr lvl="5"/>
            <a:r>
              <a:rPr lang="nl-NL"/>
              <a:t>Numerieke bullets</a:t>
            </a:r>
          </a:p>
          <a:p>
            <a:pPr lvl="6"/>
            <a:r>
              <a:rPr lang="nl-NL"/>
              <a:t>Letteropsomming</a:t>
            </a:r>
          </a:p>
          <a:p>
            <a:pPr lvl="7"/>
            <a:r>
              <a:rPr lang="nl-NL"/>
              <a:t>Cursief</a:t>
            </a:r>
          </a:p>
          <a:p>
            <a:pPr lvl="8"/>
            <a:r>
              <a:rPr lang="nl-NL"/>
              <a:t>Brontekst 10 </a:t>
            </a:r>
            <a:r>
              <a:rPr lang="nl-NL" err="1"/>
              <a:t>pt</a:t>
            </a:r>
            <a:endParaRPr lang="nl-NL"/>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4332289" y="1628775"/>
            <a:ext cx="7859712"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lIns="864000" tIns="864000" r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Tree>
    <p:extLst>
      <p:ext uri="{BB962C8B-B14F-4D97-AF65-F5344CB8AC3E}">
        <p14:creationId xmlns:p14="http://schemas.microsoft.com/office/powerpoint/2010/main" val="552274335"/>
      </p:ext>
    </p:extLst>
  </p:cSld>
  <p:clrMapOvr>
    <a:masterClrMapping/>
  </p:clrMapOvr>
  <p:extLst>
    <p:ext uri="{DCECCB84-F9BA-43D5-87BE-67443E8EF086}">
      <p15:sldGuideLst xmlns:p15="http://schemas.microsoft.com/office/powerpoint/2012/main">
        <p15:guide id="75" pos="2502" userDrawn="1">
          <p15:clr>
            <a:srgbClr val="F26B43"/>
          </p15:clr>
        </p15:guide>
        <p15:guide id="76" pos="347" userDrawn="1">
          <p15:clr>
            <a:srgbClr val="F26B43"/>
          </p15:clr>
        </p15:guide>
        <p15:guide id="77" orient="horz" pos="1026" userDrawn="1">
          <p15:clr>
            <a:srgbClr val="F26B43"/>
          </p15:clr>
        </p15:guide>
        <p15:guide id="78" orient="horz" pos="300" userDrawn="1">
          <p15:clr>
            <a:srgbClr val="FBAE40"/>
          </p15:clr>
        </p15:guide>
        <p15:guide id="79" orient="horz" pos="3543" userDrawn="1">
          <p15:clr>
            <a:srgbClr val="F26B43"/>
          </p15:clr>
        </p15:guide>
        <p15:guide id="80" pos="2729" userDrawn="1">
          <p15:clr>
            <a:srgbClr val="FBAE40"/>
          </p15:clr>
        </p15:guide>
        <p15:guide id="81" orient="horz" pos="377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 Groot Beeld R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0" y="1268414"/>
            <a:ext cx="11641138" cy="47164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hasCustomPrompt="1"/>
          </p:nvPr>
        </p:nvSpPr>
        <p:spPr>
          <a:xfrm>
            <a:off x="550865" y="1628775"/>
            <a:ext cx="5184774" cy="2737160"/>
          </a:xfrm>
        </p:spPr>
        <p:txBody>
          <a:bodyPr/>
          <a:lstStyle>
            <a:lvl1pPr>
              <a:buClr>
                <a:srgbClr val="A1D7DB"/>
              </a:buClr>
              <a:defRPr>
                <a:solidFill>
                  <a:schemeClr val="bg1"/>
                </a:solidFill>
              </a:defRPr>
            </a:lvl1pPr>
            <a:lvl2pPr>
              <a:buClr>
                <a:srgbClr val="A1D7DB"/>
              </a:buClr>
              <a:defRPr>
                <a:solidFill>
                  <a:schemeClr val="bg1"/>
                </a:solidFill>
              </a:defRPr>
            </a:lvl2pPr>
            <a:lvl3pPr>
              <a:defRPr>
                <a:solidFill>
                  <a:schemeClr val="bg1"/>
                </a:solidFill>
              </a:defRPr>
            </a:lvl3pPr>
            <a:lvl4pPr>
              <a:defRPr>
                <a:solidFill>
                  <a:schemeClr val="bg1"/>
                </a:solidFill>
              </a:defRPr>
            </a:lvl4pPr>
            <a:lvl5pPr>
              <a:defRPr>
                <a:solidFill>
                  <a:srgbClr val="A1D7DB"/>
                </a:solidFill>
              </a:defRPr>
            </a:lvl5pPr>
            <a:lvl6pPr>
              <a:buClr>
                <a:srgbClr val="A1D7DB"/>
              </a:buClr>
              <a:defRPr>
                <a:solidFill>
                  <a:schemeClr val="bg1"/>
                </a:solidFill>
              </a:defRPr>
            </a:lvl6pPr>
            <a:lvl7pPr>
              <a:buClr>
                <a:srgbClr val="A1D7DB"/>
              </a:buClr>
              <a:defRPr>
                <a:solidFill>
                  <a:schemeClr val="bg1"/>
                </a:solidFill>
              </a:defRPr>
            </a:lvl7pPr>
            <a:lvl8pPr>
              <a:defRPr>
                <a:solidFill>
                  <a:schemeClr val="bg1"/>
                </a:solidFill>
              </a:defRPr>
            </a:lvl8pPr>
            <a:lvl9pPr>
              <a:defRPr>
                <a:solidFill>
                  <a:schemeClr val="bg1"/>
                </a:solidFill>
              </a:defRPr>
            </a:lvl9pPr>
          </a:lstStyle>
          <a:p>
            <a:r>
              <a:rPr lang="nl-NL"/>
              <a:t>Bullets </a:t>
            </a:r>
          </a:p>
          <a:p>
            <a:pPr lvl="1"/>
            <a:r>
              <a:rPr lang="nl-NL"/>
              <a:t>Sub-bullets</a:t>
            </a:r>
          </a:p>
          <a:p>
            <a:pPr lvl="2"/>
            <a:r>
              <a:rPr lang="nl-NL"/>
              <a:t>Normale tekst</a:t>
            </a:r>
          </a:p>
          <a:p>
            <a:pPr lvl="3"/>
            <a:r>
              <a:rPr lang="nl-NL"/>
              <a:t>Paragraaf kop</a:t>
            </a:r>
          </a:p>
          <a:p>
            <a:pPr lvl="4"/>
            <a:r>
              <a:rPr lang="nl-NL"/>
              <a:t>Paragraaf kop Groenblauw</a:t>
            </a:r>
          </a:p>
          <a:p>
            <a:pPr lvl="5"/>
            <a:r>
              <a:rPr lang="nl-NL"/>
              <a:t>Numerieke bullets</a:t>
            </a:r>
          </a:p>
          <a:p>
            <a:pPr lvl="6"/>
            <a:r>
              <a:rPr lang="nl-NL"/>
              <a:t>Letteropsomming</a:t>
            </a:r>
          </a:p>
          <a:p>
            <a:pPr lvl="7"/>
            <a:r>
              <a:rPr lang="nl-NL"/>
              <a:t>Cursief</a:t>
            </a:r>
          </a:p>
          <a:p>
            <a:pPr lvl="8"/>
            <a:r>
              <a:rPr lang="nl-NL"/>
              <a:t>Brontekst 10 </a:t>
            </a:r>
            <a:r>
              <a:rPr lang="nl-NL" err="1"/>
              <a:t>pt</a:t>
            </a:r>
            <a:endParaRPr lang="nl-NL"/>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6096000" y="1628775"/>
            <a:ext cx="6096001"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t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Tree>
    <p:extLst>
      <p:ext uri="{BB962C8B-B14F-4D97-AF65-F5344CB8AC3E}">
        <p14:creationId xmlns:p14="http://schemas.microsoft.com/office/powerpoint/2010/main" val="1613698330"/>
      </p:ext>
    </p:extLst>
  </p:cSld>
  <p:clrMapOvr>
    <a:masterClrMapping/>
  </p:clrMapOvr>
  <p:extLst>
    <p:ext uri="{DCECCB84-F9BA-43D5-87BE-67443E8EF086}">
      <p15:sldGuideLst xmlns:p15="http://schemas.microsoft.com/office/powerpoint/2012/main">
        <p15:guide id="74" orient="horz" pos="1026" userDrawn="1">
          <p15:clr>
            <a:srgbClr val="F26B43"/>
          </p15:clr>
        </p15:guide>
        <p15:guide id="75" pos="3613" userDrawn="1">
          <p15:clr>
            <a:srgbClr val="F26B43"/>
          </p15:clr>
        </p15:guide>
        <p15:guide id="76" pos="347" userDrawn="1">
          <p15:clr>
            <a:srgbClr val="F26B43"/>
          </p15:clr>
        </p15:guide>
        <p15:guide id="77" orient="horz" pos="300" userDrawn="1">
          <p15:clr>
            <a:srgbClr val="FBAE40"/>
          </p15:clr>
        </p15:guide>
        <p15:guide id="78" orient="horz" pos="3543" userDrawn="1">
          <p15:clr>
            <a:srgbClr val="F26B43"/>
          </p15:clr>
        </p15:guide>
        <p15:guide id="79" pos="3840" userDrawn="1">
          <p15:clr>
            <a:srgbClr val="FBAE40"/>
          </p15:clr>
        </p15:guide>
        <p15:guide id="80" orient="horz" pos="377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icht Blauw Visual Groot +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0" y="1268414"/>
            <a:ext cx="11641138" cy="4716462"/>
          </a:xfrm>
          <a:prstGeom prst="rect">
            <a:avLst/>
          </a:prstGeom>
          <a:solidFill>
            <a:srgbClr val="A1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963FF187-5E3F-47A5-A22C-3305DF800BFC}"/>
              </a:ext>
            </a:extLst>
          </p:cNvPr>
          <p:cNvSpPr>
            <a:spLocks noGrp="1"/>
          </p:cNvSpPr>
          <p:nvPr>
            <p:ph idx="1" hasCustomPrompt="1"/>
          </p:nvPr>
        </p:nvSpPr>
        <p:spPr>
          <a:xfrm>
            <a:off x="550863" y="1628775"/>
            <a:ext cx="8066087" cy="3995737"/>
          </a:xfrm>
        </p:spPr>
        <p:txBody>
          <a:bodyPr lIns="1800000" tIns="1728000" rIns="1800000" anchor="ctr">
            <a:noAutofit/>
          </a:bodyPr>
          <a:lstStyle>
            <a:lvl1pPr marL="0" indent="0" algn="ctr">
              <a:buNone/>
              <a:defRPr sz="1600"/>
            </a:lvl1pPr>
          </a:lstStyle>
          <a:p>
            <a:pPr lvl="0"/>
            <a:r>
              <a:rPr lang="nl-NL"/>
              <a:t>Klik op een iconen en plaats hier een grafiek, diagram, foto, tabel of andere </a:t>
            </a:r>
            <a:r>
              <a:rPr lang="nl-NL" err="1"/>
              <a:t>visual</a:t>
            </a:r>
            <a:br>
              <a:rPr lang="nl-NL"/>
            </a:br>
            <a:r>
              <a:rPr lang="nl-NL"/>
              <a:t>of verwijder dit kader en maak zelf iets</a:t>
            </a:r>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8975724" y="1268414"/>
            <a:ext cx="3216275"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t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Tree>
    <p:extLst>
      <p:ext uri="{BB962C8B-B14F-4D97-AF65-F5344CB8AC3E}">
        <p14:creationId xmlns:p14="http://schemas.microsoft.com/office/powerpoint/2010/main" val="2241109047"/>
      </p:ext>
    </p:extLst>
  </p:cSld>
  <p:clrMapOvr>
    <a:masterClrMapping/>
  </p:clrMapOvr>
  <p:extLst>
    <p:ext uri="{DCECCB84-F9BA-43D5-87BE-67443E8EF086}">
      <p15:sldGuideLst xmlns:p15="http://schemas.microsoft.com/office/powerpoint/2012/main">
        <p15:guide id="76" orient="horz" pos="3543" userDrawn="1">
          <p15:clr>
            <a:srgbClr val="F26B43"/>
          </p15:clr>
        </p15:guide>
        <p15:guide id="77" pos="347" userDrawn="1">
          <p15:clr>
            <a:srgbClr val="F26B43"/>
          </p15:clr>
        </p15:guide>
        <p15:guide id="78" orient="horz" pos="1026" userDrawn="1">
          <p15:clr>
            <a:srgbClr val="F26B43"/>
          </p15:clr>
        </p15:guide>
        <p15:guide id="79" pos="5654" userDrawn="1">
          <p15:clr>
            <a:srgbClr val="FBAE40"/>
          </p15:clr>
        </p15:guide>
        <p15:guide id="80" pos="5428" userDrawn="1">
          <p15:clr>
            <a:srgbClr val="F26B43"/>
          </p15:clr>
        </p15:guide>
        <p15:guide id="81" orient="horz" pos="300" userDrawn="1">
          <p15:clr>
            <a:srgbClr val="FBAE40"/>
          </p15:clr>
        </p15:guide>
        <p15:guide id="82" orient="horz" pos="79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icht Blauw Visual +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9" name="Rechthoek 8">
            <a:extLst>
              <a:ext uri="{FF2B5EF4-FFF2-40B4-BE49-F238E27FC236}">
                <a16:creationId xmlns:a16="http://schemas.microsoft.com/office/drawing/2014/main" id="{E14ABB4B-5E9B-4D91-A274-A8B4B1804B84}"/>
              </a:ext>
            </a:extLst>
          </p:cNvPr>
          <p:cNvSpPr/>
          <p:nvPr/>
        </p:nvSpPr>
        <p:spPr>
          <a:xfrm>
            <a:off x="0" y="1268414"/>
            <a:ext cx="11641138" cy="4716462"/>
          </a:xfrm>
          <a:prstGeom prst="rect">
            <a:avLst/>
          </a:prstGeom>
          <a:solidFill>
            <a:srgbClr val="A1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6096000" y="1268414"/>
            <a:ext cx="6095999" cy="4356100"/>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t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
        <p:nvSpPr>
          <p:cNvPr id="10" name="Tijdelijke aanduiding voor inhoud 2">
            <a:extLst>
              <a:ext uri="{FF2B5EF4-FFF2-40B4-BE49-F238E27FC236}">
                <a16:creationId xmlns:a16="http://schemas.microsoft.com/office/drawing/2014/main" id="{3E48704A-A491-491F-A043-AD8DBD6E5A79}"/>
              </a:ext>
            </a:extLst>
          </p:cNvPr>
          <p:cNvSpPr>
            <a:spLocks noGrp="1"/>
          </p:cNvSpPr>
          <p:nvPr>
            <p:ph idx="1" hasCustomPrompt="1"/>
          </p:nvPr>
        </p:nvSpPr>
        <p:spPr>
          <a:xfrm>
            <a:off x="550863" y="1628775"/>
            <a:ext cx="5184775" cy="3995737"/>
          </a:xfrm>
        </p:spPr>
        <p:txBody>
          <a:bodyPr lIns="720000" tIns="1728000" rIns="720000" anchor="ctr">
            <a:noAutofit/>
          </a:bodyPr>
          <a:lstStyle>
            <a:lvl1pPr marL="0" indent="0" algn="ctr">
              <a:buNone/>
              <a:defRPr sz="1600"/>
            </a:lvl1pPr>
          </a:lstStyle>
          <a:p>
            <a:pPr lvl="0"/>
            <a:r>
              <a:rPr lang="nl-NL"/>
              <a:t>Klik op een iconen en plaats hier een grafiek, diagram, foto, tabel of andere </a:t>
            </a:r>
            <a:r>
              <a:rPr lang="nl-NL" err="1"/>
              <a:t>visual</a:t>
            </a:r>
            <a:r>
              <a:rPr lang="nl-NL"/>
              <a:t> of verwijder dit kader en maak zelf iets</a:t>
            </a:r>
          </a:p>
        </p:txBody>
      </p:sp>
    </p:spTree>
    <p:extLst>
      <p:ext uri="{BB962C8B-B14F-4D97-AF65-F5344CB8AC3E}">
        <p14:creationId xmlns:p14="http://schemas.microsoft.com/office/powerpoint/2010/main" val="1640417592"/>
      </p:ext>
    </p:extLst>
  </p:cSld>
  <p:clrMapOvr>
    <a:masterClrMapping/>
  </p:clrMapOvr>
  <p:extLst>
    <p:ext uri="{DCECCB84-F9BA-43D5-87BE-67443E8EF086}">
      <p15:sldGuideLst xmlns:p15="http://schemas.microsoft.com/office/powerpoint/2012/main">
        <p15:guide id="76" orient="horz" pos="3543" userDrawn="1">
          <p15:clr>
            <a:srgbClr val="F26B43"/>
          </p15:clr>
        </p15:guide>
        <p15:guide id="77" pos="347" userDrawn="1">
          <p15:clr>
            <a:srgbClr val="F26B43"/>
          </p15:clr>
        </p15:guide>
        <p15:guide id="78" orient="horz" pos="1026" userDrawn="1">
          <p15:clr>
            <a:srgbClr val="F26B43"/>
          </p15:clr>
        </p15:guide>
        <p15:guide id="79" pos="3613" userDrawn="1">
          <p15:clr>
            <a:srgbClr val="FBAE40"/>
          </p15:clr>
        </p15:guide>
        <p15:guide id="80" pos="3840" userDrawn="1">
          <p15:clr>
            <a:srgbClr val="FBAE40"/>
          </p15:clr>
        </p15:guide>
        <p15:guide id="81" orient="horz" pos="300" userDrawn="1">
          <p15:clr>
            <a:srgbClr val="FBAE40"/>
          </p15:clr>
        </p15:guide>
        <p15:guide id="82" orient="horz" pos="79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 Wit Wit">
    <p:spTree>
      <p:nvGrpSpPr>
        <p:cNvPr id="1" name=""/>
        <p:cNvGrpSpPr/>
        <p:nvPr/>
      </p:nvGrpSpPr>
      <p:grpSpPr>
        <a:xfrm>
          <a:off x="0" y="0"/>
          <a:ext cx="0" cy="0"/>
          <a:chOff x="0" y="0"/>
          <a:chExt cx="0" cy="0"/>
        </a:xfrm>
      </p:grpSpPr>
      <p:sp>
        <p:nvSpPr>
          <p:cNvPr id="12" name="Tijdelijke aanduiding voor afbeelding 62">
            <a:extLst>
              <a:ext uri="{FF2B5EF4-FFF2-40B4-BE49-F238E27FC236}">
                <a16:creationId xmlns:a16="http://schemas.microsoft.com/office/drawing/2014/main" id="{65B71D31-258C-4888-9B28-485BDD6C3415}"/>
              </a:ext>
            </a:extLst>
          </p:cNvPr>
          <p:cNvSpPr>
            <a:spLocks noGrp="1"/>
          </p:cNvSpPr>
          <p:nvPr>
            <p:ph type="pic" sz="quarter" idx="15" hasCustomPrompt="1"/>
          </p:nvPr>
        </p:nvSpPr>
        <p:spPr>
          <a:xfrm>
            <a:off x="2957512" y="0"/>
            <a:ext cx="9234488" cy="6858000"/>
          </a:xfrm>
          <a:solidFill>
            <a:schemeClr val="bg1">
              <a:lumMod val="85000"/>
            </a:schemeClr>
          </a:solidFill>
        </p:spPr>
        <p:txBody>
          <a:bodyPr lIns="5040000" rIns="288000" anchor="ctr" anchorCtr="0">
            <a:noAutofit/>
          </a:bodyPr>
          <a:lstStyle>
            <a:lvl1pPr marL="0" indent="0" algn="ctr">
              <a:buNone/>
              <a:defRPr sz="1200"/>
            </a:lvl1pPr>
          </a:lstStyle>
          <a:p>
            <a:r>
              <a:rPr lang="nl-NL"/>
              <a:t>Klik op icoon en plaats beeld  of plaats hetzelfde beeld als op de Opstart dia. Lees verder de instructie rechts over “Uitzoom effect foto” bij de Opstart dia.</a:t>
            </a:r>
          </a:p>
          <a:p>
            <a:br>
              <a:rPr lang="nl-NL"/>
            </a:br>
            <a:r>
              <a:rPr lang="nl-NL"/>
              <a:t>LET OP</a:t>
            </a:r>
            <a:br>
              <a:rPr lang="nl-NL"/>
            </a:br>
            <a:r>
              <a:rPr lang="nl-NL"/>
              <a:t>Zie je de foto of dit beeldkader over de Titel balk liggen, plaats dan dit beeldkader naar de achtergrond.</a:t>
            </a:r>
            <a:br>
              <a:rPr lang="nl-NL"/>
            </a:br>
            <a:r>
              <a:rPr lang="nl-NL"/>
              <a:t>Dit doe je door kader te selecteren; op je rechtermuisknop te klikken en “Naar Achtergrond” te kiezen of klik in de linker kolom met je rechtermuisknop en kies “Dia Herstellen”</a:t>
            </a:r>
          </a:p>
        </p:txBody>
      </p:sp>
      <p:sp>
        <p:nvSpPr>
          <p:cNvPr id="13" name="Tijdelijke aanduiding voor tekst 57">
            <a:extLst>
              <a:ext uri="{FF2B5EF4-FFF2-40B4-BE49-F238E27FC236}">
                <a16:creationId xmlns:a16="http://schemas.microsoft.com/office/drawing/2014/main" id="{4BFD9E1F-25F9-4C16-BB65-D59430C4601D}"/>
              </a:ext>
            </a:extLst>
          </p:cNvPr>
          <p:cNvSpPr>
            <a:spLocks noGrp="1"/>
          </p:cNvSpPr>
          <p:nvPr>
            <p:ph type="body" sz="quarter" idx="13" hasCustomPrompt="1"/>
          </p:nvPr>
        </p:nvSpPr>
        <p:spPr>
          <a:xfrm>
            <a:off x="0" y="0"/>
            <a:ext cx="6816080" cy="6858001"/>
          </a:xfrm>
          <a:custGeom>
            <a:avLst/>
            <a:gdLst>
              <a:gd name="connsiteX0" fmla="*/ 0 w 7212124"/>
              <a:gd name="connsiteY0" fmla="*/ 0 h 6858001"/>
              <a:gd name="connsiteX1" fmla="*/ 7212124 w 7212124"/>
              <a:gd name="connsiteY1" fmla="*/ 0 h 6858001"/>
              <a:gd name="connsiteX2" fmla="*/ 7212124 w 7212124"/>
              <a:gd name="connsiteY2" fmla="*/ 6858001 h 6858001"/>
              <a:gd name="connsiteX3" fmla="*/ 0 w 7212124"/>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212124" h="6858001">
                <a:moveTo>
                  <a:pt x="0" y="0"/>
                </a:moveTo>
                <a:lnTo>
                  <a:pt x="7212124" y="0"/>
                </a:lnTo>
                <a:lnTo>
                  <a:pt x="7212124" y="6858001"/>
                </a:lnTo>
                <a:lnTo>
                  <a:pt x="0" y="6858001"/>
                </a:lnTo>
                <a:close/>
              </a:path>
            </a:pathLst>
          </a:custGeom>
          <a:gradFill flip="none" rotWithShape="1">
            <a:gsLst>
              <a:gs pos="44000">
                <a:schemeClr val="bg1"/>
              </a:gs>
              <a:gs pos="100000">
                <a:schemeClr val="bg1">
                  <a:alpha val="0"/>
                </a:schemeClr>
              </a:gs>
            </a:gsLst>
            <a:lin ang="0" scaled="1"/>
            <a:tileRect/>
          </a:gradFill>
        </p:spPr>
        <p:txBody>
          <a:bodyPr wrap="square">
            <a:noAutofit/>
          </a:bodyPr>
          <a:lstStyle>
            <a:lvl1pPr marL="0" indent="0">
              <a:buNone/>
              <a:defRPr/>
            </a:lvl1pPr>
          </a:lstStyle>
          <a:p>
            <a:pPr lvl="0"/>
            <a:r>
              <a:rPr lang="nl-NL"/>
              <a:t> </a:t>
            </a:r>
          </a:p>
        </p:txBody>
      </p:sp>
      <p:sp>
        <p:nvSpPr>
          <p:cNvPr id="61" name="Tijdelijke aanduiding voor tekst 60">
            <a:extLst>
              <a:ext uri="{FF2B5EF4-FFF2-40B4-BE49-F238E27FC236}">
                <a16:creationId xmlns:a16="http://schemas.microsoft.com/office/drawing/2014/main" id="{BA72F348-1BF0-48CF-AEF5-5215BA8AE8D7}"/>
              </a:ext>
            </a:extLst>
          </p:cNvPr>
          <p:cNvSpPr>
            <a:spLocks noGrp="1"/>
          </p:cNvSpPr>
          <p:nvPr>
            <p:ph type="body" sz="quarter" idx="14" hasCustomPrompt="1"/>
          </p:nvPr>
        </p:nvSpPr>
        <p:spPr>
          <a:xfrm>
            <a:off x="550862" y="1628775"/>
            <a:ext cx="5545137" cy="1544239"/>
          </a:xfrm>
          <a:solidFill>
            <a:schemeClr val="bg2"/>
          </a:solidFill>
        </p:spPr>
        <p:txBody>
          <a:bodyPr>
            <a:noAutofit/>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72CA5440-9DC1-40FA-B104-08AE4E790EE6}"/>
              </a:ext>
            </a:extLst>
          </p:cNvPr>
          <p:cNvSpPr>
            <a:spLocks noGrp="1"/>
          </p:cNvSpPr>
          <p:nvPr>
            <p:ph type="ctrTitle" hasCustomPrompt="1"/>
          </p:nvPr>
        </p:nvSpPr>
        <p:spPr>
          <a:xfrm>
            <a:off x="550862" y="1630544"/>
            <a:ext cx="5545137" cy="1542470"/>
          </a:xfrm>
          <a:solidFill>
            <a:schemeClr val="bg2"/>
          </a:solidFill>
        </p:spPr>
        <p:txBody>
          <a:bodyPr wrap="square" lIns="162000" tIns="180000" rIns="180000" bIns="360000" anchor="b" anchorCtr="0">
            <a:spAutoFit/>
          </a:bodyPr>
          <a:lstStyle>
            <a:lvl1pPr algn="l">
              <a:defRPr sz="4000" cap="all" baseline="0">
                <a:solidFill>
                  <a:schemeClr val="bg1"/>
                </a:solidFill>
              </a:defRPr>
            </a:lvl1pPr>
          </a:lstStyle>
          <a:p>
            <a:r>
              <a:rPr lang="nl-NL"/>
              <a:t>Hoofdtitel van deze presentatie</a:t>
            </a:r>
          </a:p>
        </p:txBody>
      </p:sp>
      <p:sp>
        <p:nvSpPr>
          <p:cNvPr id="3" name="Ondertitel 2">
            <a:extLst>
              <a:ext uri="{FF2B5EF4-FFF2-40B4-BE49-F238E27FC236}">
                <a16:creationId xmlns:a16="http://schemas.microsoft.com/office/drawing/2014/main" id="{B606B309-723E-4744-9C27-D8A170100024}"/>
              </a:ext>
            </a:extLst>
          </p:cNvPr>
          <p:cNvSpPr>
            <a:spLocks noGrp="1"/>
          </p:cNvSpPr>
          <p:nvPr>
            <p:ph type="subTitle" idx="1" hasCustomPrompt="1"/>
          </p:nvPr>
        </p:nvSpPr>
        <p:spPr>
          <a:xfrm>
            <a:off x="550863" y="2919405"/>
            <a:ext cx="4447864" cy="514157"/>
          </a:xfrm>
          <a:solidFill>
            <a:schemeClr val="accent3"/>
          </a:solidFill>
        </p:spPr>
        <p:txBody>
          <a:bodyPr wrap="square" lIns="180000" tIns="108000" rIns="180000" bIns="72000">
            <a:spAutoFit/>
          </a:bodyPr>
          <a:lstStyle>
            <a:lvl1pPr marL="0" indent="0" algn="l">
              <a:spcBef>
                <a:spcPts val="0"/>
              </a:spcBef>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65" name="Tijdelijke aanduiding voor tekst 64">
            <a:extLst>
              <a:ext uri="{FF2B5EF4-FFF2-40B4-BE49-F238E27FC236}">
                <a16:creationId xmlns:a16="http://schemas.microsoft.com/office/drawing/2014/main" id="{C2A2D659-A35C-4931-BFD4-F11207E0243C}"/>
              </a:ext>
            </a:extLst>
          </p:cNvPr>
          <p:cNvSpPr>
            <a:spLocks noGrp="1"/>
          </p:cNvSpPr>
          <p:nvPr>
            <p:ph type="body" sz="quarter" idx="16" hasCustomPrompt="1"/>
          </p:nvPr>
        </p:nvSpPr>
        <p:spPr>
          <a:xfrm>
            <a:off x="734430" y="3924087"/>
            <a:ext cx="5074233" cy="221599"/>
          </a:xfrm>
        </p:spPr>
        <p:txBody>
          <a:bodyPr wrap="square">
            <a:spAutoFit/>
          </a:bodyPr>
          <a:lstStyle>
            <a:lvl1pPr marL="0" indent="0">
              <a:buNone/>
              <a:defRPr sz="1600">
                <a:solidFill>
                  <a:schemeClr val="bg2"/>
                </a:solidFill>
              </a:defRPr>
            </a:lvl1pPr>
          </a:lstStyle>
          <a:p>
            <a:pPr lvl="0"/>
            <a:r>
              <a:rPr lang="nl-NL"/>
              <a:t>Naam - functie</a:t>
            </a:r>
          </a:p>
        </p:txBody>
      </p:sp>
      <p:sp>
        <p:nvSpPr>
          <p:cNvPr id="11" name="Tijdelijke aanduiding voor tekst 64">
            <a:extLst>
              <a:ext uri="{FF2B5EF4-FFF2-40B4-BE49-F238E27FC236}">
                <a16:creationId xmlns:a16="http://schemas.microsoft.com/office/drawing/2014/main" id="{3D1F9BA0-792D-42DE-84A4-16DE00FFF766}"/>
              </a:ext>
            </a:extLst>
          </p:cNvPr>
          <p:cNvSpPr>
            <a:spLocks noGrp="1"/>
          </p:cNvSpPr>
          <p:nvPr>
            <p:ph type="body" sz="quarter" idx="17" hasCustomPrompt="1"/>
          </p:nvPr>
        </p:nvSpPr>
        <p:spPr>
          <a:xfrm>
            <a:off x="734430" y="4540420"/>
            <a:ext cx="5074233" cy="166199"/>
          </a:xfrm>
        </p:spPr>
        <p:txBody>
          <a:bodyPr wrap="square">
            <a:spAutoFit/>
          </a:bodyPr>
          <a:lstStyle>
            <a:lvl1pPr marL="0" indent="0">
              <a:buNone/>
              <a:defRPr sz="1200">
                <a:solidFill>
                  <a:schemeClr val="bg2"/>
                </a:solidFill>
              </a:defRPr>
            </a:lvl1pPr>
          </a:lstStyle>
          <a:p>
            <a:pPr lvl="0"/>
            <a:r>
              <a:rPr lang="nl-NL"/>
              <a:t>Datum  -  Intern/extern – Versie nr.</a:t>
            </a:r>
          </a:p>
        </p:txBody>
      </p:sp>
      <p:cxnSp>
        <p:nvCxnSpPr>
          <p:cNvPr id="16" name="Rechte verbindingslijn 15">
            <a:extLst>
              <a:ext uri="{FF2B5EF4-FFF2-40B4-BE49-F238E27FC236}">
                <a16:creationId xmlns:a16="http://schemas.microsoft.com/office/drawing/2014/main" id="{49007463-F500-4977-A1A9-307A9F14C79A}"/>
              </a:ext>
            </a:extLst>
          </p:cNvPr>
          <p:cNvCxnSpPr>
            <a:cxnSpLocks/>
          </p:cNvCxnSpPr>
          <p:nvPr/>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31716C3E-E3A1-439C-9632-E8CFDF4BED5A}"/>
              </a:ext>
            </a:extLst>
          </p:cNvPr>
          <p:cNvSpPr txBox="1"/>
          <p:nvPr/>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18" name="Rechte verbindingslijn 17">
            <a:extLst>
              <a:ext uri="{FF2B5EF4-FFF2-40B4-BE49-F238E27FC236}">
                <a16:creationId xmlns:a16="http://schemas.microsoft.com/office/drawing/2014/main" id="{816E11CD-6686-4A20-9368-CC4A21C8CEA8}"/>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0C374CAE-EC36-4CAD-B292-57F5D0A39734}"/>
              </a:ext>
            </a:extLst>
          </p:cNvPr>
          <p:cNvSpPr txBox="1"/>
          <p:nvPr/>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20" name="Afbeelding 19">
            <a:extLst>
              <a:ext uri="{FF2B5EF4-FFF2-40B4-BE49-F238E27FC236}">
                <a16:creationId xmlns:a16="http://schemas.microsoft.com/office/drawing/2014/main" id="{D1650932-B797-4D45-BAF8-158CDDC6CE7B}"/>
              </a:ext>
            </a:extLst>
          </p:cNvPr>
          <p:cNvPicPr>
            <a:picLocks noChangeAspect="1"/>
          </p:cNvPicPr>
          <p:nvPr/>
        </p:nvPicPr>
        <p:blipFill>
          <a:blip r:embed="rId2"/>
          <a:stretch>
            <a:fillRect/>
          </a:stretch>
        </p:blipFill>
        <p:spPr>
          <a:xfrm>
            <a:off x="13260795" y="3645026"/>
            <a:ext cx="2325851" cy="828090"/>
          </a:xfrm>
          <a:prstGeom prst="rect">
            <a:avLst/>
          </a:prstGeom>
        </p:spPr>
      </p:pic>
      <p:cxnSp>
        <p:nvCxnSpPr>
          <p:cNvPr id="5" name="Rechte verbindingslijn met pijl 4">
            <a:extLst>
              <a:ext uri="{FF2B5EF4-FFF2-40B4-BE49-F238E27FC236}">
                <a16:creationId xmlns:a16="http://schemas.microsoft.com/office/drawing/2014/main" id="{0F580FAB-7532-4AC1-A669-FB25DD113C9A}"/>
              </a:ext>
            </a:extLst>
          </p:cNvPr>
          <p:cNvCxnSpPr>
            <a:cxnSpLocks/>
          </p:cNvCxnSpPr>
          <p:nvPr/>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Ovaal 9">
            <a:extLst>
              <a:ext uri="{FF2B5EF4-FFF2-40B4-BE49-F238E27FC236}">
                <a16:creationId xmlns:a16="http://schemas.microsoft.com/office/drawing/2014/main" id="{4A0D3AD0-93DE-439E-A6AB-43294BF74DFF}"/>
              </a:ext>
            </a:extLst>
          </p:cNvPr>
          <p:cNvSpPr/>
          <p:nvPr/>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cxnSp>
        <p:nvCxnSpPr>
          <p:cNvPr id="21" name="Rechte verbindingslijn 20">
            <a:extLst>
              <a:ext uri="{FF2B5EF4-FFF2-40B4-BE49-F238E27FC236}">
                <a16:creationId xmlns:a16="http://schemas.microsoft.com/office/drawing/2014/main" id="{F058E2D8-332E-4D94-8196-872EB847ED4D}"/>
              </a:ext>
            </a:extLst>
          </p:cNvPr>
          <p:cNvCxnSpPr>
            <a:cxnSpLocks/>
          </p:cNvCxnSpPr>
          <p:nvPr/>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9FDDA30E-23B1-41FD-BB96-031C1AD482D5}"/>
              </a:ext>
            </a:extLst>
          </p:cNvPr>
          <p:cNvSpPr txBox="1"/>
          <p:nvPr/>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23" name="Rechte verbindingslijn 22">
            <a:extLst>
              <a:ext uri="{FF2B5EF4-FFF2-40B4-BE49-F238E27FC236}">
                <a16:creationId xmlns:a16="http://schemas.microsoft.com/office/drawing/2014/main" id="{848AAC20-653F-4206-AFD4-4D0F13551353}"/>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B6D97A92-FD19-4A31-833B-4AC5A85B5EE1}"/>
              </a:ext>
            </a:extLst>
          </p:cNvPr>
          <p:cNvSpPr txBox="1"/>
          <p:nvPr/>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25" name="Afbeelding 24">
            <a:extLst>
              <a:ext uri="{FF2B5EF4-FFF2-40B4-BE49-F238E27FC236}">
                <a16:creationId xmlns:a16="http://schemas.microsoft.com/office/drawing/2014/main" id="{0D577A54-DEC6-44E1-8F3E-10E0D3A709B3}"/>
              </a:ext>
            </a:extLst>
          </p:cNvPr>
          <p:cNvPicPr>
            <a:picLocks noChangeAspect="1"/>
          </p:cNvPicPr>
          <p:nvPr/>
        </p:nvPicPr>
        <p:blipFill>
          <a:blip r:embed="rId2"/>
          <a:stretch>
            <a:fillRect/>
          </a:stretch>
        </p:blipFill>
        <p:spPr>
          <a:xfrm>
            <a:off x="13260795" y="3645026"/>
            <a:ext cx="2325851" cy="828090"/>
          </a:xfrm>
          <a:prstGeom prst="rect">
            <a:avLst/>
          </a:prstGeom>
        </p:spPr>
      </p:pic>
      <p:cxnSp>
        <p:nvCxnSpPr>
          <p:cNvPr id="26" name="Rechte verbindingslijn met pijl 25">
            <a:extLst>
              <a:ext uri="{FF2B5EF4-FFF2-40B4-BE49-F238E27FC236}">
                <a16:creationId xmlns:a16="http://schemas.microsoft.com/office/drawing/2014/main" id="{63C2B079-02F6-4C97-9E94-003D734AB005}"/>
              </a:ext>
            </a:extLst>
          </p:cNvPr>
          <p:cNvCxnSpPr>
            <a:cxnSpLocks/>
          </p:cNvCxnSpPr>
          <p:nvPr/>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Ovaal 26">
            <a:extLst>
              <a:ext uri="{FF2B5EF4-FFF2-40B4-BE49-F238E27FC236}">
                <a16:creationId xmlns:a16="http://schemas.microsoft.com/office/drawing/2014/main" id="{B891E0FD-86F2-46E6-86E9-5F00CC823166}"/>
              </a:ext>
            </a:extLst>
          </p:cNvPr>
          <p:cNvSpPr/>
          <p:nvPr/>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cxnSp>
        <p:nvCxnSpPr>
          <p:cNvPr id="28" name="Rechte verbindingslijn 27">
            <a:extLst>
              <a:ext uri="{FF2B5EF4-FFF2-40B4-BE49-F238E27FC236}">
                <a16:creationId xmlns:a16="http://schemas.microsoft.com/office/drawing/2014/main" id="{5F4A8FD6-2E10-4C87-BF55-08EB1D5A6823}"/>
              </a:ext>
            </a:extLst>
          </p:cNvPr>
          <p:cNvCxnSpPr>
            <a:cxnSpLocks/>
          </p:cNvCxnSpPr>
          <p:nvPr/>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884848F5-F584-42A3-AAE4-C972C4C67F01}"/>
              </a:ext>
            </a:extLst>
          </p:cNvPr>
          <p:cNvSpPr txBox="1"/>
          <p:nvPr/>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30" name="Rechte verbindingslijn 29">
            <a:extLst>
              <a:ext uri="{FF2B5EF4-FFF2-40B4-BE49-F238E27FC236}">
                <a16:creationId xmlns:a16="http://schemas.microsoft.com/office/drawing/2014/main" id="{3EBAD0EC-DE45-4B96-9CA4-385E3DCFE6EA}"/>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FEF94572-FBA3-4028-B426-53A9BE7C5361}"/>
              </a:ext>
            </a:extLst>
          </p:cNvPr>
          <p:cNvSpPr txBox="1"/>
          <p:nvPr/>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32" name="Afbeelding 31">
            <a:extLst>
              <a:ext uri="{FF2B5EF4-FFF2-40B4-BE49-F238E27FC236}">
                <a16:creationId xmlns:a16="http://schemas.microsoft.com/office/drawing/2014/main" id="{4E4A3F26-6196-4E9C-8CA1-1A58C1BB5BC3}"/>
              </a:ext>
            </a:extLst>
          </p:cNvPr>
          <p:cNvPicPr>
            <a:picLocks noChangeAspect="1"/>
          </p:cNvPicPr>
          <p:nvPr/>
        </p:nvPicPr>
        <p:blipFill>
          <a:blip r:embed="rId2"/>
          <a:stretch>
            <a:fillRect/>
          </a:stretch>
        </p:blipFill>
        <p:spPr>
          <a:xfrm>
            <a:off x="13260795" y="3645026"/>
            <a:ext cx="2325851" cy="828090"/>
          </a:xfrm>
          <a:prstGeom prst="rect">
            <a:avLst/>
          </a:prstGeom>
        </p:spPr>
      </p:pic>
      <p:cxnSp>
        <p:nvCxnSpPr>
          <p:cNvPr id="33" name="Rechte verbindingslijn met pijl 32">
            <a:extLst>
              <a:ext uri="{FF2B5EF4-FFF2-40B4-BE49-F238E27FC236}">
                <a16:creationId xmlns:a16="http://schemas.microsoft.com/office/drawing/2014/main" id="{D69234A4-5997-4177-A958-097B074B7312}"/>
              </a:ext>
            </a:extLst>
          </p:cNvPr>
          <p:cNvCxnSpPr>
            <a:cxnSpLocks/>
          </p:cNvCxnSpPr>
          <p:nvPr/>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4" name="Ovaal 33">
            <a:extLst>
              <a:ext uri="{FF2B5EF4-FFF2-40B4-BE49-F238E27FC236}">
                <a16:creationId xmlns:a16="http://schemas.microsoft.com/office/drawing/2014/main" id="{16777D96-6BF6-4A61-9CC0-0C0573AE3B20}"/>
              </a:ext>
            </a:extLst>
          </p:cNvPr>
          <p:cNvSpPr/>
          <p:nvPr/>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cxnSp>
        <p:nvCxnSpPr>
          <p:cNvPr id="36" name="Rechte verbindingslijn 35">
            <a:extLst>
              <a:ext uri="{FF2B5EF4-FFF2-40B4-BE49-F238E27FC236}">
                <a16:creationId xmlns:a16="http://schemas.microsoft.com/office/drawing/2014/main" id="{764426A9-4CA7-4F89-A302-8546B350088D}"/>
              </a:ext>
            </a:extLst>
          </p:cNvPr>
          <p:cNvCxnSpPr>
            <a:cxnSpLocks/>
          </p:cNvCxnSpPr>
          <p:nvPr/>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37" name="Tekstvak 36">
            <a:extLst>
              <a:ext uri="{FF2B5EF4-FFF2-40B4-BE49-F238E27FC236}">
                <a16:creationId xmlns:a16="http://schemas.microsoft.com/office/drawing/2014/main" id="{15C47A5E-4BB5-4068-9D35-1CF8D1B491A6}"/>
              </a:ext>
            </a:extLst>
          </p:cNvPr>
          <p:cNvSpPr txBox="1"/>
          <p:nvPr/>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38" name="Rechte verbindingslijn 37">
            <a:extLst>
              <a:ext uri="{FF2B5EF4-FFF2-40B4-BE49-F238E27FC236}">
                <a16:creationId xmlns:a16="http://schemas.microsoft.com/office/drawing/2014/main" id="{EC3BCD60-80E0-4014-8AF3-321A0EBEBBAB}"/>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C55854A2-C6E4-43F0-A5EB-C1CFDB4143A3}"/>
              </a:ext>
            </a:extLst>
          </p:cNvPr>
          <p:cNvSpPr txBox="1"/>
          <p:nvPr/>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40" name="Afbeelding 39">
            <a:extLst>
              <a:ext uri="{FF2B5EF4-FFF2-40B4-BE49-F238E27FC236}">
                <a16:creationId xmlns:a16="http://schemas.microsoft.com/office/drawing/2014/main" id="{D5F133CD-8680-42DC-830F-AAE9A20EAE9D}"/>
              </a:ext>
            </a:extLst>
          </p:cNvPr>
          <p:cNvPicPr>
            <a:picLocks noChangeAspect="1"/>
          </p:cNvPicPr>
          <p:nvPr/>
        </p:nvPicPr>
        <p:blipFill>
          <a:blip r:embed="rId2"/>
          <a:stretch>
            <a:fillRect/>
          </a:stretch>
        </p:blipFill>
        <p:spPr>
          <a:xfrm>
            <a:off x="13260795" y="3645026"/>
            <a:ext cx="2325851" cy="828090"/>
          </a:xfrm>
          <a:prstGeom prst="rect">
            <a:avLst/>
          </a:prstGeom>
        </p:spPr>
      </p:pic>
      <p:cxnSp>
        <p:nvCxnSpPr>
          <p:cNvPr id="41" name="Rechte verbindingslijn met pijl 40">
            <a:extLst>
              <a:ext uri="{FF2B5EF4-FFF2-40B4-BE49-F238E27FC236}">
                <a16:creationId xmlns:a16="http://schemas.microsoft.com/office/drawing/2014/main" id="{B1F64D6E-4EDF-4933-A711-C0372150C031}"/>
              </a:ext>
            </a:extLst>
          </p:cNvPr>
          <p:cNvCxnSpPr>
            <a:cxnSpLocks/>
          </p:cNvCxnSpPr>
          <p:nvPr/>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 name="Ovaal 41">
            <a:extLst>
              <a:ext uri="{FF2B5EF4-FFF2-40B4-BE49-F238E27FC236}">
                <a16:creationId xmlns:a16="http://schemas.microsoft.com/office/drawing/2014/main" id="{75B4012A-1517-4B8F-A231-3306C2667B20}"/>
              </a:ext>
            </a:extLst>
          </p:cNvPr>
          <p:cNvSpPr/>
          <p:nvPr/>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cxnSp>
        <p:nvCxnSpPr>
          <p:cNvPr id="43" name="Rechte verbindingslijn 42">
            <a:extLst>
              <a:ext uri="{FF2B5EF4-FFF2-40B4-BE49-F238E27FC236}">
                <a16:creationId xmlns:a16="http://schemas.microsoft.com/office/drawing/2014/main" id="{92B55C67-38AF-4B49-8A9E-6F93F4F60380}"/>
              </a:ext>
            </a:extLst>
          </p:cNvPr>
          <p:cNvCxnSpPr>
            <a:cxnSpLocks/>
          </p:cNvCxnSpPr>
          <p:nvPr/>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44" name="Tekstvak 43">
            <a:extLst>
              <a:ext uri="{FF2B5EF4-FFF2-40B4-BE49-F238E27FC236}">
                <a16:creationId xmlns:a16="http://schemas.microsoft.com/office/drawing/2014/main" id="{5405A380-8429-48F4-97A4-2578CE282F42}"/>
              </a:ext>
            </a:extLst>
          </p:cNvPr>
          <p:cNvSpPr txBox="1"/>
          <p:nvPr/>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45" name="Rechte verbindingslijn 44">
            <a:extLst>
              <a:ext uri="{FF2B5EF4-FFF2-40B4-BE49-F238E27FC236}">
                <a16:creationId xmlns:a16="http://schemas.microsoft.com/office/drawing/2014/main" id="{8C4F0ADF-741F-420C-9DE7-120B6015C27B}"/>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kstvak 45">
            <a:extLst>
              <a:ext uri="{FF2B5EF4-FFF2-40B4-BE49-F238E27FC236}">
                <a16:creationId xmlns:a16="http://schemas.microsoft.com/office/drawing/2014/main" id="{589CF85F-C66E-4770-ADFB-D150A83F80F0}"/>
              </a:ext>
            </a:extLst>
          </p:cNvPr>
          <p:cNvSpPr txBox="1"/>
          <p:nvPr/>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47" name="Afbeelding 46">
            <a:extLst>
              <a:ext uri="{FF2B5EF4-FFF2-40B4-BE49-F238E27FC236}">
                <a16:creationId xmlns:a16="http://schemas.microsoft.com/office/drawing/2014/main" id="{04F95544-7610-4A25-A964-08D0162B0638}"/>
              </a:ext>
            </a:extLst>
          </p:cNvPr>
          <p:cNvPicPr>
            <a:picLocks noChangeAspect="1"/>
          </p:cNvPicPr>
          <p:nvPr/>
        </p:nvPicPr>
        <p:blipFill>
          <a:blip r:embed="rId2"/>
          <a:stretch>
            <a:fillRect/>
          </a:stretch>
        </p:blipFill>
        <p:spPr>
          <a:xfrm>
            <a:off x="13260795" y="3645026"/>
            <a:ext cx="2325851" cy="828090"/>
          </a:xfrm>
          <a:prstGeom prst="rect">
            <a:avLst/>
          </a:prstGeom>
        </p:spPr>
      </p:pic>
      <p:cxnSp>
        <p:nvCxnSpPr>
          <p:cNvPr id="48" name="Rechte verbindingslijn met pijl 47">
            <a:extLst>
              <a:ext uri="{FF2B5EF4-FFF2-40B4-BE49-F238E27FC236}">
                <a16:creationId xmlns:a16="http://schemas.microsoft.com/office/drawing/2014/main" id="{DA13E192-FFCA-43D3-9C1D-F26FCC8B94D0}"/>
              </a:ext>
            </a:extLst>
          </p:cNvPr>
          <p:cNvCxnSpPr>
            <a:cxnSpLocks/>
          </p:cNvCxnSpPr>
          <p:nvPr/>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 name="Ovaal 48">
            <a:extLst>
              <a:ext uri="{FF2B5EF4-FFF2-40B4-BE49-F238E27FC236}">
                <a16:creationId xmlns:a16="http://schemas.microsoft.com/office/drawing/2014/main" id="{0E0FA127-BE91-4877-B66E-52D53A0CFE88}"/>
              </a:ext>
            </a:extLst>
          </p:cNvPr>
          <p:cNvSpPr/>
          <p:nvPr/>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cxnSp>
        <p:nvCxnSpPr>
          <p:cNvPr id="50" name="Rechte verbindingslijn 49">
            <a:extLst>
              <a:ext uri="{FF2B5EF4-FFF2-40B4-BE49-F238E27FC236}">
                <a16:creationId xmlns:a16="http://schemas.microsoft.com/office/drawing/2014/main" id="{BE0B3B94-DA17-489B-9030-4EAE18F7AB87}"/>
              </a:ext>
            </a:extLst>
          </p:cNvPr>
          <p:cNvCxnSpPr>
            <a:cxnSpLocks/>
          </p:cNvCxnSpPr>
          <p:nvPr userDrawn="1"/>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51" name="Tekstvak 50">
            <a:extLst>
              <a:ext uri="{FF2B5EF4-FFF2-40B4-BE49-F238E27FC236}">
                <a16:creationId xmlns:a16="http://schemas.microsoft.com/office/drawing/2014/main" id="{B4774939-4523-4472-8435-83CA8B608B1C}"/>
              </a:ext>
            </a:extLst>
          </p:cNvPr>
          <p:cNvSpPr txBox="1"/>
          <p:nvPr userDrawn="1"/>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52" name="Rechte verbindingslijn 51">
            <a:extLst>
              <a:ext uri="{FF2B5EF4-FFF2-40B4-BE49-F238E27FC236}">
                <a16:creationId xmlns:a16="http://schemas.microsoft.com/office/drawing/2014/main" id="{7DCB0DF7-E5FC-48F0-9220-7D310D628B1F}"/>
              </a:ext>
            </a:extLst>
          </p:cNvPr>
          <p:cNvCxnSpPr>
            <a:cxnSpLocks/>
          </p:cNvCxnSpPr>
          <p:nvPr userDrawn="1"/>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kstvak 52">
            <a:extLst>
              <a:ext uri="{FF2B5EF4-FFF2-40B4-BE49-F238E27FC236}">
                <a16:creationId xmlns:a16="http://schemas.microsoft.com/office/drawing/2014/main" id="{42C43ABF-1017-45D4-A20E-FF764957C319}"/>
              </a:ext>
            </a:extLst>
          </p:cNvPr>
          <p:cNvSpPr txBox="1"/>
          <p:nvPr userDrawn="1"/>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54" name="Afbeelding 53">
            <a:extLst>
              <a:ext uri="{FF2B5EF4-FFF2-40B4-BE49-F238E27FC236}">
                <a16:creationId xmlns:a16="http://schemas.microsoft.com/office/drawing/2014/main" id="{ACD7FA9F-6CCD-4F11-9832-7FBE20D181E5}"/>
              </a:ext>
            </a:extLst>
          </p:cNvPr>
          <p:cNvPicPr>
            <a:picLocks noChangeAspect="1"/>
          </p:cNvPicPr>
          <p:nvPr userDrawn="1"/>
        </p:nvPicPr>
        <p:blipFill>
          <a:blip r:embed="rId2"/>
          <a:stretch>
            <a:fillRect/>
          </a:stretch>
        </p:blipFill>
        <p:spPr>
          <a:xfrm>
            <a:off x="13260795" y="3645026"/>
            <a:ext cx="2325851" cy="828090"/>
          </a:xfrm>
          <a:prstGeom prst="rect">
            <a:avLst/>
          </a:prstGeom>
        </p:spPr>
      </p:pic>
      <p:cxnSp>
        <p:nvCxnSpPr>
          <p:cNvPr id="55" name="Rechte verbindingslijn met pijl 54">
            <a:extLst>
              <a:ext uri="{FF2B5EF4-FFF2-40B4-BE49-F238E27FC236}">
                <a16:creationId xmlns:a16="http://schemas.microsoft.com/office/drawing/2014/main" id="{88335F12-2F6D-4970-B5A8-02F2189966CF}"/>
              </a:ext>
            </a:extLst>
          </p:cNvPr>
          <p:cNvCxnSpPr>
            <a:cxnSpLocks/>
          </p:cNvCxnSpPr>
          <p:nvPr userDrawn="1"/>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6" name="Ovaal 55">
            <a:extLst>
              <a:ext uri="{FF2B5EF4-FFF2-40B4-BE49-F238E27FC236}">
                <a16:creationId xmlns:a16="http://schemas.microsoft.com/office/drawing/2014/main" id="{FE67EBFB-7114-413D-B426-9DDD2F9CE872}"/>
              </a:ext>
            </a:extLst>
          </p:cNvPr>
          <p:cNvSpPr/>
          <p:nvPr userDrawn="1"/>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sp>
        <p:nvSpPr>
          <p:cNvPr id="57" name="Tijdelijke aanduiding voor tekst 64">
            <a:extLst>
              <a:ext uri="{FF2B5EF4-FFF2-40B4-BE49-F238E27FC236}">
                <a16:creationId xmlns:a16="http://schemas.microsoft.com/office/drawing/2014/main" id="{698B61AF-4E9C-4D1F-A9AD-725DF8D16C99}"/>
              </a:ext>
            </a:extLst>
          </p:cNvPr>
          <p:cNvSpPr>
            <a:spLocks noGrp="1"/>
          </p:cNvSpPr>
          <p:nvPr>
            <p:ph type="body" sz="quarter" idx="18" hasCustomPrompt="1"/>
          </p:nvPr>
        </p:nvSpPr>
        <p:spPr>
          <a:xfrm>
            <a:off x="731838" y="5665919"/>
            <a:ext cx="2162748" cy="798442"/>
          </a:xfrm>
          <a:blipFill>
            <a:blip r:embed="rId3"/>
            <a:srcRect/>
            <a:stretch>
              <a:fillRect t="2362" b="2362"/>
            </a:stretch>
          </a:blipFill>
        </p:spPr>
        <p:txBody>
          <a:bodyPr wrap="square">
            <a:noAutofit/>
          </a:bodyPr>
          <a:lstStyle>
            <a:lvl1pPr marL="0" indent="0">
              <a:buNone/>
              <a:defRPr sz="1200">
                <a:solidFill>
                  <a:schemeClr val="bg2"/>
                </a:solidFill>
              </a:defRPr>
            </a:lvl1pPr>
          </a:lstStyle>
          <a:p>
            <a:pPr lvl="0"/>
            <a:r>
              <a:rPr lang="nl-NL"/>
              <a:t> </a:t>
            </a:r>
          </a:p>
        </p:txBody>
      </p:sp>
    </p:spTree>
    <p:extLst>
      <p:ext uri="{BB962C8B-B14F-4D97-AF65-F5344CB8AC3E}">
        <p14:creationId xmlns:p14="http://schemas.microsoft.com/office/powerpoint/2010/main" val="2596030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21" pos="347" userDrawn="1">
          <p15:clr>
            <a:srgbClr val="FBAE40"/>
          </p15:clr>
        </p15:guide>
        <p15:guide id="22" pos="46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Groot Beeld met Tekstblokken">
    <p:spTree>
      <p:nvGrpSpPr>
        <p:cNvPr id="1" name=""/>
        <p:cNvGrpSpPr/>
        <p:nvPr/>
      </p:nvGrpSpPr>
      <p:grpSpPr>
        <a:xfrm>
          <a:off x="0" y="0"/>
          <a:ext cx="0" cy="0"/>
          <a:chOff x="0" y="0"/>
          <a:chExt cx="0" cy="0"/>
        </a:xfrm>
      </p:grpSpPr>
      <p:sp>
        <p:nvSpPr>
          <p:cNvPr id="12" name="Tijdelijke aanduiding voor afbeelding 8">
            <a:extLst>
              <a:ext uri="{FF2B5EF4-FFF2-40B4-BE49-F238E27FC236}">
                <a16:creationId xmlns:a16="http://schemas.microsoft.com/office/drawing/2014/main" id="{6BF7D5A5-0650-4A96-8F2D-4AC837A6BCCB}"/>
              </a:ext>
            </a:extLst>
          </p:cNvPr>
          <p:cNvSpPr>
            <a:spLocks noGrp="1"/>
          </p:cNvSpPr>
          <p:nvPr>
            <p:ph type="pic" sz="quarter" idx="13"/>
          </p:nvPr>
        </p:nvSpPr>
        <p:spPr>
          <a:xfrm>
            <a:off x="550864" y="0"/>
            <a:ext cx="11641137" cy="5984875"/>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lIns="4320000" tIns="864000" rIns="4320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a:xfrm>
            <a:off x="0" y="2765291"/>
            <a:ext cx="4943871" cy="1079248"/>
          </a:xfrm>
          <a:solidFill>
            <a:schemeClr val="bg2"/>
          </a:solidFill>
        </p:spPr>
        <p:txBody>
          <a:bodyPr wrap="square" lIns="576000" tIns="108000" rIns="144000" bIns="72000" anchor="b" anchorCtr="0">
            <a:spAutoFit/>
          </a:bodyPr>
          <a:lstStyle>
            <a:lvl1pPr>
              <a:defRPr cap="all" baseline="0">
                <a:solidFill>
                  <a:schemeClr val="bg1"/>
                </a:solidFill>
              </a:defRPr>
            </a:lvl1pPr>
          </a:lstStyle>
          <a:p>
            <a:r>
              <a:rPr lang="nl-NL"/>
              <a:t>Klik om stijl te bewerken</a:t>
            </a:r>
          </a:p>
        </p:txBody>
      </p:sp>
      <p:sp>
        <p:nvSpPr>
          <p:cNvPr id="7" name="Tijdelijke aanduiding voor voettekst 6">
            <a:extLst>
              <a:ext uri="{FF2B5EF4-FFF2-40B4-BE49-F238E27FC236}">
                <a16:creationId xmlns:a16="http://schemas.microsoft.com/office/drawing/2014/main" id="{8B4D1BE2-11EC-42BE-AF70-8B98758A1BE2}"/>
              </a:ext>
            </a:extLst>
          </p:cNvPr>
          <p:cNvSpPr>
            <a:spLocks noGrp="1"/>
          </p:cNvSpPr>
          <p:nvPr>
            <p:ph type="ftr" sz="quarter" idx="10"/>
          </p:nvPr>
        </p:nvSpPr>
        <p:spPr/>
        <p:txBody>
          <a:bodyPr/>
          <a:lstStyle/>
          <a:p>
            <a:r>
              <a:rPr lang="nl-NL"/>
              <a:t>Titel van deze presentatie aan Klant X  -  25 November 2022</a:t>
            </a:r>
          </a:p>
        </p:txBody>
      </p:sp>
      <p:sp>
        <p:nvSpPr>
          <p:cNvPr id="8" name="Tijdelijke aanduiding voor dianummer 7">
            <a:extLst>
              <a:ext uri="{FF2B5EF4-FFF2-40B4-BE49-F238E27FC236}">
                <a16:creationId xmlns:a16="http://schemas.microsoft.com/office/drawing/2014/main" id="{2A5C200E-ADE9-4777-84D9-00F49ECBAA0A}"/>
              </a:ext>
            </a:extLst>
          </p:cNvPr>
          <p:cNvSpPr>
            <a:spLocks noGrp="1"/>
          </p:cNvSpPr>
          <p:nvPr>
            <p:ph type="sldNum" sz="quarter" idx="11"/>
          </p:nvPr>
        </p:nvSpPr>
        <p:spPr/>
        <p:txBody>
          <a:bodyPr/>
          <a:lstStyle/>
          <a:p>
            <a:fld id="{7F912F1F-F05B-4031-9FEA-BD968544AE47}" type="slidenum">
              <a:rPr lang="nl-NL" smtClean="0"/>
              <a:pPr/>
              <a:t>‹nr.›</a:t>
            </a:fld>
            <a:endParaRPr lang="nl-NL"/>
          </a:p>
        </p:txBody>
      </p:sp>
      <p:sp>
        <p:nvSpPr>
          <p:cNvPr id="10" name="Tijdelijke aanduiding voor tekst 9">
            <a:extLst>
              <a:ext uri="{FF2B5EF4-FFF2-40B4-BE49-F238E27FC236}">
                <a16:creationId xmlns:a16="http://schemas.microsoft.com/office/drawing/2014/main" id="{E6EEDAD4-5E65-4BA4-B330-6245E5E430E3}"/>
              </a:ext>
            </a:extLst>
          </p:cNvPr>
          <p:cNvSpPr>
            <a:spLocks noGrp="1"/>
          </p:cNvSpPr>
          <p:nvPr>
            <p:ph type="body" sz="quarter" idx="14"/>
          </p:nvPr>
        </p:nvSpPr>
        <p:spPr>
          <a:xfrm>
            <a:off x="550864" y="3842244"/>
            <a:ext cx="3600450" cy="1428697"/>
          </a:xfrm>
          <a:solidFill>
            <a:schemeClr val="accent3"/>
          </a:solidFill>
        </p:spPr>
        <p:txBody>
          <a:bodyPr lIns="144000" tIns="108000" rIns="144000" bIns="108000"/>
          <a:lstStyle>
            <a:lvl1pPr marL="0" indent="0">
              <a:buNone/>
              <a:defRPr>
                <a:solidFill>
                  <a:schemeClr val="bg1"/>
                </a:solidFill>
              </a:defRPr>
            </a:lvl1pPr>
            <a:lvl2pPr marL="238125" indent="-238125">
              <a:buClr>
                <a:schemeClr val="bg1"/>
              </a:buClr>
              <a:buFont typeface="Arial" panose="020B0604020202020204" pitchFamily="34" charset="0"/>
              <a:buChar char="•"/>
              <a:defRPr sz="2000">
                <a:solidFill>
                  <a:schemeClr val="bg1"/>
                </a:solidFill>
              </a:defRPr>
            </a:lvl2pPr>
            <a:lvl3pPr marL="422275" indent="-180975">
              <a:buClr>
                <a:schemeClr val="bg1"/>
              </a:buClr>
              <a:buFont typeface="Calibri" panose="020F0502020204030204" pitchFamily="34" charset="0"/>
              <a:buChar char="-"/>
              <a:defRPr>
                <a:solidFill>
                  <a:schemeClr val="bg1"/>
                </a:solidFill>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930405287"/>
      </p:ext>
    </p:extLst>
  </p:cSld>
  <p:clrMapOvr>
    <a:masterClrMapping/>
  </p:clrMapOvr>
  <p:extLst>
    <p:ext uri="{DCECCB84-F9BA-43D5-87BE-67443E8EF086}">
      <p15:sldGuideLst xmlns:p15="http://schemas.microsoft.com/office/powerpoint/2012/main">
        <p15:guide id="41" pos="347" userDrawn="1">
          <p15:clr>
            <a:srgbClr val="FBAE40"/>
          </p15:clr>
        </p15:guide>
        <p15:guide id="42" orient="horz" pos="3770" userDrawn="1">
          <p15:clr>
            <a:srgbClr val="FBAE40"/>
          </p15:clr>
        </p15:guide>
        <p15:guide id="43" pos="7333" userDrawn="1">
          <p15:clr>
            <a:srgbClr val="FBAE40"/>
          </p15:clr>
        </p15:guide>
        <p15:guide id="44" orient="horz" pos="30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egin pagin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ijdelijke aanduiding voor tekst 2">
            <a:extLst>
              <a:ext uri="{FF2B5EF4-FFF2-40B4-BE49-F238E27FC236}">
                <a16:creationId xmlns:a16="http://schemas.microsoft.com/office/drawing/2014/main" id="{BE2936FD-DE2A-6342-8DCF-A3C83976BB4B}"/>
              </a:ext>
            </a:extLst>
          </p:cNvPr>
          <p:cNvSpPr>
            <a:spLocks noGrp="1"/>
          </p:cNvSpPr>
          <p:nvPr>
            <p:ph type="body" idx="1" hasCustomPrompt="1"/>
          </p:nvPr>
        </p:nvSpPr>
        <p:spPr>
          <a:xfrm>
            <a:off x="660538" y="3472916"/>
            <a:ext cx="5157787" cy="544489"/>
          </a:xfrm>
        </p:spPr>
        <p:txBody>
          <a:bodyPr anchor="b">
            <a:normAutofit/>
          </a:bodyPr>
          <a:lstStyle>
            <a:lvl1pPr marL="0" indent="0">
              <a:buNone/>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Subtitel</a:t>
            </a:r>
          </a:p>
        </p:txBody>
      </p:sp>
      <p:sp>
        <p:nvSpPr>
          <p:cNvPr id="17" name="Tijdelijke aanduiding voor tekst 2">
            <a:extLst>
              <a:ext uri="{FF2B5EF4-FFF2-40B4-BE49-F238E27FC236}">
                <a16:creationId xmlns:a16="http://schemas.microsoft.com/office/drawing/2014/main" id="{3929DDF0-B8D7-0945-BFAA-3ECD82B6D040}"/>
              </a:ext>
            </a:extLst>
          </p:cNvPr>
          <p:cNvSpPr>
            <a:spLocks noGrp="1"/>
          </p:cNvSpPr>
          <p:nvPr>
            <p:ph type="body" idx="10" hasCustomPrompt="1"/>
          </p:nvPr>
        </p:nvSpPr>
        <p:spPr>
          <a:xfrm>
            <a:off x="660537" y="3039018"/>
            <a:ext cx="5157787" cy="544489"/>
          </a:xfrm>
        </p:spPr>
        <p:txBody>
          <a:bodyPr anchor="b">
            <a:noAutofit/>
          </a:bodyPr>
          <a:lstStyle>
            <a:lvl1pPr marL="0" indent="0">
              <a:buNone/>
              <a:defRPr sz="4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Titel</a:t>
            </a:r>
          </a:p>
        </p:txBody>
      </p:sp>
      <p:sp>
        <p:nvSpPr>
          <p:cNvPr id="8" name="Tijdelijke aanduiding voor tekst 2">
            <a:extLst>
              <a:ext uri="{FF2B5EF4-FFF2-40B4-BE49-F238E27FC236}">
                <a16:creationId xmlns:a16="http://schemas.microsoft.com/office/drawing/2014/main" id="{4F594358-C334-7C4B-B1B6-C623EA488B85}"/>
              </a:ext>
            </a:extLst>
          </p:cNvPr>
          <p:cNvSpPr>
            <a:spLocks noGrp="1"/>
          </p:cNvSpPr>
          <p:nvPr>
            <p:ph type="body" idx="11" hasCustomPrompt="1"/>
          </p:nvPr>
        </p:nvSpPr>
        <p:spPr>
          <a:xfrm>
            <a:off x="752475" y="5838305"/>
            <a:ext cx="5157787" cy="272245"/>
          </a:xfrm>
        </p:spPr>
        <p:txBody>
          <a:bodyPr anchor="b">
            <a:normAutofit/>
          </a:bodyPr>
          <a:lstStyle>
            <a:lvl1pPr marL="0" indent="0">
              <a:buNone/>
              <a:defRPr sz="1200" b="0" i="0">
                <a:solidFill>
                  <a:srgbClr val="ED9F2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Datum / locatie</a:t>
            </a:r>
          </a:p>
        </p:txBody>
      </p:sp>
    </p:spTree>
    <p:extLst>
      <p:ext uri="{BB962C8B-B14F-4D97-AF65-F5344CB8AC3E}">
        <p14:creationId xmlns:p14="http://schemas.microsoft.com/office/powerpoint/2010/main" val="3575860754"/>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A0944A0-B1AF-409E-B97B-58899FCB2B68}"/>
              </a:ext>
            </a:extLst>
          </p:cNvPr>
          <p:cNvSpPr>
            <a:spLocks noGrp="1"/>
          </p:cNvSpPr>
          <p:nvPr>
            <p:ph type="dt" sz="half" idx="10"/>
          </p:nvPr>
        </p:nvSpPr>
        <p:spPr/>
        <p:txBody>
          <a:bodyPr/>
          <a:lstStyle/>
          <a:p>
            <a:fld id="{85638E6E-9D4D-45A7-991B-0DA5ABC6BBB7}" type="datetimeFigureOut">
              <a:rPr lang="nl-NL" smtClean="0"/>
              <a:t>4-4-2023</a:t>
            </a:fld>
            <a:endParaRPr lang="nl-NL"/>
          </a:p>
        </p:txBody>
      </p:sp>
      <p:sp>
        <p:nvSpPr>
          <p:cNvPr id="3" name="Tijdelijke aanduiding voor voettekst 2">
            <a:extLst>
              <a:ext uri="{FF2B5EF4-FFF2-40B4-BE49-F238E27FC236}">
                <a16:creationId xmlns:a16="http://schemas.microsoft.com/office/drawing/2014/main" id="{AA8475F6-DFD1-4843-9825-413F85693B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90D86A8-153C-40CD-B63A-1F884BAD709E}"/>
              </a:ext>
            </a:extLst>
          </p:cNvPr>
          <p:cNvSpPr>
            <a:spLocks noGrp="1"/>
          </p:cNvSpPr>
          <p:nvPr>
            <p:ph type="sldNum" sz="quarter" idx="12"/>
          </p:nvPr>
        </p:nvSpPr>
        <p:spPr/>
        <p:txBody>
          <a:bodyPr/>
          <a:lstStyle/>
          <a:p>
            <a:fld id="{B5EF95D2-2489-4D04-9C45-A73DFF6E828E}" type="slidenum">
              <a:rPr lang="nl-NL" smtClean="0"/>
              <a:t>‹nr.›</a:t>
            </a:fld>
            <a:endParaRPr lang="nl-NL"/>
          </a:p>
        </p:txBody>
      </p:sp>
    </p:spTree>
    <p:extLst>
      <p:ext uri="{BB962C8B-B14F-4D97-AF65-F5344CB8AC3E}">
        <p14:creationId xmlns:p14="http://schemas.microsoft.com/office/powerpoint/2010/main" val="84715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2 Tekst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p:txBody>
          <a:bodyPr/>
          <a:lstStyle>
            <a:lvl1pPr>
              <a:defRPr b="1"/>
            </a:lvl1pPr>
          </a:lstStyle>
          <a:p>
            <a:r>
              <a:rPr lang="nl-NL" dirty="0"/>
              <a:t>Klik om stijl te bewerken</a:t>
            </a:r>
          </a:p>
        </p:txBody>
      </p:sp>
      <p:sp>
        <p:nvSpPr>
          <p:cNvPr id="12" name="Tijdelijke aanduiding voor inhoud 2">
            <a:extLst>
              <a:ext uri="{FF2B5EF4-FFF2-40B4-BE49-F238E27FC236}">
                <a16:creationId xmlns:a16="http://schemas.microsoft.com/office/drawing/2014/main" id="{23317519-3A2B-7247-A6DC-BBCA347A7B2E}"/>
              </a:ext>
            </a:extLst>
          </p:cNvPr>
          <p:cNvSpPr>
            <a:spLocks noGrp="1"/>
          </p:cNvSpPr>
          <p:nvPr>
            <p:ph idx="17"/>
          </p:nvPr>
        </p:nvSpPr>
        <p:spPr>
          <a:xfrm>
            <a:off x="550864" y="1268413"/>
            <a:ext cx="5177817" cy="1839477"/>
          </a:xfrm>
        </p:spPr>
        <p:txBody>
          <a:bodyPr/>
          <a:lstStyle>
            <a:lvl1pPr>
              <a:buClr>
                <a:schemeClr val="tx1">
                  <a:lumMod val="65000"/>
                  <a:lumOff val="35000"/>
                </a:schemeClr>
              </a:buClr>
              <a:defRPr/>
            </a:lvl1pPr>
            <a:lvl2pPr>
              <a:buClr>
                <a:schemeClr val="tx1">
                  <a:lumMod val="65000"/>
                  <a:lumOff val="35000"/>
                </a:schemeClr>
              </a:buClr>
              <a:defRPr/>
            </a:lvl2pPr>
            <a:lvl4pPr>
              <a:defRPr>
                <a:solidFill>
                  <a:schemeClr val="tx1">
                    <a:lumMod val="65000"/>
                    <a:lumOff val="35000"/>
                  </a:schemeClr>
                </a:solidFill>
              </a:defRPr>
            </a:lvl4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895142415"/>
      </p:ext>
    </p:extLst>
  </p:cSld>
  <p:clrMapOvr>
    <a:masterClrMapping/>
  </p:clrMapOvr>
  <p:extLst>
    <p:ext uri="{DCECCB84-F9BA-43D5-87BE-67443E8EF086}">
      <p15:sldGuideLst xmlns:p15="http://schemas.microsoft.com/office/powerpoint/2012/main">
        <p15:guide id="81" pos="3840">
          <p15:clr>
            <a:srgbClr val="F26B43"/>
          </p15:clr>
        </p15:guide>
        <p15:guide id="82" orient="horz" pos="3770">
          <p15:clr>
            <a:srgbClr val="F26B43"/>
          </p15:clr>
        </p15:guide>
        <p15:guide id="83" pos="3613">
          <p15:clr>
            <a:srgbClr val="FBAE40"/>
          </p15:clr>
        </p15:guide>
        <p15:guide id="84" pos="4067">
          <p15:clr>
            <a:srgbClr val="FBAE40"/>
          </p15:clr>
        </p15:guide>
        <p15:guide id="85" pos="7333">
          <p15:clr>
            <a:srgbClr val="F26B43"/>
          </p15:clr>
        </p15:guide>
        <p15:guide id="86" pos="347">
          <p15:clr>
            <a:srgbClr val="F26B43"/>
          </p15:clr>
        </p15:guide>
        <p15:guide id="87" orient="horz" pos="799">
          <p15:clr>
            <a:srgbClr val="F26B43"/>
          </p15:clr>
        </p15:guide>
        <p15:guide id="88" orient="horz" pos="3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Blauw Wit">
    <p:spTree>
      <p:nvGrpSpPr>
        <p:cNvPr id="1" name=""/>
        <p:cNvGrpSpPr/>
        <p:nvPr/>
      </p:nvGrpSpPr>
      <p:grpSpPr>
        <a:xfrm>
          <a:off x="0" y="0"/>
          <a:ext cx="0" cy="0"/>
          <a:chOff x="0" y="0"/>
          <a:chExt cx="0" cy="0"/>
        </a:xfrm>
      </p:grpSpPr>
      <p:sp>
        <p:nvSpPr>
          <p:cNvPr id="11" name="Tijdelijke aanduiding voor afbeelding 62">
            <a:extLst>
              <a:ext uri="{FF2B5EF4-FFF2-40B4-BE49-F238E27FC236}">
                <a16:creationId xmlns:a16="http://schemas.microsoft.com/office/drawing/2014/main" id="{D6C5F9B4-7D8E-4780-9B80-211A428E6763}"/>
              </a:ext>
            </a:extLst>
          </p:cNvPr>
          <p:cNvSpPr>
            <a:spLocks noGrp="1"/>
          </p:cNvSpPr>
          <p:nvPr>
            <p:ph type="pic" sz="quarter" idx="15" hasCustomPrompt="1"/>
          </p:nvPr>
        </p:nvSpPr>
        <p:spPr>
          <a:xfrm>
            <a:off x="2957512" y="0"/>
            <a:ext cx="9234488" cy="6858000"/>
          </a:xfrm>
          <a:solidFill>
            <a:schemeClr val="bg1">
              <a:lumMod val="85000"/>
            </a:schemeClr>
          </a:solidFill>
        </p:spPr>
        <p:txBody>
          <a:bodyPr lIns="5040000" rIns="288000" anchor="ctr" anchorCtr="0">
            <a:noAutofit/>
          </a:bodyPr>
          <a:lstStyle>
            <a:lvl1pPr marL="0" indent="0" algn="ctr">
              <a:buNone/>
              <a:defRPr sz="1200"/>
            </a:lvl1pPr>
          </a:lstStyle>
          <a:p>
            <a:r>
              <a:rPr lang="nl-NL"/>
              <a:t>Klik op icoon en plaats beeld  of plaats hetzelfde beeld als op de Opstart dia. Lees verder de instructie rechts over “Uitzoom effect foto” bij de Opstart dia.</a:t>
            </a:r>
          </a:p>
          <a:p>
            <a:br>
              <a:rPr lang="nl-NL"/>
            </a:br>
            <a:r>
              <a:rPr lang="nl-NL"/>
              <a:t>LET OP</a:t>
            </a:r>
            <a:br>
              <a:rPr lang="nl-NL"/>
            </a:br>
            <a:r>
              <a:rPr lang="nl-NL"/>
              <a:t>Zie je de foto of dit beeldkader over de Titel balk liggen, plaats dan dit beeldkader naar de achtergrond.</a:t>
            </a:r>
            <a:br>
              <a:rPr lang="nl-NL"/>
            </a:br>
            <a:r>
              <a:rPr lang="nl-NL"/>
              <a:t>Dit doe je door kader te selecteren; op je rechtermuisknop te klikken en “Naar Achtergrond” te kiezen of klik in de linker kolom met je rechtermuisknop en kies “Dia Herstellen”</a:t>
            </a:r>
          </a:p>
        </p:txBody>
      </p:sp>
      <p:sp>
        <p:nvSpPr>
          <p:cNvPr id="13" name="Tijdelijke aanduiding voor tekst 57">
            <a:extLst>
              <a:ext uri="{FF2B5EF4-FFF2-40B4-BE49-F238E27FC236}">
                <a16:creationId xmlns:a16="http://schemas.microsoft.com/office/drawing/2014/main" id="{A9FAC681-1BCE-4E53-BD70-53955EE74611}"/>
              </a:ext>
            </a:extLst>
          </p:cNvPr>
          <p:cNvSpPr>
            <a:spLocks noGrp="1"/>
          </p:cNvSpPr>
          <p:nvPr>
            <p:ph type="body" sz="quarter" idx="13" hasCustomPrompt="1"/>
          </p:nvPr>
        </p:nvSpPr>
        <p:spPr>
          <a:xfrm>
            <a:off x="0" y="0"/>
            <a:ext cx="6816080" cy="6858001"/>
          </a:xfrm>
          <a:custGeom>
            <a:avLst/>
            <a:gdLst>
              <a:gd name="connsiteX0" fmla="*/ 0 w 7212124"/>
              <a:gd name="connsiteY0" fmla="*/ 0 h 6858001"/>
              <a:gd name="connsiteX1" fmla="*/ 7212124 w 7212124"/>
              <a:gd name="connsiteY1" fmla="*/ 0 h 6858001"/>
              <a:gd name="connsiteX2" fmla="*/ 7212124 w 7212124"/>
              <a:gd name="connsiteY2" fmla="*/ 6858001 h 6858001"/>
              <a:gd name="connsiteX3" fmla="*/ 0 w 7212124"/>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7212124" h="6858001">
                <a:moveTo>
                  <a:pt x="0" y="0"/>
                </a:moveTo>
                <a:lnTo>
                  <a:pt x="7212124" y="0"/>
                </a:lnTo>
                <a:lnTo>
                  <a:pt x="7212124" y="6858001"/>
                </a:lnTo>
                <a:lnTo>
                  <a:pt x="0" y="6858001"/>
                </a:lnTo>
                <a:close/>
              </a:path>
            </a:pathLst>
          </a:custGeom>
          <a:gradFill flip="none" rotWithShape="1">
            <a:gsLst>
              <a:gs pos="44000">
                <a:schemeClr val="bg2"/>
              </a:gs>
              <a:gs pos="100000">
                <a:schemeClr val="bg2">
                  <a:alpha val="0"/>
                </a:schemeClr>
              </a:gs>
            </a:gsLst>
            <a:lin ang="0" scaled="1"/>
            <a:tileRect/>
          </a:gradFill>
        </p:spPr>
        <p:txBody>
          <a:bodyPr wrap="square">
            <a:noAutofit/>
          </a:bodyPr>
          <a:lstStyle>
            <a:lvl1pPr marL="0" indent="0">
              <a:buNone/>
              <a:defRPr/>
            </a:lvl1pPr>
          </a:lstStyle>
          <a:p>
            <a:pPr lvl="0"/>
            <a:r>
              <a:rPr lang="nl-NL"/>
              <a:t> </a:t>
            </a:r>
          </a:p>
        </p:txBody>
      </p:sp>
      <p:sp>
        <p:nvSpPr>
          <p:cNvPr id="61" name="Tijdelijke aanduiding voor tekst 60">
            <a:extLst>
              <a:ext uri="{FF2B5EF4-FFF2-40B4-BE49-F238E27FC236}">
                <a16:creationId xmlns:a16="http://schemas.microsoft.com/office/drawing/2014/main" id="{BA72F348-1BF0-48CF-AEF5-5215BA8AE8D7}"/>
              </a:ext>
            </a:extLst>
          </p:cNvPr>
          <p:cNvSpPr>
            <a:spLocks noGrp="1"/>
          </p:cNvSpPr>
          <p:nvPr>
            <p:ph type="body" sz="quarter" idx="14" hasCustomPrompt="1"/>
          </p:nvPr>
        </p:nvSpPr>
        <p:spPr>
          <a:xfrm>
            <a:off x="550862" y="1628775"/>
            <a:ext cx="5545137" cy="1544239"/>
          </a:xfrm>
          <a:solidFill>
            <a:schemeClr val="bg1"/>
          </a:solidFill>
        </p:spPr>
        <p:txBody>
          <a:bodyPr>
            <a:noAutofit/>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72CA5440-9DC1-40FA-B104-08AE4E790EE6}"/>
              </a:ext>
            </a:extLst>
          </p:cNvPr>
          <p:cNvSpPr>
            <a:spLocks noGrp="1"/>
          </p:cNvSpPr>
          <p:nvPr>
            <p:ph type="ctrTitle" hasCustomPrompt="1"/>
          </p:nvPr>
        </p:nvSpPr>
        <p:spPr>
          <a:xfrm>
            <a:off x="550862" y="1630544"/>
            <a:ext cx="5545137" cy="1542470"/>
          </a:xfrm>
          <a:solidFill>
            <a:schemeClr val="bg1"/>
          </a:solidFill>
        </p:spPr>
        <p:txBody>
          <a:bodyPr wrap="square" lIns="162000" tIns="180000" rIns="180000" bIns="360000" anchor="b" anchorCtr="0">
            <a:spAutoFit/>
          </a:bodyPr>
          <a:lstStyle>
            <a:lvl1pPr algn="l">
              <a:defRPr sz="4000" cap="all" baseline="0">
                <a:solidFill>
                  <a:schemeClr val="bg2"/>
                </a:solidFill>
              </a:defRPr>
            </a:lvl1pPr>
          </a:lstStyle>
          <a:p>
            <a:r>
              <a:rPr lang="nl-NL"/>
              <a:t>Hoofdtitel van deze presentatie</a:t>
            </a:r>
          </a:p>
        </p:txBody>
      </p:sp>
      <p:sp>
        <p:nvSpPr>
          <p:cNvPr id="3" name="Ondertitel 2">
            <a:extLst>
              <a:ext uri="{FF2B5EF4-FFF2-40B4-BE49-F238E27FC236}">
                <a16:creationId xmlns:a16="http://schemas.microsoft.com/office/drawing/2014/main" id="{B606B309-723E-4744-9C27-D8A170100024}"/>
              </a:ext>
            </a:extLst>
          </p:cNvPr>
          <p:cNvSpPr>
            <a:spLocks noGrp="1"/>
          </p:cNvSpPr>
          <p:nvPr>
            <p:ph type="subTitle" idx="1" hasCustomPrompt="1"/>
          </p:nvPr>
        </p:nvSpPr>
        <p:spPr>
          <a:xfrm>
            <a:off x="550863" y="2919405"/>
            <a:ext cx="4447864" cy="514157"/>
          </a:xfrm>
          <a:solidFill>
            <a:schemeClr val="accent3"/>
          </a:solidFill>
        </p:spPr>
        <p:txBody>
          <a:bodyPr wrap="square" lIns="180000" tIns="108000" rIns="180000" bIns="72000">
            <a:spAutoFit/>
          </a:bodyPr>
          <a:lstStyle>
            <a:lvl1pPr marL="0" indent="0" algn="l">
              <a:spcBef>
                <a:spcPts val="0"/>
              </a:spcBef>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66" name="Tijdelijke aanduiding voor tekst 64">
            <a:extLst>
              <a:ext uri="{FF2B5EF4-FFF2-40B4-BE49-F238E27FC236}">
                <a16:creationId xmlns:a16="http://schemas.microsoft.com/office/drawing/2014/main" id="{B26AE3D3-0C57-4C82-B294-149E1153AD3E}"/>
              </a:ext>
            </a:extLst>
          </p:cNvPr>
          <p:cNvSpPr>
            <a:spLocks noGrp="1"/>
          </p:cNvSpPr>
          <p:nvPr>
            <p:ph type="body" sz="quarter" idx="17" hasCustomPrompt="1"/>
          </p:nvPr>
        </p:nvSpPr>
        <p:spPr>
          <a:xfrm>
            <a:off x="734430" y="4540420"/>
            <a:ext cx="5074233" cy="166199"/>
          </a:xfrm>
        </p:spPr>
        <p:txBody>
          <a:bodyPr wrap="square">
            <a:spAutoFit/>
          </a:bodyPr>
          <a:lstStyle>
            <a:lvl1pPr marL="0" indent="0">
              <a:buNone/>
              <a:defRPr sz="1200">
                <a:solidFill>
                  <a:schemeClr val="bg1"/>
                </a:solidFill>
              </a:defRPr>
            </a:lvl1pPr>
          </a:lstStyle>
          <a:p>
            <a:pPr lvl="0"/>
            <a:r>
              <a:rPr lang="nl-NL"/>
              <a:t>Datum  -  Intern/extern – Versie nr.</a:t>
            </a:r>
          </a:p>
        </p:txBody>
      </p:sp>
      <p:sp>
        <p:nvSpPr>
          <p:cNvPr id="65" name="Tijdelijke aanduiding voor tekst 64">
            <a:extLst>
              <a:ext uri="{FF2B5EF4-FFF2-40B4-BE49-F238E27FC236}">
                <a16:creationId xmlns:a16="http://schemas.microsoft.com/office/drawing/2014/main" id="{C2A2D659-A35C-4931-BFD4-F11207E0243C}"/>
              </a:ext>
            </a:extLst>
          </p:cNvPr>
          <p:cNvSpPr>
            <a:spLocks noGrp="1"/>
          </p:cNvSpPr>
          <p:nvPr>
            <p:ph type="body" sz="quarter" idx="16" hasCustomPrompt="1"/>
          </p:nvPr>
        </p:nvSpPr>
        <p:spPr>
          <a:xfrm>
            <a:off x="734430" y="3924087"/>
            <a:ext cx="5074233" cy="221599"/>
          </a:xfrm>
        </p:spPr>
        <p:txBody>
          <a:bodyPr wrap="square">
            <a:spAutoFit/>
          </a:bodyPr>
          <a:lstStyle>
            <a:lvl1pPr marL="0" indent="0">
              <a:buNone/>
              <a:defRPr sz="1600">
                <a:solidFill>
                  <a:schemeClr val="bg1"/>
                </a:solidFill>
              </a:defRPr>
            </a:lvl1pPr>
          </a:lstStyle>
          <a:p>
            <a:pPr lvl="0"/>
            <a:r>
              <a:rPr lang="nl-NL"/>
              <a:t>Naam - functie</a:t>
            </a:r>
          </a:p>
        </p:txBody>
      </p:sp>
      <p:cxnSp>
        <p:nvCxnSpPr>
          <p:cNvPr id="14" name="Rechte verbindingslijn 13">
            <a:extLst>
              <a:ext uri="{FF2B5EF4-FFF2-40B4-BE49-F238E27FC236}">
                <a16:creationId xmlns:a16="http://schemas.microsoft.com/office/drawing/2014/main" id="{D6DD74CF-EE5A-4ABD-BAA2-7A86E2E227BF}"/>
              </a:ext>
            </a:extLst>
          </p:cNvPr>
          <p:cNvCxnSpPr>
            <a:cxnSpLocks/>
          </p:cNvCxnSpPr>
          <p:nvPr/>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27BE8D53-8571-43C3-806D-DBF330026F4C}"/>
              </a:ext>
            </a:extLst>
          </p:cNvPr>
          <p:cNvSpPr txBox="1"/>
          <p:nvPr/>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16" name="Rechte verbindingslijn 15">
            <a:extLst>
              <a:ext uri="{FF2B5EF4-FFF2-40B4-BE49-F238E27FC236}">
                <a16:creationId xmlns:a16="http://schemas.microsoft.com/office/drawing/2014/main" id="{FFF7DA5B-7316-4A10-A02F-22D4BCA5F952}"/>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756312D6-A8C9-49A5-945E-96117FA9ED63}"/>
              </a:ext>
            </a:extLst>
          </p:cNvPr>
          <p:cNvSpPr txBox="1"/>
          <p:nvPr/>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18" name="Afbeelding 17">
            <a:extLst>
              <a:ext uri="{FF2B5EF4-FFF2-40B4-BE49-F238E27FC236}">
                <a16:creationId xmlns:a16="http://schemas.microsoft.com/office/drawing/2014/main" id="{16D6B7D4-CB58-4B2C-9536-7A77B400EDB4}"/>
              </a:ext>
            </a:extLst>
          </p:cNvPr>
          <p:cNvPicPr>
            <a:picLocks noChangeAspect="1"/>
          </p:cNvPicPr>
          <p:nvPr/>
        </p:nvPicPr>
        <p:blipFill>
          <a:blip r:embed="rId2"/>
          <a:stretch>
            <a:fillRect/>
          </a:stretch>
        </p:blipFill>
        <p:spPr>
          <a:xfrm>
            <a:off x="13260795" y="3645026"/>
            <a:ext cx="2325851" cy="828090"/>
          </a:xfrm>
          <a:prstGeom prst="rect">
            <a:avLst/>
          </a:prstGeom>
        </p:spPr>
      </p:pic>
      <p:cxnSp>
        <p:nvCxnSpPr>
          <p:cNvPr id="19" name="Rechte verbindingslijn met pijl 18">
            <a:extLst>
              <a:ext uri="{FF2B5EF4-FFF2-40B4-BE49-F238E27FC236}">
                <a16:creationId xmlns:a16="http://schemas.microsoft.com/office/drawing/2014/main" id="{2D6662FF-6286-4819-9CBC-7FA0D1DA1DB0}"/>
              </a:ext>
            </a:extLst>
          </p:cNvPr>
          <p:cNvCxnSpPr>
            <a:cxnSpLocks/>
          </p:cNvCxnSpPr>
          <p:nvPr/>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 name="Ovaal 19">
            <a:extLst>
              <a:ext uri="{FF2B5EF4-FFF2-40B4-BE49-F238E27FC236}">
                <a16:creationId xmlns:a16="http://schemas.microsoft.com/office/drawing/2014/main" id="{DC8B36D8-6BD4-45F1-9E7D-CE53FBE2BC01}"/>
              </a:ext>
            </a:extLst>
          </p:cNvPr>
          <p:cNvSpPr/>
          <p:nvPr/>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cxnSp>
        <p:nvCxnSpPr>
          <p:cNvPr id="21" name="Rechte verbindingslijn 20">
            <a:extLst>
              <a:ext uri="{FF2B5EF4-FFF2-40B4-BE49-F238E27FC236}">
                <a16:creationId xmlns:a16="http://schemas.microsoft.com/office/drawing/2014/main" id="{95910809-0304-4809-8A7A-AB115973B8AE}"/>
              </a:ext>
            </a:extLst>
          </p:cNvPr>
          <p:cNvCxnSpPr>
            <a:cxnSpLocks/>
          </p:cNvCxnSpPr>
          <p:nvPr/>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DA0E23FC-39B8-4DF9-B9F2-75CCC2010322}"/>
              </a:ext>
            </a:extLst>
          </p:cNvPr>
          <p:cNvSpPr txBox="1"/>
          <p:nvPr/>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23" name="Rechte verbindingslijn 22">
            <a:extLst>
              <a:ext uri="{FF2B5EF4-FFF2-40B4-BE49-F238E27FC236}">
                <a16:creationId xmlns:a16="http://schemas.microsoft.com/office/drawing/2014/main" id="{C5C3F1FB-2C62-47BC-B0C8-E1AE20546E96}"/>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kstvak 23">
            <a:extLst>
              <a:ext uri="{FF2B5EF4-FFF2-40B4-BE49-F238E27FC236}">
                <a16:creationId xmlns:a16="http://schemas.microsoft.com/office/drawing/2014/main" id="{7499708C-124F-4B59-A33F-6494D17C1379}"/>
              </a:ext>
            </a:extLst>
          </p:cNvPr>
          <p:cNvSpPr txBox="1"/>
          <p:nvPr/>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25" name="Afbeelding 24">
            <a:extLst>
              <a:ext uri="{FF2B5EF4-FFF2-40B4-BE49-F238E27FC236}">
                <a16:creationId xmlns:a16="http://schemas.microsoft.com/office/drawing/2014/main" id="{B1608F59-89D4-4A9D-B1B3-757CB1A42EE7}"/>
              </a:ext>
            </a:extLst>
          </p:cNvPr>
          <p:cNvPicPr>
            <a:picLocks noChangeAspect="1"/>
          </p:cNvPicPr>
          <p:nvPr/>
        </p:nvPicPr>
        <p:blipFill>
          <a:blip r:embed="rId2"/>
          <a:stretch>
            <a:fillRect/>
          </a:stretch>
        </p:blipFill>
        <p:spPr>
          <a:xfrm>
            <a:off x="13260795" y="3645026"/>
            <a:ext cx="2325851" cy="828090"/>
          </a:xfrm>
          <a:prstGeom prst="rect">
            <a:avLst/>
          </a:prstGeom>
        </p:spPr>
      </p:pic>
      <p:cxnSp>
        <p:nvCxnSpPr>
          <p:cNvPr id="26" name="Rechte verbindingslijn met pijl 25">
            <a:extLst>
              <a:ext uri="{FF2B5EF4-FFF2-40B4-BE49-F238E27FC236}">
                <a16:creationId xmlns:a16="http://schemas.microsoft.com/office/drawing/2014/main" id="{25834B0A-3672-4D58-A553-85A5333F80A6}"/>
              </a:ext>
            </a:extLst>
          </p:cNvPr>
          <p:cNvCxnSpPr>
            <a:cxnSpLocks/>
          </p:cNvCxnSpPr>
          <p:nvPr/>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Ovaal 26">
            <a:extLst>
              <a:ext uri="{FF2B5EF4-FFF2-40B4-BE49-F238E27FC236}">
                <a16:creationId xmlns:a16="http://schemas.microsoft.com/office/drawing/2014/main" id="{6FC7E93E-14F6-4001-9EF1-CD9CBD05362F}"/>
              </a:ext>
            </a:extLst>
          </p:cNvPr>
          <p:cNvSpPr/>
          <p:nvPr/>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cxnSp>
        <p:nvCxnSpPr>
          <p:cNvPr id="28" name="Rechte verbindingslijn 27">
            <a:extLst>
              <a:ext uri="{FF2B5EF4-FFF2-40B4-BE49-F238E27FC236}">
                <a16:creationId xmlns:a16="http://schemas.microsoft.com/office/drawing/2014/main" id="{DA8B439C-E135-45AD-844A-39358EBB0564}"/>
              </a:ext>
            </a:extLst>
          </p:cNvPr>
          <p:cNvCxnSpPr>
            <a:cxnSpLocks/>
          </p:cNvCxnSpPr>
          <p:nvPr/>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60FFE378-8AD6-4AFC-BFB2-19AFA1F32962}"/>
              </a:ext>
            </a:extLst>
          </p:cNvPr>
          <p:cNvSpPr txBox="1"/>
          <p:nvPr/>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30" name="Rechte verbindingslijn 29">
            <a:extLst>
              <a:ext uri="{FF2B5EF4-FFF2-40B4-BE49-F238E27FC236}">
                <a16:creationId xmlns:a16="http://schemas.microsoft.com/office/drawing/2014/main" id="{B65B921E-CA03-495C-9CC5-94B4E941E5B8}"/>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EA84CA9B-EADF-47FF-8E26-463470CF834A}"/>
              </a:ext>
            </a:extLst>
          </p:cNvPr>
          <p:cNvSpPr txBox="1"/>
          <p:nvPr/>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32" name="Afbeelding 31">
            <a:extLst>
              <a:ext uri="{FF2B5EF4-FFF2-40B4-BE49-F238E27FC236}">
                <a16:creationId xmlns:a16="http://schemas.microsoft.com/office/drawing/2014/main" id="{D074CBBE-8A6B-4863-A73E-CA200C781310}"/>
              </a:ext>
            </a:extLst>
          </p:cNvPr>
          <p:cNvPicPr>
            <a:picLocks noChangeAspect="1"/>
          </p:cNvPicPr>
          <p:nvPr/>
        </p:nvPicPr>
        <p:blipFill>
          <a:blip r:embed="rId2"/>
          <a:stretch>
            <a:fillRect/>
          </a:stretch>
        </p:blipFill>
        <p:spPr>
          <a:xfrm>
            <a:off x="13260795" y="3645026"/>
            <a:ext cx="2325851" cy="828090"/>
          </a:xfrm>
          <a:prstGeom prst="rect">
            <a:avLst/>
          </a:prstGeom>
        </p:spPr>
      </p:pic>
      <p:cxnSp>
        <p:nvCxnSpPr>
          <p:cNvPr id="33" name="Rechte verbindingslijn met pijl 32">
            <a:extLst>
              <a:ext uri="{FF2B5EF4-FFF2-40B4-BE49-F238E27FC236}">
                <a16:creationId xmlns:a16="http://schemas.microsoft.com/office/drawing/2014/main" id="{4AE1AAC4-C098-44A2-84F7-8B44500A757E}"/>
              </a:ext>
            </a:extLst>
          </p:cNvPr>
          <p:cNvCxnSpPr>
            <a:cxnSpLocks/>
          </p:cNvCxnSpPr>
          <p:nvPr/>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4" name="Ovaal 33">
            <a:extLst>
              <a:ext uri="{FF2B5EF4-FFF2-40B4-BE49-F238E27FC236}">
                <a16:creationId xmlns:a16="http://schemas.microsoft.com/office/drawing/2014/main" id="{A22A3159-5E1C-416C-BBAC-29600F7FF140}"/>
              </a:ext>
            </a:extLst>
          </p:cNvPr>
          <p:cNvSpPr/>
          <p:nvPr/>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cxnSp>
        <p:nvCxnSpPr>
          <p:cNvPr id="36" name="Rechte verbindingslijn 35">
            <a:extLst>
              <a:ext uri="{FF2B5EF4-FFF2-40B4-BE49-F238E27FC236}">
                <a16:creationId xmlns:a16="http://schemas.microsoft.com/office/drawing/2014/main" id="{5C9520EC-357C-4475-9CC7-ED3950E05DBF}"/>
              </a:ext>
            </a:extLst>
          </p:cNvPr>
          <p:cNvCxnSpPr>
            <a:cxnSpLocks/>
          </p:cNvCxnSpPr>
          <p:nvPr/>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37" name="Tekstvak 36">
            <a:extLst>
              <a:ext uri="{FF2B5EF4-FFF2-40B4-BE49-F238E27FC236}">
                <a16:creationId xmlns:a16="http://schemas.microsoft.com/office/drawing/2014/main" id="{AE40BDDB-C0C2-4D31-ADF8-AB20324A0AED}"/>
              </a:ext>
            </a:extLst>
          </p:cNvPr>
          <p:cNvSpPr txBox="1"/>
          <p:nvPr/>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38" name="Rechte verbindingslijn 37">
            <a:extLst>
              <a:ext uri="{FF2B5EF4-FFF2-40B4-BE49-F238E27FC236}">
                <a16:creationId xmlns:a16="http://schemas.microsoft.com/office/drawing/2014/main" id="{1A420795-3A02-492D-AC7B-32698856478F}"/>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kstvak 38">
            <a:extLst>
              <a:ext uri="{FF2B5EF4-FFF2-40B4-BE49-F238E27FC236}">
                <a16:creationId xmlns:a16="http://schemas.microsoft.com/office/drawing/2014/main" id="{8F034F2C-6727-4C15-9D8C-39A49E4D2ADC}"/>
              </a:ext>
            </a:extLst>
          </p:cNvPr>
          <p:cNvSpPr txBox="1"/>
          <p:nvPr/>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40" name="Afbeelding 39">
            <a:extLst>
              <a:ext uri="{FF2B5EF4-FFF2-40B4-BE49-F238E27FC236}">
                <a16:creationId xmlns:a16="http://schemas.microsoft.com/office/drawing/2014/main" id="{6647E23A-A79F-4989-B8D1-C9531A469FDC}"/>
              </a:ext>
            </a:extLst>
          </p:cNvPr>
          <p:cNvPicPr>
            <a:picLocks noChangeAspect="1"/>
          </p:cNvPicPr>
          <p:nvPr/>
        </p:nvPicPr>
        <p:blipFill>
          <a:blip r:embed="rId2"/>
          <a:stretch>
            <a:fillRect/>
          </a:stretch>
        </p:blipFill>
        <p:spPr>
          <a:xfrm>
            <a:off x="13260795" y="3645026"/>
            <a:ext cx="2325851" cy="828090"/>
          </a:xfrm>
          <a:prstGeom prst="rect">
            <a:avLst/>
          </a:prstGeom>
        </p:spPr>
      </p:pic>
      <p:cxnSp>
        <p:nvCxnSpPr>
          <p:cNvPr id="41" name="Rechte verbindingslijn met pijl 40">
            <a:extLst>
              <a:ext uri="{FF2B5EF4-FFF2-40B4-BE49-F238E27FC236}">
                <a16:creationId xmlns:a16="http://schemas.microsoft.com/office/drawing/2014/main" id="{B45C55F4-7497-4600-85A6-CB84F307696F}"/>
              </a:ext>
            </a:extLst>
          </p:cNvPr>
          <p:cNvCxnSpPr>
            <a:cxnSpLocks/>
          </p:cNvCxnSpPr>
          <p:nvPr/>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 name="Ovaal 41">
            <a:extLst>
              <a:ext uri="{FF2B5EF4-FFF2-40B4-BE49-F238E27FC236}">
                <a16:creationId xmlns:a16="http://schemas.microsoft.com/office/drawing/2014/main" id="{4A4B3D87-70C2-4E82-8ACF-043B567F5CC5}"/>
              </a:ext>
            </a:extLst>
          </p:cNvPr>
          <p:cNvSpPr/>
          <p:nvPr/>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cxnSp>
        <p:nvCxnSpPr>
          <p:cNvPr id="43" name="Rechte verbindingslijn 42">
            <a:extLst>
              <a:ext uri="{FF2B5EF4-FFF2-40B4-BE49-F238E27FC236}">
                <a16:creationId xmlns:a16="http://schemas.microsoft.com/office/drawing/2014/main" id="{F415E596-14BC-47B9-A286-98B21727A169}"/>
              </a:ext>
            </a:extLst>
          </p:cNvPr>
          <p:cNvCxnSpPr>
            <a:cxnSpLocks/>
          </p:cNvCxnSpPr>
          <p:nvPr/>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44" name="Tekstvak 43">
            <a:extLst>
              <a:ext uri="{FF2B5EF4-FFF2-40B4-BE49-F238E27FC236}">
                <a16:creationId xmlns:a16="http://schemas.microsoft.com/office/drawing/2014/main" id="{9F318DB1-44FF-4F67-AA8E-3A9EC5176862}"/>
              </a:ext>
            </a:extLst>
          </p:cNvPr>
          <p:cNvSpPr txBox="1"/>
          <p:nvPr/>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45" name="Rechte verbindingslijn 44">
            <a:extLst>
              <a:ext uri="{FF2B5EF4-FFF2-40B4-BE49-F238E27FC236}">
                <a16:creationId xmlns:a16="http://schemas.microsoft.com/office/drawing/2014/main" id="{F41485F6-50D0-4B49-8B33-C9B1626313D5}"/>
              </a:ext>
            </a:extLst>
          </p:cNvPr>
          <p:cNvCxnSpPr>
            <a:cxnSpLocks/>
          </p:cNvCxnSpPr>
          <p:nvPr/>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kstvak 45">
            <a:extLst>
              <a:ext uri="{FF2B5EF4-FFF2-40B4-BE49-F238E27FC236}">
                <a16:creationId xmlns:a16="http://schemas.microsoft.com/office/drawing/2014/main" id="{FF0F459E-71BE-4DB1-879B-7BB73A94B3C1}"/>
              </a:ext>
            </a:extLst>
          </p:cNvPr>
          <p:cNvSpPr txBox="1"/>
          <p:nvPr/>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47" name="Afbeelding 46">
            <a:extLst>
              <a:ext uri="{FF2B5EF4-FFF2-40B4-BE49-F238E27FC236}">
                <a16:creationId xmlns:a16="http://schemas.microsoft.com/office/drawing/2014/main" id="{D48A4B29-6C36-4AD1-BAD6-4603EC9AC7C0}"/>
              </a:ext>
            </a:extLst>
          </p:cNvPr>
          <p:cNvPicPr>
            <a:picLocks noChangeAspect="1"/>
          </p:cNvPicPr>
          <p:nvPr/>
        </p:nvPicPr>
        <p:blipFill>
          <a:blip r:embed="rId2"/>
          <a:stretch>
            <a:fillRect/>
          </a:stretch>
        </p:blipFill>
        <p:spPr>
          <a:xfrm>
            <a:off x="13260795" y="3645026"/>
            <a:ext cx="2325851" cy="828090"/>
          </a:xfrm>
          <a:prstGeom prst="rect">
            <a:avLst/>
          </a:prstGeom>
        </p:spPr>
      </p:pic>
      <p:cxnSp>
        <p:nvCxnSpPr>
          <p:cNvPr id="48" name="Rechte verbindingslijn met pijl 47">
            <a:extLst>
              <a:ext uri="{FF2B5EF4-FFF2-40B4-BE49-F238E27FC236}">
                <a16:creationId xmlns:a16="http://schemas.microsoft.com/office/drawing/2014/main" id="{9ED276BB-61B4-4538-99DA-12B0F3FB10E3}"/>
              </a:ext>
            </a:extLst>
          </p:cNvPr>
          <p:cNvCxnSpPr>
            <a:cxnSpLocks/>
          </p:cNvCxnSpPr>
          <p:nvPr/>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 name="Ovaal 48">
            <a:extLst>
              <a:ext uri="{FF2B5EF4-FFF2-40B4-BE49-F238E27FC236}">
                <a16:creationId xmlns:a16="http://schemas.microsoft.com/office/drawing/2014/main" id="{C68BDCF8-A043-4888-ADF8-CCA75F998FF4}"/>
              </a:ext>
            </a:extLst>
          </p:cNvPr>
          <p:cNvSpPr/>
          <p:nvPr/>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cxnSp>
        <p:nvCxnSpPr>
          <p:cNvPr id="50" name="Rechte verbindingslijn 49">
            <a:extLst>
              <a:ext uri="{FF2B5EF4-FFF2-40B4-BE49-F238E27FC236}">
                <a16:creationId xmlns:a16="http://schemas.microsoft.com/office/drawing/2014/main" id="{84C5F8E9-DEB1-4EB2-BB0D-26694AD17EE3}"/>
              </a:ext>
            </a:extLst>
          </p:cNvPr>
          <p:cNvCxnSpPr>
            <a:cxnSpLocks/>
          </p:cNvCxnSpPr>
          <p:nvPr userDrawn="1"/>
        </p:nvCxnSpPr>
        <p:spPr>
          <a:xfrm>
            <a:off x="-3298866" y="-4629"/>
            <a:ext cx="3134444" cy="0"/>
          </a:xfrm>
          <a:prstGeom prst="line">
            <a:avLst/>
          </a:prstGeom>
          <a:ln>
            <a:solidFill>
              <a:srgbClr val="E6E6E6"/>
            </a:solidFill>
          </a:ln>
        </p:spPr>
        <p:style>
          <a:lnRef idx="1">
            <a:schemeClr val="accent1"/>
          </a:lnRef>
          <a:fillRef idx="0">
            <a:schemeClr val="accent1"/>
          </a:fillRef>
          <a:effectRef idx="0">
            <a:schemeClr val="accent1"/>
          </a:effectRef>
          <a:fontRef idx="minor">
            <a:schemeClr val="tx1"/>
          </a:fontRef>
        </p:style>
      </p:cxnSp>
      <p:sp>
        <p:nvSpPr>
          <p:cNvPr id="51" name="Tekstvak 50">
            <a:extLst>
              <a:ext uri="{FF2B5EF4-FFF2-40B4-BE49-F238E27FC236}">
                <a16:creationId xmlns:a16="http://schemas.microsoft.com/office/drawing/2014/main" id="{3C20C781-5027-48DB-869B-08BD453ABD0D}"/>
              </a:ext>
            </a:extLst>
          </p:cNvPr>
          <p:cNvSpPr txBox="1"/>
          <p:nvPr userDrawn="1"/>
        </p:nvSpPr>
        <p:spPr>
          <a:xfrm>
            <a:off x="-3298866" y="108998"/>
            <a:ext cx="3134444" cy="184666"/>
          </a:xfrm>
          <a:prstGeom prst="rect">
            <a:avLst/>
          </a:prstGeom>
          <a:noFill/>
        </p:spPr>
        <p:txBody>
          <a:bodyPr wrap="square" lIns="0" tIns="0" rIns="0" bIns="0" rtlCol="0">
            <a:spAutoFit/>
          </a:bodyPr>
          <a:lstStyle/>
          <a:p>
            <a:pPr>
              <a:spcBef>
                <a:spcPts val="300"/>
              </a:spcBef>
            </a:pPr>
            <a:r>
              <a:rPr lang="nl-NL" sz="1200" b="1">
                <a:solidFill>
                  <a:schemeClr val="accent1"/>
                </a:solidFill>
              </a:rPr>
              <a:t>   </a:t>
            </a:r>
            <a:endParaRPr lang="nl-NL" sz="1100" b="0" kern="1200">
              <a:solidFill>
                <a:srgbClr val="595959"/>
              </a:solidFill>
              <a:latin typeface="+mn-lt"/>
              <a:ea typeface="+mn-ea"/>
              <a:cs typeface="+mn-cs"/>
            </a:endParaRPr>
          </a:p>
        </p:txBody>
      </p:sp>
      <p:cxnSp>
        <p:nvCxnSpPr>
          <p:cNvPr id="52" name="Rechte verbindingslijn 51">
            <a:extLst>
              <a:ext uri="{FF2B5EF4-FFF2-40B4-BE49-F238E27FC236}">
                <a16:creationId xmlns:a16="http://schemas.microsoft.com/office/drawing/2014/main" id="{32595685-9F01-4D1D-AC1D-08064EBB1403}"/>
              </a:ext>
            </a:extLst>
          </p:cNvPr>
          <p:cNvCxnSpPr>
            <a:cxnSpLocks/>
          </p:cNvCxnSpPr>
          <p:nvPr userDrawn="1"/>
        </p:nvCxnSpPr>
        <p:spPr>
          <a:xfrm>
            <a:off x="12358600" y="-4629"/>
            <a:ext cx="3134444"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kstvak 52">
            <a:extLst>
              <a:ext uri="{FF2B5EF4-FFF2-40B4-BE49-F238E27FC236}">
                <a16:creationId xmlns:a16="http://schemas.microsoft.com/office/drawing/2014/main" id="{3E9BBDDB-33A2-4827-90D8-273F0270F159}"/>
              </a:ext>
            </a:extLst>
          </p:cNvPr>
          <p:cNvSpPr txBox="1"/>
          <p:nvPr userDrawn="1"/>
        </p:nvSpPr>
        <p:spPr>
          <a:xfrm>
            <a:off x="12358600" y="108999"/>
            <a:ext cx="3134444" cy="6678751"/>
          </a:xfrm>
          <a:prstGeom prst="rect">
            <a:avLst/>
          </a:prstGeom>
          <a:noFill/>
        </p:spPr>
        <p:txBody>
          <a:bodyPr wrap="square" lIns="0" tIns="0" rIns="0" bIns="0" rtlCol="0">
            <a:spAutoFit/>
          </a:bodyPr>
          <a:lstStyle/>
          <a:p>
            <a:pPr>
              <a:spcBef>
                <a:spcPts val="300"/>
              </a:spcBef>
            </a:pPr>
            <a:r>
              <a:rPr lang="nl-NL" sz="1200" b="1">
                <a:solidFill>
                  <a:schemeClr val="accent1"/>
                </a:solidFill>
              </a:rPr>
              <a:t>OPSTART EN TITEL DIA NIET ZELF MAKEN!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Wij hebben nl al heel veel diverse Opstart en Titel dia’s klaar staan voor alle soorten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Het zijn zorgvuldig uit gekaderde foto’s, huisstijl compliant en ze vertegenwoordigen alle sectoren.</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Je kan deze Opstart en Titel dia’s vinden in een speciaal “Timesaver Titel dia” document</a:t>
            </a:r>
          </a:p>
          <a:p>
            <a:pPr marL="228600" indent="-228600" algn="l" defTabSz="914400" rtl="0" eaLnBrk="1" latinLnBrk="0" hangingPunct="1">
              <a:spcBef>
                <a:spcPts val="300"/>
              </a:spcBef>
              <a:buAutoNum type="arabicPeriod"/>
            </a:pPr>
            <a:r>
              <a:rPr lang="nl-NL" sz="1100" b="0" kern="1200">
                <a:solidFill>
                  <a:srgbClr val="595959"/>
                </a:solidFill>
                <a:latin typeface="+mn-lt"/>
                <a:ea typeface="+mn-ea"/>
                <a:cs typeface="+mn-cs"/>
              </a:rPr>
              <a:t>Waar? Op onze server. Klik op de link hieronder </a:t>
            </a:r>
          </a:p>
          <a:p>
            <a:pPr>
              <a:spcBef>
                <a:spcPts val="300"/>
              </a:spcBef>
            </a:pPr>
            <a:endParaRPr lang="nl-NL" sz="1100" b="0" kern="1200">
              <a:solidFill>
                <a:srgbClr val="595959"/>
              </a:solidFill>
              <a:latin typeface="+mn-lt"/>
              <a:ea typeface="+mn-ea"/>
              <a:cs typeface="+mn-cs"/>
            </a:endParaRPr>
          </a:p>
          <a:p>
            <a:pPr>
              <a:spcBef>
                <a:spcPts val="300"/>
              </a:spcBef>
            </a:pPr>
            <a:endParaRPr lang="nl-NL" sz="1100" b="0" kern="1200">
              <a:solidFill>
                <a:srgbClr val="595959"/>
              </a:solidFill>
              <a:latin typeface="+mn-lt"/>
              <a:ea typeface="+mn-ea"/>
              <a:cs typeface="+mn-cs"/>
            </a:endParaRPr>
          </a:p>
          <a:p>
            <a:pPr>
              <a:spcBef>
                <a:spcPts val="300"/>
              </a:spcBef>
            </a:pPr>
            <a:r>
              <a:rPr lang="nl-NL" sz="1200" b="1" kern="1200">
                <a:solidFill>
                  <a:schemeClr val="bg2"/>
                </a:solidFill>
                <a:latin typeface="+mn-lt"/>
                <a:ea typeface="+mn-ea"/>
                <a:cs typeface="+mn-cs"/>
              </a:rPr>
              <a:t>TITEL DIA INSTRUCTIES:</a:t>
            </a:r>
          </a:p>
          <a:p>
            <a:pPr marL="228600" indent="-228600">
              <a:spcBef>
                <a:spcPts val="300"/>
              </a:spcBef>
              <a:buAutoNum type="arabicPeriod"/>
            </a:pPr>
            <a:endParaRPr lang="nl-NL" sz="1100" b="0">
              <a:solidFill>
                <a:srgbClr val="595959"/>
              </a:solidFill>
            </a:endParaRPr>
          </a:p>
          <a:p>
            <a:pPr marL="0" indent="0">
              <a:spcBef>
                <a:spcPts val="300"/>
              </a:spcBef>
              <a:buNone/>
            </a:pPr>
            <a:r>
              <a:rPr lang="nl-NL" sz="1200" b="1">
                <a:solidFill>
                  <a:schemeClr val="bg2"/>
                </a:solidFill>
              </a:rPr>
              <a:t>Kleine hack (bug) Titel en Sub titel balk</a:t>
            </a:r>
          </a:p>
          <a:p>
            <a:pPr marL="0" indent="0">
              <a:spcBef>
                <a:spcPts val="300"/>
              </a:spcBef>
              <a:buNone/>
            </a:pPr>
            <a:r>
              <a:rPr lang="nl-NL" sz="1100" b="0">
                <a:solidFill>
                  <a:srgbClr val="595959"/>
                </a:solidFill>
              </a:rPr>
              <a:t>Wanneer je klikt in de linker kolom met je rechtermuisknop en kiest “Dia Herstellen”, kan het zijn dat een deel van je Titel of Subtitel uit de balk loopt. Dit los je op door een spatie te plaatsen aan het eind van de titel </a:t>
            </a:r>
            <a:r>
              <a:rPr lang="nl-NL" sz="1100" b="1">
                <a:solidFill>
                  <a:schemeClr val="tx2"/>
                </a:solidFill>
              </a:rPr>
              <a:t>(1)</a:t>
            </a:r>
            <a:r>
              <a:rPr lang="nl-NL" sz="1100" b="0">
                <a:solidFill>
                  <a:srgbClr val="595959"/>
                </a:solidFill>
              </a:rPr>
              <a:t> of als er al een spatie staat, door de spatie weg te halen.</a:t>
            </a: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endParaRPr lang="nl-NL" sz="1100" b="0" kern="1200">
              <a:solidFill>
                <a:srgbClr val="595959"/>
              </a:solidFill>
              <a:latin typeface="+mn-lt"/>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nl-NL" sz="1200" b="1" i="0" u="none" strike="noStrike" kern="1200" cap="none" spc="0" normalizeH="0" baseline="0" noProof="0">
                <a:ln>
                  <a:noFill/>
                </a:ln>
                <a:solidFill>
                  <a:srgbClr val="004077"/>
                </a:solidFill>
                <a:effectLst/>
                <a:uLnTx/>
                <a:uFillTx/>
                <a:latin typeface="Calibri" panose="020F0502020204030204"/>
                <a:ea typeface="+mn-ea"/>
                <a:cs typeface="+mn-cs"/>
              </a:rPr>
              <a:t>Titel dia animatie met de Opstart dia</a:t>
            </a:r>
          </a:p>
          <a:p>
            <a:pPr marL="0" indent="0">
              <a:spcBef>
                <a:spcPts val="300"/>
              </a:spcBef>
              <a:buNone/>
            </a:pPr>
            <a:r>
              <a:rPr lang="nl-NL" sz="1100" b="0">
                <a:solidFill>
                  <a:srgbClr val="595959"/>
                </a:solidFill>
              </a:rPr>
              <a:t>Om de animatie goed te laten lopen, moet in beide dia’s een zelfde beeld zitten en moet </a:t>
            </a:r>
            <a:r>
              <a:rPr lang="nl-NL" sz="1100" b="0" kern="1200">
                <a:solidFill>
                  <a:srgbClr val="595959"/>
                </a:solidFill>
                <a:latin typeface="+mn-lt"/>
                <a:ea typeface="+mn-ea"/>
                <a:cs typeface="+mn-cs"/>
              </a:rPr>
              <a:t>in deze “Titel dia” de twee tekst kaders onder de Sub titel ingevuld zijn.</a:t>
            </a:r>
          </a:p>
          <a:p>
            <a:pPr marL="0" indent="0">
              <a:spcBef>
                <a:spcPts val="300"/>
              </a:spcBef>
              <a:buNone/>
            </a:pPr>
            <a:r>
              <a:rPr lang="nl-NL" sz="1100" b="0" kern="1200">
                <a:solidFill>
                  <a:srgbClr val="595959"/>
                </a:solidFill>
                <a:latin typeface="+mn-lt"/>
                <a:ea typeface="+mn-ea"/>
                <a:cs typeface="+mn-cs"/>
              </a:rPr>
              <a:t>Zie ook de instructies bij de Opstart dia.</a:t>
            </a:r>
          </a:p>
          <a:p>
            <a:pPr marL="0" indent="0">
              <a:spcBef>
                <a:spcPts val="300"/>
              </a:spcBef>
              <a:buNone/>
            </a:pPr>
            <a:endParaRPr lang="nl-NL" sz="1100" b="0" kern="1200">
              <a:solidFill>
                <a:srgbClr val="595959"/>
              </a:solidFill>
              <a:latin typeface="+mn-lt"/>
              <a:ea typeface="+mn-ea"/>
              <a:cs typeface="+mn-cs"/>
            </a:endParaRPr>
          </a:p>
          <a:p>
            <a:pPr marL="0" indent="0" algn="l" defTabSz="914400" rtl="0" eaLnBrk="1" latinLnBrk="0" hangingPunct="1">
              <a:spcBef>
                <a:spcPts val="300"/>
              </a:spcBef>
              <a:buFont typeface="+mj-lt"/>
              <a:buNone/>
            </a:pPr>
            <a:r>
              <a:rPr lang="nl-NL" sz="1200" b="1" kern="1200">
                <a:solidFill>
                  <a:schemeClr val="bg2"/>
                </a:solidFill>
                <a:latin typeface="+mn-lt"/>
                <a:ea typeface="+mn-ea"/>
                <a:cs typeface="+mn-cs"/>
              </a:rPr>
              <a:t>Handig om te weten</a:t>
            </a:r>
          </a:p>
          <a:p>
            <a:pPr marL="0" indent="0" algn="l" defTabSz="914400" rtl="0" eaLnBrk="1" latinLnBrk="0" hangingPunct="1">
              <a:spcBef>
                <a:spcPts val="300"/>
              </a:spcBef>
              <a:buFont typeface="+mj-lt"/>
              <a:buNone/>
            </a:pPr>
            <a:r>
              <a:rPr lang="nl-NL" sz="1100" b="0" kern="1200">
                <a:solidFill>
                  <a:srgbClr val="595959"/>
                </a:solidFill>
                <a:latin typeface="+mn-lt"/>
                <a:ea typeface="+mn-ea"/>
                <a:cs typeface="+mn-cs"/>
              </a:rPr>
              <a:t>Een Titel dia kan ook zeker zonder Opstart dia gebruikt worden. </a:t>
            </a:r>
          </a:p>
        </p:txBody>
      </p:sp>
      <p:pic>
        <p:nvPicPr>
          <p:cNvPr id="54" name="Afbeelding 53">
            <a:extLst>
              <a:ext uri="{FF2B5EF4-FFF2-40B4-BE49-F238E27FC236}">
                <a16:creationId xmlns:a16="http://schemas.microsoft.com/office/drawing/2014/main" id="{3986A72B-5F94-48B3-9DFC-104994601E17}"/>
              </a:ext>
            </a:extLst>
          </p:cNvPr>
          <p:cNvPicPr>
            <a:picLocks noChangeAspect="1"/>
          </p:cNvPicPr>
          <p:nvPr userDrawn="1"/>
        </p:nvPicPr>
        <p:blipFill>
          <a:blip r:embed="rId2"/>
          <a:stretch>
            <a:fillRect/>
          </a:stretch>
        </p:blipFill>
        <p:spPr>
          <a:xfrm>
            <a:off x="13260795" y="3645026"/>
            <a:ext cx="2325851" cy="828090"/>
          </a:xfrm>
          <a:prstGeom prst="rect">
            <a:avLst/>
          </a:prstGeom>
        </p:spPr>
      </p:pic>
      <p:cxnSp>
        <p:nvCxnSpPr>
          <p:cNvPr id="55" name="Rechte verbindingslijn met pijl 54">
            <a:extLst>
              <a:ext uri="{FF2B5EF4-FFF2-40B4-BE49-F238E27FC236}">
                <a16:creationId xmlns:a16="http://schemas.microsoft.com/office/drawing/2014/main" id="{37AE96F8-9677-48EA-91CF-A1C7E1740FBC}"/>
              </a:ext>
            </a:extLst>
          </p:cNvPr>
          <p:cNvCxnSpPr>
            <a:cxnSpLocks/>
          </p:cNvCxnSpPr>
          <p:nvPr userDrawn="1"/>
        </p:nvCxnSpPr>
        <p:spPr>
          <a:xfrm flipH="1" flipV="1">
            <a:off x="15059502" y="4248353"/>
            <a:ext cx="90010" cy="292067"/>
          </a:xfrm>
          <a:prstGeom prst="straightConnector1">
            <a:avLst/>
          </a:prstGeom>
          <a:ln w="158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6" name="Ovaal 55">
            <a:extLst>
              <a:ext uri="{FF2B5EF4-FFF2-40B4-BE49-F238E27FC236}">
                <a16:creationId xmlns:a16="http://schemas.microsoft.com/office/drawing/2014/main" id="{B04F81F2-DAD3-498D-AE60-6800E5E35AE0}"/>
              </a:ext>
            </a:extLst>
          </p:cNvPr>
          <p:cNvSpPr/>
          <p:nvPr userDrawn="1"/>
        </p:nvSpPr>
        <p:spPr>
          <a:xfrm>
            <a:off x="15067756" y="4519374"/>
            <a:ext cx="253522" cy="2535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bIns="72000" rtlCol="0" anchor="ctr"/>
          <a:lstStyle/>
          <a:p>
            <a:pPr algn="ctr"/>
            <a:r>
              <a:rPr lang="nl-NL" sz="1200"/>
              <a:t>1</a:t>
            </a:r>
          </a:p>
        </p:txBody>
      </p:sp>
      <p:sp>
        <p:nvSpPr>
          <p:cNvPr id="57" name="Tijdelijke aanduiding voor tekst 64">
            <a:extLst>
              <a:ext uri="{FF2B5EF4-FFF2-40B4-BE49-F238E27FC236}">
                <a16:creationId xmlns:a16="http://schemas.microsoft.com/office/drawing/2014/main" id="{5B704C70-8613-4862-B8E8-0053824699D7}"/>
              </a:ext>
            </a:extLst>
          </p:cNvPr>
          <p:cNvSpPr>
            <a:spLocks noGrp="1"/>
          </p:cNvSpPr>
          <p:nvPr>
            <p:ph type="body" sz="quarter" idx="18" hasCustomPrompt="1"/>
          </p:nvPr>
        </p:nvSpPr>
        <p:spPr>
          <a:xfrm>
            <a:off x="731838" y="5665919"/>
            <a:ext cx="2162748" cy="798442"/>
          </a:xfrm>
          <a:blipFill>
            <a:blip r:embed="rId3">
              <a:biLevel thresh="25000"/>
              <a:extLst>
                <a:ext uri="{BEBA8EAE-BF5A-486C-A8C5-ECC9F3942E4B}">
                  <a14:imgProps xmlns:a14="http://schemas.microsoft.com/office/drawing/2010/main">
                    <a14:imgLayer r:embed="rId4">
                      <a14:imgEffect>
                        <a14:brightnessContrast bright="20000"/>
                      </a14:imgEffect>
                    </a14:imgLayer>
                  </a14:imgProps>
                </a:ext>
              </a:extLst>
            </a:blip>
            <a:srcRect/>
            <a:stretch>
              <a:fillRect t="2362" b="2362"/>
            </a:stretch>
          </a:blipFill>
        </p:spPr>
        <p:txBody>
          <a:bodyPr wrap="square">
            <a:noAutofit/>
          </a:bodyPr>
          <a:lstStyle>
            <a:lvl1pPr marL="0" indent="0">
              <a:buNone/>
              <a:defRPr sz="1200">
                <a:solidFill>
                  <a:schemeClr val="bg2"/>
                </a:solidFill>
              </a:defRPr>
            </a:lvl1pPr>
          </a:lstStyle>
          <a:p>
            <a:pPr lvl="0"/>
            <a:r>
              <a:rPr lang="nl-NL"/>
              <a:t> </a:t>
            </a:r>
          </a:p>
        </p:txBody>
      </p:sp>
    </p:spTree>
    <p:extLst>
      <p:ext uri="{BB962C8B-B14F-4D97-AF65-F5344CB8AC3E}">
        <p14:creationId xmlns:p14="http://schemas.microsoft.com/office/powerpoint/2010/main" val="348285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31" pos="3840" userDrawn="1">
          <p15:clr>
            <a:srgbClr val="FBAE40"/>
          </p15:clr>
        </p15:guide>
        <p15:guide id="32" pos="347" userDrawn="1">
          <p15:clr>
            <a:srgbClr val="FBAE40"/>
          </p15:clr>
        </p15:guide>
        <p15:guide id="33" pos="4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 Zonder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CA5440-9DC1-40FA-B104-08AE4E790EE6}"/>
              </a:ext>
            </a:extLst>
          </p:cNvPr>
          <p:cNvSpPr>
            <a:spLocks noGrp="1"/>
          </p:cNvSpPr>
          <p:nvPr>
            <p:ph type="ctrTitle" hasCustomPrompt="1"/>
          </p:nvPr>
        </p:nvSpPr>
        <p:spPr>
          <a:xfrm>
            <a:off x="550862" y="908051"/>
            <a:ext cx="11085248" cy="1872878"/>
          </a:xfrm>
          <a:solidFill>
            <a:schemeClr val="bg2"/>
          </a:solidFill>
        </p:spPr>
        <p:txBody>
          <a:bodyPr wrap="square" lIns="162000" tIns="72000" rIns="180000" bIns="324000" anchor="b" anchorCtr="0">
            <a:noAutofit/>
          </a:bodyPr>
          <a:lstStyle>
            <a:lvl1pPr algn="l">
              <a:lnSpc>
                <a:spcPct val="85000"/>
              </a:lnSpc>
              <a:defRPr sz="5400" cap="all" baseline="0">
                <a:solidFill>
                  <a:schemeClr val="bg1"/>
                </a:solidFill>
              </a:defRPr>
            </a:lvl1pPr>
          </a:lstStyle>
          <a:p>
            <a:r>
              <a:rPr lang="nl-NL"/>
              <a:t>Hoofdtitel van deze presentatie</a:t>
            </a:r>
          </a:p>
        </p:txBody>
      </p:sp>
      <p:sp>
        <p:nvSpPr>
          <p:cNvPr id="3" name="Ondertitel 2">
            <a:extLst>
              <a:ext uri="{FF2B5EF4-FFF2-40B4-BE49-F238E27FC236}">
                <a16:creationId xmlns:a16="http://schemas.microsoft.com/office/drawing/2014/main" id="{B606B309-723E-4744-9C27-D8A170100024}"/>
              </a:ext>
            </a:extLst>
          </p:cNvPr>
          <p:cNvSpPr>
            <a:spLocks noGrp="1"/>
          </p:cNvSpPr>
          <p:nvPr>
            <p:ph type="subTitle" idx="1" hasCustomPrompt="1"/>
          </p:nvPr>
        </p:nvSpPr>
        <p:spPr>
          <a:xfrm>
            <a:off x="550863" y="2504907"/>
            <a:ext cx="8424862" cy="514157"/>
          </a:xfrm>
          <a:solidFill>
            <a:schemeClr val="accent3"/>
          </a:solidFill>
        </p:spPr>
        <p:txBody>
          <a:bodyPr wrap="square" lIns="180000" tIns="108000" rIns="180000" bIns="72000">
            <a:spAutoFit/>
          </a:bodyPr>
          <a:lstStyle>
            <a:lvl1pPr marL="0" indent="0" algn="l">
              <a:spcBef>
                <a:spcPts val="0"/>
              </a:spcBef>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Subtitel</a:t>
            </a:r>
          </a:p>
        </p:txBody>
      </p:sp>
      <p:sp>
        <p:nvSpPr>
          <p:cNvPr id="66" name="Tijdelijke aanduiding voor tekst 64">
            <a:extLst>
              <a:ext uri="{FF2B5EF4-FFF2-40B4-BE49-F238E27FC236}">
                <a16:creationId xmlns:a16="http://schemas.microsoft.com/office/drawing/2014/main" id="{B26AE3D3-0C57-4C82-B294-149E1153AD3E}"/>
              </a:ext>
            </a:extLst>
          </p:cNvPr>
          <p:cNvSpPr>
            <a:spLocks noGrp="1"/>
          </p:cNvSpPr>
          <p:nvPr>
            <p:ph type="body" sz="quarter" idx="17" hasCustomPrompt="1"/>
          </p:nvPr>
        </p:nvSpPr>
        <p:spPr>
          <a:xfrm>
            <a:off x="734430" y="3766100"/>
            <a:ext cx="8241295" cy="166199"/>
          </a:xfrm>
        </p:spPr>
        <p:txBody>
          <a:bodyPr wrap="square">
            <a:spAutoFit/>
          </a:bodyPr>
          <a:lstStyle>
            <a:lvl1pPr marL="0" indent="0">
              <a:buNone/>
              <a:defRPr sz="1200">
                <a:solidFill>
                  <a:schemeClr val="bg2"/>
                </a:solidFill>
              </a:defRPr>
            </a:lvl1pPr>
          </a:lstStyle>
          <a:p>
            <a:pPr lvl="0"/>
            <a:r>
              <a:rPr lang="nl-NL"/>
              <a:t>Datum  -  Intern/extern – Versie nr.</a:t>
            </a:r>
          </a:p>
        </p:txBody>
      </p:sp>
      <p:sp>
        <p:nvSpPr>
          <p:cNvPr id="65" name="Tijdelijke aanduiding voor tekst 64">
            <a:extLst>
              <a:ext uri="{FF2B5EF4-FFF2-40B4-BE49-F238E27FC236}">
                <a16:creationId xmlns:a16="http://schemas.microsoft.com/office/drawing/2014/main" id="{C2A2D659-A35C-4931-BFD4-F11207E0243C}"/>
              </a:ext>
            </a:extLst>
          </p:cNvPr>
          <p:cNvSpPr>
            <a:spLocks noGrp="1"/>
          </p:cNvSpPr>
          <p:nvPr>
            <p:ph type="body" sz="quarter" idx="16" hasCustomPrompt="1"/>
          </p:nvPr>
        </p:nvSpPr>
        <p:spPr>
          <a:xfrm>
            <a:off x="734430" y="3333349"/>
            <a:ext cx="8241295" cy="221599"/>
          </a:xfrm>
        </p:spPr>
        <p:txBody>
          <a:bodyPr wrap="square">
            <a:spAutoFit/>
          </a:bodyPr>
          <a:lstStyle>
            <a:lvl1pPr marL="0" indent="0">
              <a:buNone/>
              <a:defRPr sz="1600">
                <a:solidFill>
                  <a:schemeClr val="bg2"/>
                </a:solidFill>
              </a:defRPr>
            </a:lvl1pPr>
          </a:lstStyle>
          <a:p>
            <a:pPr lvl="0"/>
            <a:r>
              <a:rPr lang="nl-NL"/>
              <a:t>Naam - functie</a:t>
            </a:r>
          </a:p>
        </p:txBody>
      </p:sp>
      <p:pic>
        <p:nvPicPr>
          <p:cNvPr id="8" name="Afbeelding 7">
            <a:extLst>
              <a:ext uri="{FF2B5EF4-FFF2-40B4-BE49-F238E27FC236}">
                <a16:creationId xmlns:a16="http://schemas.microsoft.com/office/drawing/2014/main" id="{447BFDEA-00CD-43E7-8D66-56C92543BD3F}"/>
              </a:ext>
            </a:extLst>
          </p:cNvPr>
          <p:cNvPicPr>
            <a:picLocks noChangeAspect="1"/>
          </p:cNvPicPr>
          <p:nvPr userDrawn="1"/>
        </p:nvPicPr>
        <p:blipFill>
          <a:blip r:embed="rId2"/>
          <a:stretch>
            <a:fillRect/>
          </a:stretch>
        </p:blipFill>
        <p:spPr>
          <a:xfrm>
            <a:off x="731838" y="5685461"/>
            <a:ext cx="2162748" cy="760732"/>
          </a:xfrm>
          <a:prstGeom prst="rect">
            <a:avLst/>
          </a:prstGeom>
        </p:spPr>
      </p:pic>
    </p:spTree>
    <p:extLst>
      <p:ext uri="{BB962C8B-B14F-4D97-AF65-F5344CB8AC3E}">
        <p14:creationId xmlns:p14="http://schemas.microsoft.com/office/powerpoint/2010/main" val="2462406354"/>
      </p:ext>
    </p:extLst>
  </p:cSld>
  <p:clrMapOvr>
    <a:masterClrMapping/>
  </p:clrMapOvr>
  <p:extLst>
    <p:ext uri="{DCECCB84-F9BA-43D5-87BE-67443E8EF086}">
      <p15:sldGuideLst xmlns:p15="http://schemas.microsoft.com/office/powerpoint/2012/main">
        <p15:guide id="21" pos="347" userDrawn="1">
          <p15:clr>
            <a:srgbClr val="FBAE40"/>
          </p15:clr>
        </p15:guide>
        <p15:guide id="22" pos="4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6F9777EF-F094-4030-A2FB-3797E987DA7C}"/>
              </a:ext>
            </a:extLst>
          </p:cNvPr>
          <p:cNvSpPr/>
          <p:nvPr/>
        </p:nvSpPr>
        <p:spPr>
          <a:xfrm>
            <a:off x="550863" y="1628775"/>
            <a:ext cx="11641137" cy="3995738"/>
          </a:xfrm>
          <a:prstGeom prst="rect">
            <a:avLst/>
          </a:prstGeom>
          <a:solidFill>
            <a:srgbClr val="E0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dianummer 5">
            <a:extLst>
              <a:ext uri="{FF2B5EF4-FFF2-40B4-BE49-F238E27FC236}">
                <a16:creationId xmlns:a16="http://schemas.microsoft.com/office/drawing/2014/main" id="{4617A8B4-FCAC-42E4-B934-72174E91B4F5}"/>
              </a:ext>
            </a:extLst>
          </p:cNvPr>
          <p:cNvSpPr>
            <a:spLocks noGrp="1"/>
          </p:cNvSpPr>
          <p:nvPr>
            <p:ph type="sldNum" sz="quarter" idx="12"/>
          </p:nvPr>
        </p:nvSpPr>
        <p:spPr/>
        <p:txBody>
          <a:bodyPr/>
          <a:lstStyle/>
          <a:p>
            <a:fld id="{7F912F1F-F05B-4031-9FEA-BD968544AE47}" type="slidenum">
              <a:rPr lang="nl-NL" smtClean="0"/>
              <a:t>‹nr.›</a:t>
            </a:fld>
            <a:endParaRPr lang="nl-NL"/>
          </a:p>
        </p:txBody>
      </p:sp>
      <p:sp>
        <p:nvSpPr>
          <p:cNvPr id="8" name="Tijdelijke aanduiding voor tekst 7">
            <a:extLst>
              <a:ext uri="{FF2B5EF4-FFF2-40B4-BE49-F238E27FC236}">
                <a16:creationId xmlns:a16="http://schemas.microsoft.com/office/drawing/2014/main" id="{559BC840-1817-484A-B079-228D75CF08AE}"/>
              </a:ext>
            </a:extLst>
          </p:cNvPr>
          <p:cNvSpPr>
            <a:spLocks noGrp="1"/>
          </p:cNvSpPr>
          <p:nvPr>
            <p:ph type="body" sz="quarter" idx="13"/>
          </p:nvPr>
        </p:nvSpPr>
        <p:spPr>
          <a:xfrm>
            <a:off x="1055688" y="2349500"/>
            <a:ext cx="8135937" cy="332399"/>
          </a:xfrm>
        </p:spPr>
        <p:txBody>
          <a:bodyPr/>
          <a:lstStyle>
            <a:lvl1pPr marL="457200" indent="-457200">
              <a:spcBef>
                <a:spcPts val="1200"/>
              </a:spcBef>
              <a:buFont typeface="+mj-lt"/>
              <a:buAutoNum type="arabicPeriod"/>
              <a:tabLst>
                <a:tab pos="7918450" algn="r"/>
              </a:tabLst>
              <a:defRPr sz="2400">
                <a:solidFill>
                  <a:schemeClr val="bg2"/>
                </a:solidFill>
              </a:defRPr>
            </a:lvl1pPr>
          </a:lstStyle>
          <a:p>
            <a:pPr lvl="0"/>
            <a:r>
              <a:rPr lang="nl-NL"/>
              <a:t>Klikken om de tekststijl van het model te bewerken</a:t>
            </a:r>
          </a:p>
        </p:txBody>
      </p:sp>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a:xfrm>
            <a:off x="550863" y="908050"/>
            <a:ext cx="8424861" cy="1081088"/>
          </a:xfrm>
          <a:solidFill>
            <a:schemeClr val="bg2"/>
          </a:solidFill>
        </p:spPr>
        <p:txBody>
          <a:bodyPr lIns="180000" tIns="108000" rIns="180000" anchor="ctr" anchorCtr="0">
            <a:noAutofit/>
          </a:bodyPr>
          <a:lstStyle>
            <a:lvl1pPr>
              <a:defRPr cap="all" baseline="0">
                <a:solidFill>
                  <a:schemeClr val="bg1"/>
                </a:solidFill>
              </a:defRPr>
            </a:lvl1pPr>
          </a:lstStyle>
          <a:p>
            <a:r>
              <a:rPr lang="nl-NL"/>
              <a:t>Klik om stijl te bewerken</a:t>
            </a:r>
          </a:p>
        </p:txBody>
      </p:sp>
      <p:sp>
        <p:nvSpPr>
          <p:cNvPr id="7" name="Tijdelijke aanduiding voor voettekst 5">
            <a:extLst>
              <a:ext uri="{FF2B5EF4-FFF2-40B4-BE49-F238E27FC236}">
                <a16:creationId xmlns:a16="http://schemas.microsoft.com/office/drawing/2014/main" id="{B16A2E5E-CF2C-4CDC-BC4D-3B05332D80C4}"/>
              </a:ext>
            </a:extLst>
          </p:cNvPr>
          <p:cNvSpPr>
            <a:spLocks noGrp="1"/>
          </p:cNvSpPr>
          <p:nvPr>
            <p:ph type="ftr" sz="quarter" idx="10"/>
          </p:nvPr>
        </p:nvSpPr>
        <p:spPr>
          <a:xfrm>
            <a:off x="4312800" y="6352191"/>
            <a:ext cx="6706800" cy="153888"/>
          </a:xfrm>
        </p:spPr>
        <p:txBody>
          <a:bodyPr/>
          <a:lstStyle/>
          <a:p>
            <a:r>
              <a:rPr lang="nl-NL"/>
              <a:t>Titel van deze presentatie aan Klant X  -  25 November 2022</a:t>
            </a:r>
          </a:p>
        </p:txBody>
      </p:sp>
    </p:spTree>
    <p:extLst>
      <p:ext uri="{BB962C8B-B14F-4D97-AF65-F5344CB8AC3E}">
        <p14:creationId xmlns:p14="http://schemas.microsoft.com/office/powerpoint/2010/main" val="1382283515"/>
      </p:ext>
    </p:extLst>
  </p:cSld>
  <p:clrMapOvr>
    <a:masterClrMapping/>
  </p:clrMapOvr>
  <p:extLst>
    <p:ext uri="{DCECCB84-F9BA-43D5-87BE-67443E8EF086}">
      <p15:sldGuideLst xmlns:p15="http://schemas.microsoft.com/office/powerpoint/2012/main">
        <p15:guide id="51" pos="347" userDrawn="1">
          <p15:clr>
            <a:srgbClr val="FBAE40"/>
          </p15:clr>
        </p15:guide>
        <p15:guide id="52" orient="horz" pos="1480" userDrawn="1">
          <p15:clr>
            <a:srgbClr val="FBAE40"/>
          </p15:clr>
        </p15:guide>
        <p15:guide id="53" pos="665" userDrawn="1">
          <p15:clr>
            <a:srgbClr val="FBAE40"/>
          </p15:clr>
        </p15:guide>
        <p15:guide id="54" orient="horz" pos="572" userDrawn="1">
          <p15:clr>
            <a:srgbClr val="FBAE40"/>
          </p15:clr>
        </p15:guide>
        <p15:guide id="55" pos="5654" userDrawn="1">
          <p15:clr>
            <a:srgbClr val="9FCC3B"/>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oofdstuk">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617A8B4-FCAC-42E4-B934-72174E91B4F5}"/>
              </a:ext>
            </a:extLst>
          </p:cNvPr>
          <p:cNvSpPr>
            <a:spLocks noGrp="1"/>
          </p:cNvSpPr>
          <p:nvPr>
            <p:ph type="sldNum" sz="quarter" idx="12"/>
          </p:nvPr>
        </p:nvSpPr>
        <p:spPr/>
        <p:txBody>
          <a:bodyPr/>
          <a:lstStyle/>
          <a:p>
            <a:fld id="{7F912F1F-F05B-4031-9FEA-BD968544AE47}" type="slidenum">
              <a:rPr lang="nl-NL" smtClean="0"/>
              <a:t>‹nr.›</a:t>
            </a:fld>
            <a:endParaRPr lang="nl-NL"/>
          </a:p>
        </p:txBody>
      </p:sp>
      <p:sp>
        <p:nvSpPr>
          <p:cNvPr id="5" name="Rechthoek 4">
            <a:extLst>
              <a:ext uri="{FF2B5EF4-FFF2-40B4-BE49-F238E27FC236}">
                <a16:creationId xmlns:a16="http://schemas.microsoft.com/office/drawing/2014/main" id="{174FFE1F-BF2A-4029-905D-7E5EBB1E17FC}"/>
              </a:ext>
            </a:extLst>
          </p:cNvPr>
          <p:cNvSpPr/>
          <p:nvPr/>
        </p:nvSpPr>
        <p:spPr>
          <a:xfrm>
            <a:off x="550863" y="1628775"/>
            <a:ext cx="11641137" cy="3995738"/>
          </a:xfrm>
          <a:prstGeom prst="rect">
            <a:avLst/>
          </a:prstGeom>
          <a:solidFill>
            <a:srgbClr val="A1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2F238F2B-307E-48EB-ACED-41CCA537A458}"/>
              </a:ext>
            </a:extLst>
          </p:cNvPr>
          <p:cNvSpPr>
            <a:spLocks noGrp="1"/>
          </p:cNvSpPr>
          <p:nvPr>
            <p:ph type="title" hasCustomPrompt="1"/>
          </p:nvPr>
        </p:nvSpPr>
        <p:spPr>
          <a:xfrm>
            <a:off x="550863" y="908050"/>
            <a:ext cx="8424861" cy="1081088"/>
          </a:xfrm>
          <a:solidFill>
            <a:schemeClr val="bg2"/>
          </a:solidFill>
        </p:spPr>
        <p:txBody>
          <a:bodyPr lIns="180000" tIns="108000" rIns="180000" bIns="216000" anchor="ctr" anchorCtr="0">
            <a:noAutofit/>
          </a:bodyPr>
          <a:lstStyle>
            <a:lvl1pPr>
              <a:defRPr cap="none" baseline="0">
                <a:solidFill>
                  <a:schemeClr val="bg1"/>
                </a:solidFill>
              </a:defRPr>
            </a:lvl1pPr>
          </a:lstStyle>
          <a:p>
            <a:r>
              <a:rPr lang="nl-NL"/>
              <a:t>Klik om stijl te bewerken – 1 regel tekst</a:t>
            </a:r>
          </a:p>
        </p:txBody>
      </p:sp>
      <p:sp>
        <p:nvSpPr>
          <p:cNvPr id="10" name="Ondertitel 2">
            <a:extLst>
              <a:ext uri="{FF2B5EF4-FFF2-40B4-BE49-F238E27FC236}">
                <a16:creationId xmlns:a16="http://schemas.microsoft.com/office/drawing/2014/main" id="{0327EE69-0B8F-40D9-9FB5-D102EDD39448}"/>
              </a:ext>
            </a:extLst>
          </p:cNvPr>
          <p:cNvSpPr>
            <a:spLocks noGrp="1"/>
          </p:cNvSpPr>
          <p:nvPr>
            <p:ph type="subTitle" idx="1" hasCustomPrompt="1"/>
          </p:nvPr>
        </p:nvSpPr>
        <p:spPr>
          <a:xfrm>
            <a:off x="550863" y="1771634"/>
            <a:ext cx="2556804" cy="458757"/>
          </a:xfrm>
          <a:solidFill>
            <a:schemeClr val="accent3"/>
          </a:solidFill>
        </p:spPr>
        <p:txBody>
          <a:bodyPr wrap="square" lIns="180000" tIns="108000" rIns="180000" bIns="72000">
            <a:spAutoFit/>
          </a:bodyPr>
          <a:lstStyle>
            <a:lvl1pPr marL="0" indent="0" algn="l">
              <a:spcBef>
                <a:spcPts val="0"/>
              </a:spcBef>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Hoofdstuk &lt; # &gt;</a:t>
            </a:r>
          </a:p>
        </p:txBody>
      </p:sp>
      <p:sp>
        <p:nvSpPr>
          <p:cNvPr id="7" name="Tijdelijke aanduiding voor voettekst 5">
            <a:extLst>
              <a:ext uri="{FF2B5EF4-FFF2-40B4-BE49-F238E27FC236}">
                <a16:creationId xmlns:a16="http://schemas.microsoft.com/office/drawing/2014/main" id="{8EE997D6-7845-4AA9-8033-35927F83955C}"/>
              </a:ext>
            </a:extLst>
          </p:cNvPr>
          <p:cNvSpPr>
            <a:spLocks noGrp="1"/>
          </p:cNvSpPr>
          <p:nvPr>
            <p:ph type="ftr" sz="quarter" idx="10"/>
          </p:nvPr>
        </p:nvSpPr>
        <p:spPr>
          <a:xfrm>
            <a:off x="4312800" y="6352191"/>
            <a:ext cx="6706800" cy="153888"/>
          </a:xfrm>
        </p:spPr>
        <p:txBody>
          <a:bodyPr/>
          <a:lstStyle/>
          <a:p>
            <a:r>
              <a:rPr lang="nl-NL"/>
              <a:t>Titel van deze presentatie aan Klant X  -  25 November 2022</a:t>
            </a:r>
          </a:p>
        </p:txBody>
      </p:sp>
    </p:spTree>
    <p:extLst>
      <p:ext uri="{BB962C8B-B14F-4D97-AF65-F5344CB8AC3E}">
        <p14:creationId xmlns:p14="http://schemas.microsoft.com/office/powerpoint/2010/main" val="2172444051"/>
      </p:ext>
    </p:extLst>
  </p:cSld>
  <p:clrMapOvr>
    <a:masterClrMapping/>
  </p:clrMapOvr>
  <p:extLst>
    <p:ext uri="{DCECCB84-F9BA-43D5-87BE-67443E8EF086}">
      <p15:sldGuideLst xmlns:p15="http://schemas.microsoft.com/office/powerpoint/2012/main">
        <p15:guide id="31" pos="347" userDrawn="1">
          <p15:clr>
            <a:srgbClr val="FBAE40"/>
          </p15:clr>
        </p15:guide>
        <p15:guide id="32" orient="horz" pos="572" userDrawn="1">
          <p15:clr>
            <a:srgbClr val="FBAE40"/>
          </p15:clr>
        </p15:guide>
        <p15:guide id="33" pos="5654" userDrawn="1">
          <p15:clr>
            <a:srgbClr val="9FCC3B"/>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oofdstuk met Beeld">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723BEBDD-7E16-4AD0-9496-8F8835C5ED2E}"/>
              </a:ext>
            </a:extLst>
          </p:cNvPr>
          <p:cNvSpPr>
            <a:spLocks noGrp="1"/>
          </p:cNvSpPr>
          <p:nvPr>
            <p:ph type="pic" sz="quarter" idx="13"/>
          </p:nvPr>
        </p:nvSpPr>
        <p:spPr>
          <a:xfrm>
            <a:off x="550863" y="1628775"/>
            <a:ext cx="11641137" cy="3995738"/>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solidFill>
            <a:schemeClr val="bg1">
              <a:lumMod val="95000"/>
            </a:schemeClr>
          </a:solidFill>
        </p:spPr>
        <p:txBody>
          <a:bodyPr wrap="square" tIns="864000" anchor="ctr" anchorCtr="0">
            <a:noAutofit/>
          </a:bodyPr>
          <a:lstStyle>
            <a:lvl1pPr marL="0" indent="0" algn="ctr">
              <a:buNone/>
              <a:defRPr sz="1600">
                <a:solidFill>
                  <a:schemeClr val="bg1">
                    <a:lumMod val="50000"/>
                  </a:schemeClr>
                </a:solidFill>
              </a:defRPr>
            </a:lvl1pPr>
          </a:lstStyle>
          <a:p>
            <a:r>
              <a:rPr lang="nl-NL"/>
              <a:t>Klik op het pictogram als u een afbeelding wilt toevoegen</a:t>
            </a:r>
          </a:p>
        </p:txBody>
      </p:sp>
      <p:sp>
        <p:nvSpPr>
          <p:cNvPr id="6" name="Tijdelijke aanduiding voor dianummer 5">
            <a:extLst>
              <a:ext uri="{FF2B5EF4-FFF2-40B4-BE49-F238E27FC236}">
                <a16:creationId xmlns:a16="http://schemas.microsoft.com/office/drawing/2014/main" id="{4617A8B4-FCAC-42E4-B934-72174E91B4F5}"/>
              </a:ext>
            </a:extLst>
          </p:cNvPr>
          <p:cNvSpPr>
            <a:spLocks noGrp="1"/>
          </p:cNvSpPr>
          <p:nvPr>
            <p:ph type="sldNum" sz="quarter" idx="12"/>
          </p:nvPr>
        </p:nvSpPr>
        <p:spPr/>
        <p:txBody>
          <a:bodyPr/>
          <a:lstStyle/>
          <a:p>
            <a:fld id="{7F912F1F-F05B-4031-9FEA-BD968544AE47}" type="slidenum">
              <a:rPr lang="nl-NL" smtClean="0"/>
              <a:t>‹nr.›</a:t>
            </a:fld>
            <a:endParaRPr lang="nl-NL"/>
          </a:p>
        </p:txBody>
      </p:sp>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a:xfrm>
            <a:off x="550863" y="908050"/>
            <a:ext cx="8424861" cy="1081088"/>
          </a:xfrm>
          <a:solidFill>
            <a:schemeClr val="bg2"/>
          </a:solidFill>
        </p:spPr>
        <p:txBody>
          <a:bodyPr lIns="180000" tIns="108000" rIns="180000" bIns="216000" anchor="ctr" anchorCtr="0">
            <a:noAutofit/>
          </a:bodyPr>
          <a:lstStyle>
            <a:lvl1pPr>
              <a:defRPr cap="none" baseline="0">
                <a:solidFill>
                  <a:schemeClr val="bg1"/>
                </a:solidFill>
              </a:defRPr>
            </a:lvl1pPr>
          </a:lstStyle>
          <a:p>
            <a:r>
              <a:rPr lang="nl-NL"/>
              <a:t>Klik om stijl te bewerken</a:t>
            </a:r>
          </a:p>
        </p:txBody>
      </p:sp>
      <p:sp>
        <p:nvSpPr>
          <p:cNvPr id="10" name="Ondertitel 2">
            <a:extLst>
              <a:ext uri="{FF2B5EF4-FFF2-40B4-BE49-F238E27FC236}">
                <a16:creationId xmlns:a16="http://schemas.microsoft.com/office/drawing/2014/main" id="{0327EE69-0B8F-40D9-9FB5-D102EDD39448}"/>
              </a:ext>
            </a:extLst>
          </p:cNvPr>
          <p:cNvSpPr>
            <a:spLocks noGrp="1"/>
          </p:cNvSpPr>
          <p:nvPr>
            <p:ph type="subTitle" idx="1" hasCustomPrompt="1"/>
          </p:nvPr>
        </p:nvSpPr>
        <p:spPr>
          <a:xfrm>
            <a:off x="550863" y="1771634"/>
            <a:ext cx="2556804" cy="458757"/>
          </a:xfrm>
          <a:solidFill>
            <a:schemeClr val="accent3"/>
          </a:solidFill>
        </p:spPr>
        <p:txBody>
          <a:bodyPr wrap="square" lIns="180000" tIns="108000" rIns="180000" bIns="72000">
            <a:spAutoFit/>
          </a:bodyPr>
          <a:lstStyle>
            <a:lvl1pPr marL="0" indent="0" algn="l">
              <a:spcBef>
                <a:spcPts val="0"/>
              </a:spcBef>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Hoofdstuk &lt; # &gt;</a:t>
            </a:r>
          </a:p>
        </p:txBody>
      </p:sp>
      <p:sp>
        <p:nvSpPr>
          <p:cNvPr id="7" name="Tijdelijke aanduiding voor voettekst 5">
            <a:extLst>
              <a:ext uri="{FF2B5EF4-FFF2-40B4-BE49-F238E27FC236}">
                <a16:creationId xmlns:a16="http://schemas.microsoft.com/office/drawing/2014/main" id="{107F1517-4D06-4583-9A3B-AACF8707C1ED}"/>
              </a:ext>
            </a:extLst>
          </p:cNvPr>
          <p:cNvSpPr>
            <a:spLocks noGrp="1"/>
          </p:cNvSpPr>
          <p:nvPr>
            <p:ph type="ftr" sz="quarter" idx="10"/>
          </p:nvPr>
        </p:nvSpPr>
        <p:spPr>
          <a:xfrm>
            <a:off x="4312800" y="6352191"/>
            <a:ext cx="6706800" cy="153888"/>
          </a:xfrm>
        </p:spPr>
        <p:txBody>
          <a:bodyPr/>
          <a:lstStyle/>
          <a:p>
            <a:r>
              <a:rPr lang="nl-NL"/>
              <a:t>Titel van deze presentatie aan Klant X  -  25 November 2022</a:t>
            </a:r>
          </a:p>
        </p:txBody>
      </p:sp>
    </p:spTree>
    <p:extLst>
      <p:ext uri="{BB962C8B-B14F-4D97-AF65-F5344CB8AC3E}">
        <p14:creationId xmlns:p14="http://schemas.microsoft.com/office/powerpoint/2010/main" val="4213871820"/>
      </p:ext>
    </p:extLst>
  </p:cSld>
  <p:clrMapOvr>
    <a:masterClrMapping/>
  </p:clrMapOvr>
  <p:extLst>
    <p:ext uri="{DCECCB84-F9BA-43D5-87BE-67443E8EF086}">
      <p15:sldGuideLst xmlns:p15="http://schemas.microsoft.com/office/powerpoint/2012/main">
        <p15:guide id="31" pos="347" userDrawn="1">
          <p15:clr>
            <a:srgbClr val="FBAE40"/>
          </p15:clr>
        </p15:guide>
        <p15:guide id="32" orient="horz" pos="572" userDrawn="1">
          <p15:clr>
            <a:srgbClr val="FBAE40"/>
          </p15:clr>
        </p15:guide>
        <p15:guide id="33" pos="5654" userDrawn="1">
          <p15:clr>
            <a:srgbClr val="9FCC3B"/>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oofdstuk met Sub">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617A8B4-FCAC-42E4-B934-72174E91B4F5}"/>
              </a:ext>
            </a:extLst>
          </p:cNvPr>
          <p:cNvSpPr>
            <a:spLocks noGrp="1"/>
          </p:cNvSpPr>
          <p:nvPr>
            <p:ph type="sldNum" sz="quarter" idx="12"/>
          </p:nvPr>
        </p:nvSpPr>
        <p:spPr>
          <a:xfrm>
            <a:off x="11300973" y="6352191"/>
            <a:ext cx="335451" cy="153888"/>
          </a:xfrm>
        </p:spPr>
        <p:txBody>
          <a:bodyPr/>
          <a:lstStyle/>
          <a:p>
            <a:fld id="{7F912F1F-F05B-4031-9FEA-BD968544AE47}" type="slidenum">
              <a:rPr lang="nl-NL" smtClean="0"/>
              <a:t>‹nr.›</a:t>
            </a:fld>
            <a:endParaRPr lang="nl-NL"/>
          </a:p>
        </p:txBody>
      </p:sp>
      <p:sp>
        <p:nvSpPr>
          <p:cNvPr id="5" name="Rechthoek 4">
            <a:extLst>
              <a:ext uri="{FF2B5EF4-FFF2-40B4-BE49-F238E27FC236}">
                <a16:creationId xmlns:a16="http://schemas.microsoft.com/office/drawing/2014/main" id="{174FFE1F-BF2A-4029-905D-7E5EBB1E17FC}"/>
              </a:ext>
            </a:extLst>
          </p:cNvPr>
          <p:cNvSpPr/>
          <p:nvPr/>
        </p:nvSpPr>
        <p:spPr>
          <a:xfrm>
            <a:off x="550863" y="1628775"/>
            <a:ext cx="11641137" cy="3995738"/>
          </a:xfrm>
          <a:prstGeom prst="rect">
            <a:avLst/>
          </a:prstGeom>
          <a:solidFill>
            <a:srgbClr val="E0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2F238F2B-307E-48EB-ACED-41CCA537A458}"/>
              </a:ext>
            </a:extLst>
          </p:cNvPr>
          <p:cNvSpPr>
            <a:spLocks noGrp="1"/>
          </p:cNvSpPr>
          <p:nvPr>
            <p:ph type="title"/>
          </p:nvPr>
        </p:nvSpPr>
        <p:spPr>
          <a:xfrm>
            <a:off x="550863" y="908050"/>
            <a:ext cx="8424861" cy="1081088"/>
          </a:xfrm>
          <a:solidFill>
            <a:schemeClr val="bg2"/>
          </a:solidFill>
        </p:spPr>
        <p:txBody>
          <a:bodyPr lIns="180000" tIns="108000" rIns="180000" bIns="216000" anchor="ctr" anchorCtr="0">
            <a:noAutofit/>
          </a:bodyPr>
          <a:lstStyle>
            <a:lvl1pPr>
              <a:defRPr cap="none" baseline="0">
                <a:solidFill>
                  <a:schemeClr val="bg1"/>
                </a:solidFill>
              </a:defRPr>
            </a:lvl1pPr>
          </a:lstStyle>
          <a:p>
            <a:r>
              <a:rPr lang="nl-NL"/>
              <a:t>Klik om stijl te bewerken</a:t>
            </a:r>
          </a:p>
        </p:txBody>
      </p:sp>
      <p:sp>
        <p:nvSpPr>
          <p:cNvPr id="10" name="Ondertitel 2">
            <a:extLst>
              <a:ext uri="{FF2B5EF4-FFF2-40B4-BE49-F238E27FC236}">
                <a16:creationId xmlns:a16="http://schemas.microsoft.com/office/drawing/2014/main" id="{0327EE69-0B8F-40D9-9FB5-D102EDD39448}"/>
              </a:ext>
            </a:extLst>
          </p:cNvPr>
          <p:cNvSpPr>
            <a:spLocks noGrp="1"/>
          </p:cNvSpPr>
          <p:nvPr>
            <p:ph type="subTitle" idx="1" hasCustomPrompt="1"/>
          </p:nvPr>
        </p:nvSpPr>
        <p:spPr>
          <a:xfrm>
            <a:off x="550863" y="1771634"/>
            <a:ext cx="2556804" cy="458757"/>
          </a:xfrm>
          <a:solidFill>
            <a:schemeClr val="accent3"/>
          </a:solidFill>
        </p:spPr>
        <p:txBody>
          <a:bodyPr wrap="square" lIns="180000" tIns="108000" rIns="180000" bIns="72000">
            <a:spAutoFit/>
          </a:bodyPr>
          <a:lstStyle>
            <a:lvl1pPr marL="0" indent="0" algn="l">
              <a:spcBef>
                <a:spcPts val="0"/>
              </a:spcBef>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Hoofdstuk &lt; # &gt;</a:t>
            </a:r>
          </a:p>
        </p:txBody>
      </p:sp>
      <p:sp>
        <p:nvSpPr>
          <p:cNvPr id="7" name="Tijdelijke aanduiding voor tekst 7">
            <a:extLst>
              <a:ext uri="{FF2B5EF4-FFF2-40B4-BE49-F238E27FC236}">
                <a16:creationId xmlns:a16="http://schemas.microsoft.com/office/drawing/2014/main" id="{4148E702-1A18-42A9-9F60-A29CDA32FE7E}"/>
              </a:ext>
            </a:extLst>
          </p:cNvPr>
          <p:cNvSpPr>
            <a:spLocks noGrp="1"/>
          </p:cNvSpPr>
          <p:nvPr>
            <p:ph type="body" sz="quarter" idx="13"/>
          </p:nvPr>
        </p:nvSpPr>
        <p:spPr>
          <a:xfrm>
            <a:off x="1055688" y="2543663"/>
            <a:ext cx="8135937" cy="249299"/>
          </a:xfrm>
        </p:spPr>
        <p:txBody>
          <a:bodyPr/>
          <a:lstStyle>
            <a:lvl1pPr marL="361950" indent="-361950">
              <a:spcBef>
                <a:spcPts val="600"/>
              </a:spcBef>
              <a:buFont typeface="+mj-lt"/>
              <a:buAutoNum type="arabicPeriod"/>
              <a:tabLst>
                <a:tab pos="7918450" algn="r"/>
              </a:tabLst>
              <a:defRPr sz="1800">
                <a:solidFill>
                  <a:schemeClr val="bg2"/>
                </a:solidFill>
              </a:defRPr>
            </a:lvl1pPr>
          </a:lstStyle>
          <a:p>
            <a:pPr lvl="0"/>
            <a:r>
              <a:rPr lang="nl-NL"/>
              <a:t>Klikken om de tekststijl van het model te bewerken</a:t>
            </a:r>
          </a:p>
        </p:txBody>
      </p:sp>
      <p:sp>
        <p:nvSpPr>
          <p:cNvPr id="8" name="Tijdelijke aanduiding voor voettekst 5">
            <a:extLst>
              <a:ext uri="{FF2B5EF4-FFF2-40B4-BE49-F238E27FC236}">
                <a16:creationId xmlns:a16="http://schemas.microsoft.com/office/drawing/2014/main" id="{740293FB-FC56-404D-9734-9F6BA048B986}"/>
              </a:ext>
            </a:extLst>
          </p:cNvPr>
          <p:cNvSpPr>
            <a:spLocks noGrp="1"/>
          </p:cNvSpPr>
          <p:nvPr>
            <p:ph type="ftr" sz="quarter" idx="10"/>
          </p:nvPr>
        </p:nvSpPr>
        <p:spPr>
          <a:xfrm>
            <a:off x="4313871" y="6352191"/>
            <a:ext cx="6706800" cy="153888"/>
          </a:xfrm>
        </p:spPr>
        <p:txBody>
          <a:bodyPr/>
          <a:lstStyle/>
          <a:p>
            <a:r>
              <a:rPr lang="nl-NL"/>
              <a:t>Titel van deze presentatie aan Klant X  -  25 November 2022</a:t>
            </a:r>
          </a:p>
        </p:txBody>
      </p:sp>
    </p:spTree>
    <p:extLst>
      <p:ext uri="{BB962C8B-B14F-4D97-AF65-F5344CB8AC3E}">
        <p14:creationId xmlns:p14="http://schemas.microsoft.com/office/powerpoint/2010/main" val="621390816"/>
      </p:ext>
    </p:extLst>
  </p:cSld>
  <p:clrMapOvr>
    <a:masterClrMapping/>
  </p:clrMapOvr>
  <p:extLst>
    <p:ext uri="{DCECCB84-F9BA-43D5-87BE-67443E8EF086}">
      <p15:sldGuideLst xmlns:p15="http://schemas.microsoft.com/office/powerpoint/2012/main">
        <p15:guide id="51" pos="347" userDrawn="1">
          <p15:clr>
            <a:srgbClr val="FBAE40"/>
          </p15:clr>
        </p15:guide>
        <p15:guide id="52" orient="horz" pos="572" userDrawn="1">
          <p15:clr>
            <a:srgbClr val="FBAE40"/>
          </p15:clr>
        </p15:guide>
        <p15:guide id="53" orient="horz" pos="1593" userDrawn="1">
          <p15:clr>
            <a:srgbClr val="FBAE40"/>
          </p15:clr>
        </p15:guide>
        <p15:guide id="54" pos="5654" userDrawn="1">
          <p15:clr>
            <a:srgbClr val="9FCC3B"/>
          </p15:clr>
        </p15:guide>
        <p15:guide id="55" pos="665"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3" name="Afbeelding 52">
            <a:extLst>
              <a:ext uri="{FF2B5EF4-FFF2-40B4-BE49-F238E27FC236}">
                <a16:creationId xmlns:a16="http://schemas.microsoft.com/office/drawing/2014/main" id="{66D52C0F-03E2-44BC-835C-8371CEBBB8EE}"/>
              </a:ext>
            </a:extLst>
          </p:cNvPr>
          <p:cNvPicPr>
            <a:picLocks noChangeAspect="1"/>
          </p:cNvPicPr>
          <p:nvPr userDrawn="1"/>
        </p:nvPicPr>
        <p:blipFill>
          <a:blip r:embed="rId35"/>
          <a:stretch>
            <a:fillRect/>
          </a:stretch>
        </p:blipFill>
        <p:spPr>
          <a:xfrm>
            <a:off x="555177" y="6258337"/>
            <a:ext cx="1184339" cy="416583"/>
          </a:xfrm>
          <a:prstGeom prst="rect">
            <a:avLst/>
          </a:prstGeom>
        </p:spPr>
      </p:pic>
      <p:sp>
        <p:nvSpPr>
          <p:cNvPr id="2" name="Tijdelijke aanduiding voor titel 1">
            <a:extLst>
              <a:ext uri="{FF2B5EF4-FFF2-40B4-BE49-F238E27FC236}">
                <a16:creationId xmlns:a16="http://schemas.microsoft.com/office/drawing/2014/main" id="{6B3BC857-C515-4980-9F05-BA045B92F57C}"/>
              </a:ext>
            </a:extLst>
          </p:cNvPr>
          <p:cNvSpPr>
            <a:spLocks noGrp="1"/>
          </p:cNvSpPr>
          <p:nvPr>
            <p:ph type="title"/>
          </p:nvPr>
        </p:nvSpPr>
        <p:spPr>
          <a:xfrm>
            <a:off x="550864" y="476250"/>
            <a:ext cx="11090274" cy="454292"/>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433D6E85-49D5-4E73-BADC-369AC57966A7}"/>
              </a:ext>
            </a:extLst>
          </p:cNvPr>
          <p:cNvSpPr>
            <a:spLocks noGrp="1"/>
          </p:cNvSpPr>
          <p:nvPr>
            <p:ph type="body" idx="1"/>
          </p:nvPr>
        </p:nvSpPr>
        <p:spPr>
          <a:xfrm>
            <a:off x="550864" y="1268413"/>
            <a:ext cx="8424861" cy="2737160"/>
          </a:xfrm>
          <a:prstGeom prst="rect">
            <a:avLst/>
          </a:prstGeom>
        </p:spPr>
        <p:txBody>
          <a:bodyPr vert="horz" lIns="0" tIns="0" rIns="0" bIns="0" rtlCol="0">
            <a:spAutoFit/>
          </a:bodyPr>
          <a:lstStyle/>
          <a:p>
            <a:r>
              <a:rPr lang="nl-NL"/>
              <a:t>Bullets </a:t>
            </a:r>
          </a:p>
          <a:p>
            <a:pPr lvl="1"/>
            <a:r>
              <a:rPr lang="nl-NL"/>
              <a:t>Sub-bullets</a:t>
            </a:r>
          </a:p>
          <a:p>
            <a:pPr lvl="2"/>
            <a:r>
              <a:rPr lang="nl-NL"/>
              <a:t>Normale tekst</a:t>
            </a:r>
          </a:p>
          <a:p>
            <a:pPr lvl="3"/>
            <a:r>
              <a:rPr lang="nl-NL"/>
              <a:t>Paragraaf kop Groenblauw</a:t>
            </a:r>
          </a:p>
          <a:p>
            <a:pPr lvl="4"/>
            <a:r>
              <a:rPr lang="nl-NL"/>
              <a:t>Paragraaf kop</a:t>
            </a:r>
          </a:p>
          <a:p>
            <a:pPr lvl="5"/>
            <a:r>
              <a:rPr lang="nl-NL"/>
              <a:t>Numerieke bullets</a:t>
            </a:r>
          </a:p>
          <a:p>
            <a:pPr lvl="6"/>
            <a:r>
              <a:rPr lang="nl-NL"/>
              <a:t>Letteropsomming</a:t>
            </a:r>
          </a:p>
          <a:p>
            <a:pPr lvl="7"/>
            <a:r>
              <a:rPr lang="nl-NL"/>
              <a:t>Cursief</a:t>
            </a:r>
          </a:p>
          <a:p>
            <a:pPr lvl="8"/>
            <a:r>
              <a:rPr lang="nl-NL"/>
              <a:t>Brontekst 10 </a:t>
            </a:r>
            <a:r>
              <a:rPr lang="nl-NL" err="1"/>
              <a:t>pt</a:t>
            </a:r>
            <a:endParaRPr lang="nl-NL"/>
          </a:p>
        </p:txBody>
      </p:sp>
      <p:sp>
        <p:nvSpPr>
          <p:cNvPr id="6" name="Tijdelijke aanduiding voor dianummer 5">
            <a:extLst>
              <a:ext uri="{FF2B5EF4-FFF2-40B4-BE49-F238E27FC236}">
                <a16:creationId xmlns:a16="http://schemas.microsoft.com/office/drawing/2014/main" id="{3DB6B25F-C39F-404F-8DC4-992DB88B29A3}"/>
              </a:ext>
            </a:extLst>
          </p:cNvPr>
          <p:cNvSpPr>
            <a:spLocks noGrp="1"/>
          </p:cNvSpPr>
          <p:nvPr>
            <p:ph type="sldNum" sz="quarter" idx="4"/>
          </p:nvPr>
        </p:nvSpPr>
        <p:spPr>
          <a:xfrm>
            <a:off x="11300973" y="6352191"/>
            <a:ext cx="335451" cy="153888"/>
          </a:xfrm>
          <a:prstGeom prst="rect">
            <a:avLst/>
          </a:prstGeom>
        </p:spPr>
        <p:txBody>
          <a:bodyPr vert="horz" wrap="square" lIns="0" tIns="0" rIns="0" bIns="0" rtlCol="0" anchor="ctr">
            <a:spAutoFit/>
          </a:bodyPr>
          <a:lstStyle>
            <a:lvl1pPr algn="r">
              <a:defRPr sz="1000">
                <a:solidFill>
                  <a:schemeClr val="bg2"/>
                </a:solidFill>
              </a:defRPr>
            </a:lvl1pPr>
          </a:lstStyle>
          <a:p>
            <a:fld id="{7F912F1F-F05B-4031-9FEA-BD968544AE47}" type="slidenum">
              <a:rPr lang="nl-NL" smtClean="0"/>
              <a:pPr/>
              <a:t>‹nr.›</a:t>
            </a:fld>
            <a:endParaRPr lang="nl-NL"/>
          </a:p>
        </p:txBody>
      </p:sp>
      <p:sp>
        <p:nvSpPr>
          <p:cNvPr id="71" name="Tijdelijke aanduiding voor voettekst 4">
            <a:extLst>
              <a:ext uri="{FF2B5EF4-FFF2-40B4-BE49-F238E27FC236}">
                <a16:creationId xmlns:a16="http://schemas.microsoft.com/office/drawing/2014/main" id="{F3661B49-03D3-4E74-A4B3-3B7D96747211}"/>
              </a:ext>
            </a:extLst>
          </p:cNvPr>
          <p:cNvSpPr>
            <a:spLocks noGrp="1"/>
          </p:cNvSpPr>
          <p:nvPr>
            <p:ph type="ftr" sz="quarter" idx="3"/>
          </p:nvPr>
        </p:nvSpPr>
        <p:spPr>
          <a:xfrm>
            <a:off x="4313871" y="6352191"/>
            <a:ext cx="6706800" cy="153888"/>
          </a:xfrm>
          <a:prstGeom prst="rect">
            <a:avLst/>
          </a:prstGeom>
        </p:spPr>
        <p:txBody>
          <a:bodyPr vert="horz" wrap="square" lIns="0" tIns="0" rIns="0" bIns="0" rtlCol="0" anchor="ctr">
            <a:spAutoFit/>
          </a:bodyPr>
          <a:lstStyle>
            <a:lvl1pPr algn="r">
              <a:defRPr sz="1000">
                <a:solidFill>
                  <a:schemeClr val="tx1">
                    <a:tint val="75000"/>
                  </a:schemeClr>
                </a:solidFill>
              </a:defRPr>
            </a:lvl1pPr>
          </a:lstStyle>
          <a:p>
            <a:r>
              <a:rPr lang="nl-NL"/>
              <a:t>Titel van deze presentatie aan Klant X  -  25 November 2022</a:t>
            </a:r>
          </a:p>
        </p:txBody>
      </p:sp>
    </p:spTree>
    <p:extLst>
      <p:ext uri="{BB962C8B-B14F-4D97-AF65-F5344CB8AC3E}">
        <p14:creationId xmlns:p14="http://schemas.microsoft.com/office/powerpoint/2010/main" val="885070934"/>
      </p:ext>
    </p:extLst>
  </p:cSld>
  <p:clrMap bg1="lt1" tx1="dk1" bg2="lt2" tx2="dk2" accent1="accent1" accent2="accent2" accent3="accent3" accent4="accent4" accent5="accent5" accent6="accent6" hlink="hlink" folHlink="folHlink"/>
  <p:sldLayoutIdLst>
    <p:sldLayoutId id="2147484147" r:id="rId1"/>
    <p:sldLayoutId id="2147484119" r:id="rId2"/>
    <p:sldLayoutId id="2147484118"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134" r:id="rId18"/>
    <p:sldLayoutId id="2147484135" r:id="rId19"/>
    <p:sldLayoutId id="2147484136" r:id="rId20"/>
    <p:sldLayoutId id="2147484137" r:id="rId21"/>
    <p:sldLayoutId id="2147484138" r:id="rId22"/>
    <p:sldLayoutId id="2147484139" r:id="rId23"/>
    <p:sldLayoutId id="2147484140" r:id="rId24"/>
    <p:sldLayoutId id="2147484141" r:id="rId25"/>
    <p:sldLayoutId id="2147484142" r:id="rId26"/>
    <p:sldLayoutId id="2147484143" r:id="rId27"/>
    <p:sldLayoutId id="2147484144" r:id="rId28"/>
    <p:sldLayoutId id="2147484145" r:id="rId29"/>
    <p:sldLayoutId id="2147484146" r:id="rId30"/>
    <p:sldLayoutId id="2147484148" r:id="rId31"/>
    <p:sldLayoutId id="2147484149" r:id="rId32"/>
    <p:sldLayoutId id="2147484150" r:id="rId33"/>
  </p:sldLayoutIdLst>
  <p:hf hdr="0" ftr="0" dt="0"/>
  <p:txStyles>
    <p:titleStyle>
      <a:lvl1pPr algn="l" defTabSz="914400" rtl="0" eaLnBrk="1" latinLnBrk="0" hangingPunct="1">
        <a:lnSpc>
          <a:spcPct val="80000"/>
        </a:lnSpc>
        <a:spcBef>
          <a:spcPct val="0"/>
        </a:spcBef>
        <a:buNone/>
        <a:defRPr sz="36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400"/>
        </a:spcBef>
        <a:buClr>
          <a:schemeClr val="accent3"/>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488950" indent="-238125" algn="l" defTabSz="914400" rtl="0" eaLnBrk="1" latinLnBrk="0" hangingPunct="1">
        <a:lnSpc>
          <a:spcPct val="90000"/>
        </a:lnSpc>
        <a:spcBef>
          <a:spcPts val="400"/>
        </a:spcBef>
        <a:buClr>
          <a:schemeClr val="accent3"/>
        </a:buClr>
        <a:buFont typeface="Calibri" panose="020F0502020204030204" pitchFamily="34" charset="0"/>
        <a:buChar char="‒"/>
        <a:defRPr sz="18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400"/>
        </a:spcBef>
        <a:buFont typeface="Arial" panose="020B0604020202020204" pitchFamily="34" charset="0"/>
        <a:buNone/>
        <a:defRPr sz="2000" kern="1200">
          <a:solidFill>
            <a:schemeClr val="tx1">
              <a:lumMod val="65000"/>
              <a:lumOff val="35000"/>
            </a:schemeClr>
          </a:solidFill>
          <a:latin typeface="+mn-lt"/>
          <a:ea typeface="+mn-ea"/>
          <a:cs typeface="+mn-cs"/>
        </a:defRPr>
      </a:lvl3pPr>
      <a:lvl4pPr marL="0" indent="0" algn="l" defTabSz="914400" rtl="0" eaLnBrk="1" latinLnBrk="0" hangingPunct="1">
        <a:lnSpc>
          <a:spcPct val="90000"/>
        </a:lnSpc>
        <a:spcBef>
          <a:spcPts val="400"/>
        </a:spcBef>
        <a:buFont typeface="Arial" panose="020B0604020202020204" pitchFamily="34" charset="0"/>
        <a:buNone/>
        <a:defRPr sz="2000" b="1" kern="1200">
          <a:solidFill>
            <a:schemeClr val="accent3"/>
          </a:solidFill>
          <a:latin typeface="+mn-lt"/>
          <a:ea typeface="+mn-ea"/>
          <a:cs typeface="+mn-cs"/>
        </a:defRPr>
      </a:lvl4pPr>
      <a:lvl5pPr marL="0" indent="0" algn="l" defTabSz="914400" rtl="0" eaLnBrk="1" latinLnBrk="0" hangingPunct="1">
        <a:lnSpc>
          <a:spcPct val="90000"/>
        </a:lnSpc>
        <a:spcBef>
          <a:spcPts val="400"/>
        </a:spcBef>
        <a:buFont typeface="Arial" panose="020B0604020202020204" pitchFamily="34" charset="0"/>
        <a:buNone/>
        <a:defRPr sz="2000" b="1" kern="1200">
          <a:solidFill>
            <a:schemeClr val="tx1">
              <a:lumMod val="65000"/>
              <a:lumOff val="35000"/>
            </a:schemeClr>
          </a:solidFill>
          <a:latin typeface="+mn-lt"/>
          <a:ea typeface="+mn-ea"/>
          <a:cs typeface="+mn-cs"/>
        </a:defRPr>
      </a:lvl5pPr>
      <a:lvl6pPr marL="358775" indent="-358775" algn="l" defTabSz="914400" rtl="0" eaLnBrk="1" latinLnBrk="0" hangingPunct="1">
        <a:lnSpc>
          <a:spcPct val="90000"/>
        </a:lnSpc>
        <a:spcBef>
          <a:spcPts val="400"/>
        </a:spcBef>
        <a:buClr>
          <a:schemeClr val="accent3"/>
        </a:buClr>
        <a:buFont typeface="+mj-lt"/>
        <a:buAutoNum type="arabicPeriod"/>
        <a:defRPr sz="2000" kern="1200">
          <a:solidFill>
            <a:schemeClr val="tx1">
              <a:lumMod val="65000"/>
              <a:lumOff val="35000"/>
            </a:schemeClr>
          </a:solidFill>
          <a:latin typeface="+mn-lt"/>
          <a:ea typeface="+mn-ea"/>
          <a:cs typeface="+mn-cs"/>
        </a:defRPr>
      </a:lvl6pPr>
      <a:lvl7pPr marL="631825" indent="-273050" algn="l" defTabSz="914400" rtl="0" eaLnBrk="1" latinLnBrk="0" hangingPunct="1">
        <a:lnSpc>
          <a:spcPct val="90000"/>
        </a:lnSpc>
        <a:spcBef>
          <a:spcPts val="400"/>
        </a:spcBef>
        <a:buClr>
          <a:schemeClr val="accent3"/>
        </a:buClr>
        <a:buFont typeface="+mj-lt"/>
        <a:buAutoNum type="alphaLcPeriod"/>
        <a:defRPr sz="1800" kern="1200">
          <a:solidFill>
            <a:schemeClr val="tx1">
              <a:lumMod val="65000"/>
              <a:lumOff val="35000"/>
            </a:schemeClr>
          </a:solidFill>
          <a:latin typeface="+mn-lt"/>
          <a:ea typeface="+mn-ea"/>
          <a:cs typeface="+mn-cs"/>
        </a:defRPr>
      </a:lvl7pPr>
      <a:lvl8pPr marL="0" indent="0" algn="l" defTabSz="914400" rtl="0" eaLnBrk="1" latinLnBrk="0" hangingPunct="1">
        <a:lnSpc>
          <a:spcPct val="90000"/>
        </a:lnSpc>
        <a:spcBef>
          <a:spcPts val="400"/>
        </a:spcBef>
        <a:buFont typeface="Arial" panose="020B0604020202020204" pitchFamily="34" charset="0"/>
        <a:buNone/>
        <a:defRPr sz="2000" i="1" kern="1200">
          <a:solidFill>
            <a:schemeClr val="tx1">
              <a:lumMod val="65000"/>
              <a:lumOff val="35000"/>
            </a:schemeClr>
          </a:solidFill>
          <a:latin typeface="+mn-lt"/>
          <a:ea typeface="+mn-ea"/>
          <a:cs typeface="+mn-cs"/>
        </a:defRPr>
      </a:lvl8pPr>
      <a:lvl9pPr marL="0" indent="0" algn="l" defTabSz="914400" rtl="0" eaLnBrk="1" latinLnBrk="0" hangingPunct="1">
        <a:lnSpc>
          <a:spcPct val="90000"/>
        </a:lnSpc>
        <a:spcBef>
          <a:spcPts val="400"/>
        </a:spcBef>
        <a:buFont typeface="Arial" panose="020B0604020202020204" pitchFamily="34" charset="0"/>
        <a:buNone/>
        <a:defRPr sz="1000" kern="1200">
          <a:solidFill>
            <a:schemeClr val="accent4"/>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7.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14.png"/><Relationship Id="rId9" Type="http://schemas.openxmlformats.org/officeDocument/2006/relationships/image" Target="../media/image29.png"/><Relationship Id="rId1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svg"/><Relationship Id="rId7"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43.png"/><Relationship Id="rId11" Type="http://schemas.openxmlformats.org/officeDocument/2006/relationships/image" Target="../media/image47.svg"/><Relationship Id="rId5" Type="http://schemas.openxmlformats.org/officeDocument/2006/relationships/image" Target="../media/image42.sv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0.xml"/><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0.xml"/><Relationship Id="rId5" Type="http://schemas.openxmlformats.org/officeDocument/2006/relationships/image" Target="../media/image54.sv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hyperlink" Target="https://www.linkedin.com/in/alyciabiekra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1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notesSlide" Target="../notesSlides/notesSlide13.xml"/><Relationship Id="rId16" Type="http://schemas.openxmlformats.org/officeDocument/2006/relationships/image" Target="../media/image64.png"/><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image" Target="../media/image59.svg"/><Relationship Id="rId5" Type="http://schemas.openxmlformats.org/officeDocument/2006/relationships/diagramQuickStyle" Target="../diagrams/quickStyle1.xml"/><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52.svg"/><Relationship Id="rId4" Type="http://schemas.openxmlformats.org/officeDocument/2006/relationships/diagramLayout" Target="../diagrams/layout1.xml"/><Relationship Id="rId9" Type="http://schemas.openxmlformats.org/officeDocument/2006/relationships/image" Target="../media/image57.svg"/><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52.sv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52.svg"/></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5DFEE8-1192-45DE-9A3B-777662F11FBB}"/>
              </a:ext>
            </a:extLst>
          </p:cNvPr>
          <p:cNvSpPr>
            <a:spLocks noGrp="1"/>
          </p:cNvSpPr>
          <p:nvPr>
            <p:ph type="body" idx="1"/>
          </p:nvPr>
        </p:nvSpPr>
        <p:spPr>
          <a:xfrm>
            <a:off x="660537" y="3628209"/>
            <a:ext cx="5597387" cy="721798"/>
          </a:xfrm>
        </p:spPr>
        <p:txBody>
          <a:bodyPr>
            <a:normAutofit/>
          </a:bodyPr>
          <a:lstStyle/>
          <a:p>
            <a:r>
              <a:rPr lang="nl-NL" dirty="0"/>
              <a:t>Succesvol met een inclusieve bedrijfsvoering. </a:t>
            </a:r>
          </a:p>
          <a:p>
            <a:r>
              <a:rPr lang="nl-NL" dirty="0"/>
              <a:t>Kleine stappen, grote impact! </a:t>
            </a:r>
          </a:p>
        </p:txBody>
      </p:sp>
      <p:sp>
        <p:nvSpPr>
          <p:cNvPr id="3" name="Tijdelijke aanduiding voor tekst 2">
            <a:extLst>
              <a:ext uri="{FF2B5EF4-FFF2-40B4-BE49-F238E27FC236}">
                <a16:creationId xmlns:a16="http://schemas.microsoft.com/office/drawing/2014/main" id="{05CD4E7F-A807-4888-8640-50F6D7449FC4}"/>
              </a:ext>
            </a:extLst>
          </p:cNvPr>
          <p:cNvSpPr>
            <a:spLocks noGrp="1"/>
          </p:cNvSpPr>
          <p:nvPr>
            <p:ph type="body" idx="10"/>
          </p:nvPr>
        </p:nvSpPr>
        <p:spPr/>
        <p:txBody>
          <a:bodyPr/>
          <a:lstStyle/>
          <a:p>
            <a:r>
              <a:rPr lang="nl-NL" sz="4000" b="1" kern="1200" dirty="0">
                <a:solidFill>
                  <a:schemeClr val="bg1">
                    <a:lumMod val="95000"/>
                  </a:schemeClr>
                </a:solidFill>
                <a:effectLst>
                  <a:outerShdw blurRad="38100" dist="38100" dir="2700000" algn="tl">
                    <a:srgbClr val="000000">
                      <a:alpha val="43137"/>
                    </a:srgbClr>
                  </a:outerShdw>
                </a:effectLst>
                <a:latin typeface="+mj-lt"/>
              </a:rPr>
              <a:t>Maak jij het verschil?</a:t>
            </a:r>
            <a:endParaRPr lang="nl-NL" dirty="0"/>
          </a:p>
        </p:txBody>
      </p:sp>
      <p:sp>
        <p:nvSpPr>
          <p:cNvPr id="4" name="Tijdelijke aanduiding voor tekst 3">
            <a:extLst>
              <a:ext uri="{FF2B5EF4-FFF2-40B4-BE49-F238E27FC236}">
                <a16:creationId xmlns:a16="http://schemas.microsoft.com/office/drawing/2014/main" id="{BFBA179E-28B2-4002-A761-4F5A3F87F629}"/>
              </a:ext>
            </a:extLst>
          </p:cNvPr>
          <p:cNvSpPr>
            <a:spLocks noGrp="1"/>
          </p:cNvSpPr>
          <p:nvPr>
            <p:ph type="body" idx="11"/>
          </p:nvPr>
        </p:nvSpPr>
        <p:spPr>
          <a:xfrm>
            <a:off x="558800" y="5850786"/>
            <a:ext cx="2232026" cy="272245"/>
          </a:xfrm>
        </p:spPr>
        <p:txBody>
          <a:bodyPr/>
          <a:lstStyle/>
          <a:p>
            <a:r>
              <a:rPr lang="nl-NL" b="1" dirty="0">
                <a:solidFill>
                  <a:srgbClr val="0E4674"/>
                </a:solidFill>
              </a:rPr>
              <a:t>Nieuwegein, 6 april 2023</a:t>
            </a:r>
          </a:p>
        </p:txBody>
      </p:sp>
      <p:sp>
        <p:nvSpPr>
          <p:cNvPr id="9" name="Tekstvak 8">
            <a:extLst>
              <a:ext uri="{FF2B5EF4-FFF2-40B4-BE49-F238E27FC236}">
                <a16:creationId xmlns:a16="http://schemas.microsoft.com/office/drawing/2014/main" id="{AA192298-EA66-35ED-1F62-7CEFB7AD7D62}"/>
              </a:ext>
            </a:extLst>
          </p:cNvPr>
          <p:cNvSpPr txBox="1"/>
          <p:nvPr/>
        </p:nvSpPr>
        <p:spPr>
          <a:xfrm>
            <a:off x="508000" y="-1176602"/>
            <a:ext cx="6502400" cy="954107"/>
          </a:xfrm>
          <a:prstGeom prst="rect">
            <a:avLst/>
          </a:prstGeom>
          <a:noFill/>
        </p:spPr>
        <p:txBody>
          <a:bodyPr wrap="square" rtlCol="0">
            <a:spAutoFit/>
          </a:bodyPr>
          <a:lstStyle/>
          <a:p>
            <a:r>
              <a:rPr lang="nl-NL" sz="2800" dirty="0">
                <a:solidFill>
                  <a:srgbClr val="8C188E"/>
                </a:solidFill>
              </a:rPr>
              <a:t>Wijzig deze afbeelding voor een eigen foto:</a:t>
            </a:r>
          </a:p>
          <a:p>
            <a:r>
              <a:rPr lang="nl-NL" sz="2800" dirty="0">
                <a:solidFill>
                  <a:srgbClr val="8C188E"/>
                </a:solidFill>
              </a:rPr>
              <a:t>-Rechtermuis: </a:t>
            </a:r>
            <a:r>
              <a:rPr lang="nl-NL" sz="2800" i="1" dirty="0">
                <a:solidFill>
                  <a:srgbClr val="8C188E"/>
                </a:solidFill>
              </a:rPr>
              <a:t>Afbeelding wijzigen </a:t>
            </a:r>
          </a:p>
        </p:txBody>
      </p:sp>
      <p:cxnSp>
        <p:nvCxnSpPr>
          <p:cNvPr id="11" name="Rechte verbindingslijn met pijl 10">
            <a:extLst>
              <a:ext uri="{FF2B5EF4-FFF2-40B4-BE49-F238E27FC236}">
                <a16:creationId xmlns:a16="http://schemas.microsoft.com/office/drawing/2014/main" id="{AE865931-9858-0A96-2CD6-045294F23C69}"/>
              </a:ext>
            </a:extLst>
          </p:cNvPr>
          <p:cNvCxnSpPr>
            <a:cxnSpLocks/>
          </p:cNvCxnSpPr>
          <p:nvPr/>
        </p:nvCxnSpPr>
        <p:spPr>
          <a:xfrm>
            <a:off x="5910262" y="-482600"/>
            <a:ext cx="846138" cy="319107"/>
          </a:xfrm>
          <a:prstGeom prst="straightConnector1">
            <a:avLst/>
          </a:prstGeom>
          <a:ln w="38100">
            <a:solidFill>
              <a:srgbClr val="8C188E"/>
            </a:solidFill>
            <a:tailEnd type="triangle"/>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F4025A1B-6895-55BA-F9C8-5776E70500C4}"/>
              </a:ext>
            </a:extLst>
          </p:cNvPr>
          <p:cNvSpPr txBox="1"/>
          <p:nvPr/>
        </p:nvSpPr>
        <p:spPr>
          <a:xfrm>
            <a:off x="558799" y="6251575"/>
            <a:ext cx="1187451" cy="431295"/>
          </a:xfrm>
          <a:prstGeom prst="rect">
            <a:avLst/>
          </a:prstGeom>
          <a:blipFill>
            <a:blip r:embed="rId3">
              <a:biLevel thresh="25000"/>
              <a:extLst>
                <a:ext uri="{BEBA8EAE-BF5A-486C-A8C5-ECC9F3942E4B}">
                  <a14:imgProps xmlns:a14="http://schemas.microsoft.com/office/drawing/2010/main">
                    <a14:imgLayer r:embed="rId4">
                      <a14:imgEffect>
                        <a14:brightnessContrast bright="20000"/>
                      </a14:imgEffect>
                    </a14:imgLayer>
                  </a14:imgProps>
                </a:ext>
              </a:extLst>
            </a:blip>
            <a:srcRect/>
            <a:stretch>
              <a:fillRect t="2362" b="2362"/>
            </a:stretch>
          </a:blipFill>
        </p:spPr>
        <p:txBody>
          <a:bodyPr vert="horz" wrap="square" lIns="0" tIns="0" rIns="0" bIns="0" rtlCol="0">
            <a:normAutofit/>
          </a:bodyPr>
          <a:lstStyle/>
          <a:p>
            <a:pPr>
              <a:lnSpc>
                <a:spcPct val="90000"/>
              </a:lnSpc>
              <a:spcBef>
                <a:spcPts val="400"/>
              </a:spcBef>
              <a:buClr>
                <a:schemeClr val="accent3"/>
              </a:buClr>
            </a:pPr>
            <a:endParaRPr lang="nl-NL" sz="1200" kern="1200">
              <a:solidFill>
                <a:schemeClr val="bg2"/>
              </a:solidFill>
              <a:latin typeface="+mn-lt"/>
              <a:ea typeface="+mn-ea"/>
              <a:cs typeface="+mn-cs"/>
            </a:endParaRPr>
          </a:p>
        </p:txBody>
      </p:sp>
      <p:sp>
        <p:nvSpPr>
          <p:cNvPr id="8" name="Ovaal 7">
            <a:extLst>
              <a:ext uri="{FF2B5EF4-FFF2-40B4-BE49-F238E27FC236}">
                <a16:creationId xmlns:a16="http://schemas.microsoft.com/office/drawing/2014/main" id="{195CC43A-28AD-52F6-59EF-5C6B26543702}"/>
              </a:ext>
            </a:extLst>
          </p:cNvPr>
          <p:cNvSpPr/>
          <p:nvPr/>
        </p:nvSpPr>
        <p:spPr>
          <a:xfrm>
            <a:off x="5951629" y="-482600"/>
            <a:ext cx="5579834" cy="56356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100B3C24-29E0-D44D-BCE9-B747243EDC29}"/>
              </a:ext>
            </a:extLst>
          </p:cNvPr>
          <p:cNvSpPr/>
          <p:nvPr/>
        </p:nvSpPr>
        <p:spPr>
          <a:xfrm>
            <a:off x="5732554" y="1769636"/>
            <a:ext cx="5816837" cy="954107"/>
          </a:xfrm>
          <a:prstGeom prst="rect">
            <a:avLst/>
          </a:prstGeom>
          <a:solidFill>
            <a:srgbClr val="8B1B7D"/>
          </a:solidFill>
          <a:ln>
            <a:solidFill>
              <a:srgbClr val="8B1B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persoon&#10;&#10;Automatisch gegenereerde beschrijving">
            <a:extLst>
              <a:ext uri="{FF2B5EF4-FFF2-40B4-BE49-F238E27FC236}">
                <a16:creationId xmlns:a16="http://schemas.microsoft.com/office/drawing/2014/main" id="{DB34A16B-EE62-BC2F-FD7C-EB1F7147D0DB}"/>
              </a:ext>
            </a:extLst>
          </p:cNvPr>
          <p:cNvPicPr>
            <a:picLocks noChangeAspect="1"/>
          </p:cNvPicPr>
          <p:nvPr/>
        </p:nvPicPr>
        <p:blipFill rotWithShape="1">
          <a:blip r:embed="rId5">
            <a:extLst>
              <a:ext uri="{28A0092B-C50C-407E-A947-70E740481C1C}">
                <a14:useLocalDpi xmlns:a14="http://schemas.microsoft.com/office/drawing/2010/main" val="0"/>
              </a:ext>
            </a:extLst>
          </a:blip>
          <a:srcRect l="12499" t="6740" r="27874" b="6273"/>
          <a:stretch/>
        </p:blipFill>
        <p:spPr>
          <a:xfrm>
            <a:off x="5956999" y="-222494"/>
            <a:ext cx="5592392" cy="5441826"/>
          </a:xfrm>
          <a:prstGeom prst="ellipse">
            <a:avLst/>
          </a:prstGeom>
        </p:spPr>
      </p:pic>
      <p:sp>
        <p:nvSpPr>
          <p:cNvPr id="12" name="Ovaal 11">
            <a:extLst>
              <a:ext uri="{FF2B5EF4-FFF2-40B4-BE49-F238E27FC236}">
                <a16:creationId xmlns:a16="http://schemas.microsoft.com/office/drawing/2014/main" id="{9739E08F-F6E7-3337-59B0-6E8049989585}"/>
              </a:ext>
            </a:extLst>
          </p:cNvPr>
          <p:cNvSpPr/>
          <p:nvPr/>
        </p:nvSpPr>
        <p:spPr>
          <a:xfrm>
            <a:off x="5061042" y="501326"/>
            <a:ext cx="520700" cy="5444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6F4DC29D-89EE-259C-E8CA-BC6F08A48706}"/>
              </a:ext>
            </a:extLst>
          </p:cNvPr>
          <p:cNvSpPr/>
          <p:nvPr/>
        </p:nvSpPr>
        <p:spPr>
          <a:xfrm>
            <a:off x="11179175" y="5306297"/>
            <a:ext cx="520700" cy="5444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89A71E82-D529-1462-E802-3C3981AA54BD}"/>
              </a:ext>
            </a:extLst>
          </p:cNvPr>
          <p:cNvSpPr/>
          <p:nvPr/>
        </p:nvSpPr>
        <p:spPr>
          <a:xfrm>
            <a:off x="11476424" y="6251106"/>
            <a:ext cx="313554" cy="290269"/>
          </a:xfrm>
          <a:prstGeom prst="ellipse">
            <a:avLst/>
          </a:prstGeom>
          <a:solidFill>
            <a:srgbClr val="668CAD"/>
          </a:solidFill>
          <a:ln>
            <a:solidFill>
              <a:srgbClr val="668C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ADC4B956-6972-A8C9-5601-A30628419166}"/>
              </a:ext>
            </a:extLst>
          </p:cNvPr>
          <p:cNvSpPr/>
          <p:nvPr/>
        </p:nvSpPr>
        <p:spPr>
          <a:xfrm>
            <a:off x="4741069" y="1459706"/>
            <a:ext cx="621506" cy="619125"/>
          </a:xfrm>
          <a:prstGeom prst="ellipse">
            <a:avLst/>
          </a:prstGeom>
          <a:solidFill>
            <a:srgbClr val="668CAD"/>
          </a:solidFill>
          <a:ln>
            <a:solidFill>
              <a:srgbClr val="668C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2027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FB11BA38-829D-807A-7F58-C705D807900E}"/>
              </a:ext>
            </a:extLst>
          </p:cNvPr>
          <p:cNvGrpSpPr/>
          <p:nvPr/>
        </p:nvGrpSpPr>
        <p:grpSpPr>
          <a:xfrm>
            <a:off x="537725" y="0"/>
            <a:ext cx="11654275" cy="5985284"/>
            <a:chOff x="537725" y="0"/>
            <a:chExt cx="11654275" cy="5985284"/>
          </a:xfrm>
        </p:grpSpPr>
        <p:pic>
          <p:nvPicPr>
            <p:cNvPr id="8" name="Tijdelijke aanduiding voor afbeelding 47">
              <a:extLst>
                <a:ext uri="{FF2B5EF4-FFF2-40B4-BE49-F238E27FC236}">
                  <a16:creationId xmlns:a16="http://schemas.microsoft.com/office/drawing/2014/main" id="{969DBF91-F41F-2D8B-3CDF-0DF86399E203}"/>
                </a:ext>
              </a:extLst>
            </p:cNvPr>
            <p:cNvPicPr>
              <a:picLocks noChangeAspect="1"/>
            </p:cNvPicPr>
            <p:nvPr/>
          </p:nvPicPr>
          <p:blipFill rotWithShape="1">
            <a:blip r:embed="rId3">
              <a:alphaModFix amt="18000"/>
            </a:blip>
            <a:srcRect l="-41421" t="393" r="12970" b="411"/>
            <a:stretch/>
          </p:blipFill>
          <p:spPr>
            <a:xfrm>
              <a:off x="537725" y="0"/>
              <a:ext cx="11654275" cy="5984875"/>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effectLst/>
          </p:spPr>
        </p:pic>
        <p:sp>
          <p:nvSpPr>
            <p:cNvPr id="9" name="Rechthoek 8">
              <a:extLst>
                <a:ext uri="{FF2B5EF4-FFF2-40B4-BE49-F238E27FC236}">
                  <a16:creationId xmlns:a16="http://schemas.microsoft.com/office/drawing/2014/main" id="{1269268D-EE93-E1DB-CF77-139F86DDCA2F}"/>
                </a:ext>
              </a:extLst>
            </p:cNvPr>
            <p:cNvSpPr/>
            <p:nvPr/>
          </p:nvSpPr>
          <p:spPr>
            <a:xfrm>
              <a:off x="2596780" y="0"/>
              <a:ext cx="5875483" cy="5985284"/>
            </a:xfrm>
            <a:prstGeom prst="rect">
              <a:avLst/>
            </a:prstGeom>
            <a:gradFill>
              <a:gsLst>
                <a:gs pos="0">
                  <a:schemeClr val="bg1">
                    <a:alpha val="0"/>
                  </a:schemeClr>
                </a:gs>
                <a:gs pos="9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 name="Tijdelijke aanduiding voor dianummer 2">
            <a:extLst>
              <a:ext uri="{FF2B5EF4-FFF2-40B4-BE49-F238E27FC236}">
                <a16:creationId xmlns:a16="http://schemas.microsoft.com/office/drawing/2014/main" id="{E349F605-F2E1-D640-BDB5-CA4066A44C7A}"/>
              </a:ext>
            </a:extLst>
          </p:cNvPr>
          <p:cNvSpPr>
            <a:spLocks noGrp="1"/>
          </p:cNvSpPr>
          <p:nvPr>
            <p:ph type="sldNum" sz="quarter" idx="4294967295"/>
          </p:nvPr>
        </p:nvSpPr>
        <p:spPr>
          <a:xfrm>
            <a:off x="11300973" y="6352191"/>
            <a:ext cx="335451" cy="153888"/>
          </a:xfrm>
        </p:spPr>
        <p:txBody>
          <a:bodyPr/>
          <a:lstStyle/>
          <a:p>
            <a:fld id="{7F912F1F-F05B-4031-9FEA-BD968544AE47}" type="slidenum">
              <a:rPr lang="nl-NL" smtClean="0"/>
              <a:pPr/>
              <a:t>10</a:t>
            </a:fld>
            <a:endParaRPr lang="nl-NL" dirty="0"/>
          </a:p>
        </p:txBody>
      </p:sp>
      <p:sp>
        <p:nvSpPr>
          <p:cNvPr id="31" name="Titel 1">
            <a:extLst>
              <a:ext uri="{FF2B5EF4-FFF2-40B4-BE49-F238E27FC236}">
                <a16:creationId xmlns:a16="http://schemas.microsoft.com/office/drawing/2014/main" id="{0F4E3C72-21B9-6DBE-E7EB-D5A3F22C0B28}"/>
              </a:ext>
            </a:extLst>
          </p:cNvPr>
          <p:cNvSpPr txBox="1">
            <a:spLocks/>
          </p:cNvSpPr>
          <p:nvPr/>
        </p:nvSpPr>
        <p:spPr>
          <a:xfrm>
            <a:off x="550863" y="0"/>
            <a:ext cx="4032969" cy="1357499"/>
          </a:xfrm>
          <a:prstGeom prst="rect">
            <a:avLst/>
          </a:prstGeom>
          <a:solidFill>
            <a:schemeClr val="bg2"/>
          </a:solidFill>
        </p:spPr>
        <p:txBody>
          <a:bodyPr vert="horz" wrap="square" lIns="180000" tIns="108000" rIns="180000" bIns="216000" rtlCol="0" anchor="ctr" anchorCtr="0">
            <a:noAutofit/>
          </a:bodyPr>
          <a:lstStyle>
            <a:lvl1pPr algn="l" defTabSz="914400" rtl="0" eaLnBrk="1" latinLnBrk="0" hangingPunct="1">
              <a:lnSpc>
                <a:spcPct val="80000"/>
              </a:lnSpc>
              <a:spcBef>
                <a:spcPct val="0"/>
              </a:spcBef>
              <a:buNone/>
              <a:defRPr sz="3600" b="1" kern="1200" cap="none" baseline="0">
                <a:solidFill>
                  <a:schemeClr val="bg1"/>
                </a:solidFill>
                <a:latin typeface="+mj-lt"/>
                <a:ea typeface="+mj-ea"/>
                <a:cs typeface="+mj-cs"/>
              </a:defRPr>
            </a:lvl1pPr>
          </a:lstStyle>
          <a:p>
            <a:r>
              <a:rPr lang="nl-NL" sz="4800" dirty="0"/>
              <a:t>Missie &amp; visie</a:t>
            </a:r>
          </a:p>
        </p:txBody>
      </p:sp>
      <p:sp>
        <p:nvSpPr>
          <p:cNvPr id="32" name="Ondertitel 2">
            <a:extLst>
              <a:ext uri="{FF2B5EF4-FFF2-40B4-BE49-F238E27FC236}">
                <a16:creationId xmlns:a16="http://schemas.microsoft.com/office/drawing/2014/main" id="{A358A173-5DE4-B9D8-204A-53708B6115F7}"/>
              </a:ext>
            </a:extLst>
          </p:cNvPr>
          <p:cNvSpPr txBox="1">
            <a:spLocks/>
          </p:cNvSpPr>
          <p:nvPr/>
        </p:nvSpPr>
        <p:spPr>
          <a:xfrm>
            <a:off x="550863" y="1139995"/>
            <a:ext cx="2556804" cy="458757"/>
          </a:xfrm>
          <a:prstGeom prst="rect">
            <a:avLst/>
          </a:prstGeom>
          <a:solidFill>
            <a:srgbClr val="6986B1"/>
          </a:solidFill>
        </p:spPr>
        <p:txBody>
          <a:bodyPr wrap="square" lIns="180000" tIns="108000" rIns="180000" bIns="72000">
            <a:spAutoFit/>
          </a:bodyPr>
          <a:lstStyle>
            <a:lvl1pPr marL="0" indent="0" algn="l" defTabSz="914400" rtl="0" eaLnBrk="1" latinLnBrk="0" hangingPunct="1">
              <a:lnSpc>
                <a:spcPct val="90000"/>
              </a:lnSpc>
              <a:spcBef>
                <a:spcPts val="0"/>
              </a:spcBef>
              <a:buClr>
                <a:schemeClr val="tx1">
                  <a:lumMod val="65000"/>
                  <a:lumOff val="35000"/>
                </a:schemeClr>
              </a:buClr>
              <a:buFont typeface="Arial" panose="020B0604020202020204" pitchFamily="34" charset="0"/>
              <a:buNone/>
              <a:defRPr sz="200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400"/>
              </a:spcBef>
              <a:buClr>
                <a:schemeClr val="tx1">
                  <a:lumMod val="65000"/>
                  <a:lumOff val="35000"/>
                </a:schemeClr>
              </a:buClr>
              <a:buFont typeface="Calibri" panose="020F050202020403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400"/>
              </a:spcBef>
              <a:buClr>
                <a:schemeClr val="tx1">
                  <a:lumMod val="65000"/>
                  <a:lumOff val="35000"/>
                </a:schemeClr>
              </a:buClr>
              <a:buFont typeface="+mj-lt"/>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400"/>
              </a:spcBef>
              <a:buClr>
                <a:schemeClr val="tx1">
                  <a:lumMod val="65000"/>
                  <a:lumOff val="35000"/>
                </a:schemeClr>
              </a:buClr>
              <a:buFont typeface="+mj-lt"/>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i="1"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kern="1200">
                <a:solidFill>
                  <a:schemeClr val="accent4"/>
                </a:solidFill>
                <a:latin typeface="+mn-lt"/>
                <a:ea typeface="+mn-ea"/>
                <a:cs typeface="+mn-cs"/>
              </a:defRPr>
            </a:lvl9pPr>
          </a:lstStyle>
          <a:p>
            <a:r>
              <a:rPr lang="nl-NL" dirty="0" err="1"/>
              <a:t>Facilicom</a:t>
            </a:r>
            <a:r>
              <a:rPr lang="nl-NL" dirty="0"/>
              <a:t> </a:t>
            </a:r>
            <a:r>
              <a:rPr lang="nl-NL" dirty="0" err="1"/>
              <a:t>group</a:t>
            </a:r>
            <a:endParaRPr lang="nl-NL" dirty="0"/>
          </a:p>
        </p:txBody>
      </p:sp>
      <p:pic>
        <p:nvPicPr>
          <p:cNvPr id="4" name="Graphic 3">
            <a:extLst>
              <a:ext uri="{FF2B5EF4-FFF2-40B4-BE49-F238E27FC236}">
                <a16:creationId xmlns:a16="http://schemas.microsoft.com/office/drawing/2014/main" id="{21E377C6-3C2F-CFA9-875E-F268090A42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7972" y="2888940"/>
            <a:ext cx="4068452" cy="2466026"/>
          </a:xfrm>
          <a:prstGeom prst="rect">
            <a:avLst/>
          </a:prstGeom>
        </p:spPr>
      </p:pic>
      <p:sp>
        <p:nvSpPr>
          <p:cNvPr id="34" name="Tekstvak 33">
            <a:extLst>
              <a:ext uri="{FF2B5EF4-FFF2-40B4-BE49-F238E27FC236}">
                <a16:creationId xmlns:a16="http://schemas.microsoft.com/office/drawing/2014/main" id="{366D7656-F2FA-686A-4CF1-15EB4C63ED9E}"/>
              </a:ext>
            </a:extLst>
          </p:cNvPr>
          <p:cNvSpPr txBox="1"/>
          <p:nvPr/>
        </p:nvSpPr>
        <p:spPr>
          <a:xfrm>
            <a:off x="535837" y="2304165"/>
            <a:ext cx="5704179" cy="584775"/>
          </a:xfrm>
          <a:prstGeom prst="rect">
            <a:avLst/>
          </a:prstGeom>
          <a:noFill/>
        </p:spPr>
        <p:txBody>
          <a:bodyPr wrap="square">
            <a:spAutoFit/>
          </a:bodyPr>
          <a:lstStyle/>
          <a:p>
            <a:pPr algn="l"/>
            <a:r>
              <a:rPr lang="nl-NL" sz="3200" b="1" dirty="0">
                <a:solidFill>
                  <a:schemeClr val="bg2"/>
                </a:solidFill>
              </a:rPr>
              <a:t>Samen werken</a:t>
            </a:r>
            <a:endParaRPr lang="nl-NL" sz="1800" dirty="0"/>
          </a:p>
        </p:txBody>
      </p:sp>
      <p:sp>
        <p:nvSpPr>
          <p:cNvPr id="2" name="Tekstvak 1">
            <a:extLst>
              <a:ext uri="{FF2B5EF4-FFF2-40B4-BE49-F238E27FC236}">
                <a16:creationId xmlns:a16="http://schemas.microsoft.com/office/drawing/2014/main" id="{D8E8C296-776D-D3E2-3236-FB4C763F3725}"/>
              </a:ext>
            </a:extLst>
          </p:cNvPr>
          <p:cNvSpPr txBox="1"/>
          <p:nvPr/>
        </p:nvSpPr>
        <p:spPr>
          <a:xfrm>
            <a:off x="550863" y="2929670"/>
            <a:ext cx="5704179" cy="2862322"/>
          </a:xfrm>
          <a:prstGeom prst="rect">
            <a:avLst/>
          </a:prstGeom>
          <a:noFill/>
        </p:spPr>
        <p:txBody>
          <a:bodyPr wrap="square">
            <a:spAutoFit/>
          </a:bodyPr>
          <a:lstStyle/>
          <a:p>
            <a:pPr algn="l"/>
            <a:r>
              <a:rPr lang="nl-NL" sz="1800" b="1" dirty="0">
                <a:solidFill>
                  <a:schemeClr val="bg2"/>
                </a:solidFill>
              </a:rPr>
              <a:t>..aan een inspirerende leefomgeving</a:t>
            </a:r>
            <a:br>
              <a:rPr lang="nl-NL" sz="1800" dirty="0"/>
            </a:br>
            <a:r>
              <a:rPr lang="nl-NL" sz="1800" dirty="0"/>
              <a:t>De waarden en wensen, en ook de eisen die mensen en organisaties aan hun omgeving stellen, veranderen snel. Dat stimuleert en spoort ons aan om te blijven innoveren. Nauw met de missie verbonden is dan ook dat we open staan voor én inspelen op verandering. Technologie en creativiteit brengen mogelijkheden die eerst ondenkbaar leken. We kunnen meer en sneller. Door innovatie in te zetten en vernieuwende concepten in de markt te brengen creëren we een inspirerende leefomgeving.</a:t>
            </a:r>
          </a:p>
        </p:txBody>
      </p:sp>
      <p:sp>
        <p:nvSpPr>
          <p:cNvPr id="5" name="Tekstvak 4">
            <a:extLst>
              <a:ext uri="{FF2B5EF4-FFF2-40B4-BE49-F238E27FC236}">
                <a16:creationId xmlns:a16="http://schemas.microsoft.com/office/drawing/2014/main" id="{3DBAB3CB-475A-0889-1CD7-B868A6A57621}"/>
              </a:ext>
            </a:extLst>
          </p:cNvPr>
          <p:cNvSpPr txBox="1"/>
          <p:nvPr/>
        </p:nvSpPr>
        <p:spPr>
          <a:xfrm>
            <a:off x="-7944713" y="2929670"/>
            <a:ext cx="6265217" cy="2862322"/>
          </a:xfrm>
          <a:prstGeom prst="rect">
            <a:avLst/>
          </a:prstGeom>
          <a:noFill/>
        </p:spPr>
        <p:txBody>
          <a:bodyPr wrap="square">
            <a:spAutoFit/>
          </a:bodyPr>
          <a:lstStyle/>
          <a:p>
            <a:pPr algn="l"/>
            <a:r>
              <a:rPr lang="nl-NL" sz="1800" b="1" dirty="0">
                <a:solidFill>
                  <a:schemeClr val="bg2"/>
                </a:solidFill>
              </a:rPr>
              <a:t>…met aandacht voor iedereen</a:t>
            </a:r>
            <a:br>
              <a:rPr lang="nl-NL" sz="1800" dirty="0"/>
            </a:br>
            <a:r>
              <a:rPr lang="nl-NL" sz="1800" dirty="0"/>
              <a:t>We willen meer dan bezig zijn met onze eigen bedrijfscontinuïteit, ook dat is in onze missie geborgd. De oprichting van Buitengewoon waarmee we met drempels naar werk afrekenen is daar een voorbeeld van. Dat geldt ook voor de projecten die we met de </a:t>
            </a:r>
            <a:r>
              <a:rPr lang="nl-NL" sz="1800" dirty="0" err="1"/>
              <a:t>Facilicom</a:t>
            </a:r>
            <a:r>
              <a:rPr lang="nl-NL" sz="1800" dirty="0"/>
              <a:t> Foundation ondersteunen. Er zijn kwetsbare groepen in de maatschappij, en de kloof tussen werkenden en niet-werkenden groeit. Daarin ziet </a:t>
            </a:r>
            <a:r>
              <a:rPr lang="nl-NL" sz="1800" dirty="0" err="1"/>
              <a:t>Facilicom</a:t>
            </a:r>
            <a:r>
              <a:rPr lang="nl-NL" sz="1800" dirty="0"/>
              <a:t> een rol voor zich weggelegd. Met aandacht voor de ander, aandacht voor nieuwe mogelijkheden, aandacht voor iedereen.</a:t>
            </a:r>
          </a:p>
        </p:txBody>
      </p:sp>
      <p:sp>
        <p:nvSpPr>
          <p:cNvPr id="6" name="Tekstvak 5">
            <a:extLst>
              <a:ext uri="{FF2B5EF4-FFF2-40B4-BE49-F238E27FC236}">
                <a16:creationId xmlns:a16="http://schemas.microsoft.com/office/drawing/2014/main" id="{F5F00698-3078-6A7C-6644-AD0F3D04D014}"/>
              </a:ext>
            </a:extLst>
          </p:cNvPr>
          <p:cNvSpPr txBox="1"/>
          <p:nvPr/>
        </p:nvSpPr>
        <p:spPr>
          <a:xfrm>
            <a:off x="535837" y="2899564"/>
            <a:ext cx="5704179" cy="2862322"/>
          </a:xfrm>
          <a:prstGeom prst="rect">
            <a:avLst/>
          </a:prstGeom>
          <a:solidFill>
            <a:schemeClr val="bg1"/>
          </a:solidFill>
        </p:spPr>
        <p:txBody>
          <a:bodyPr wrap="square">
            <a:spAutoFit/>
          </a:bodyPr>
          <a:lstStyle/>
          <a:p>
            <a:pPr algn="l"/>
            <a:r>
              <a:rPr lang="nl-NL" sz="1800" b="1" dirty="0">
                <a:solidFill>
                  <a:schemeClr val="bg2"/>
                </a:solidFill>
              </a:rPr>
              <a:t>..aan een inspirerende leefomgeving</a:t>
            </a:r>
            <a:br>
              <a:rPr lang="nl-NL" sz="1800" dirty="0"/>
            </a:br>
            <a:r>
              <a:rPr lang="nl-NL" sz="1800" dirty="0"/>
              <a:t>De </a:t>
            </a:r>
            <a:r>
              <a:rPr lang="nl-NL" sz="1800" dirty="0">
                <a:solidFill>
                  <a:schemeClr val="bg1"/>
                </a:solidFill>
                <a:highlight>
                  <a:srgbClr val="6986B1"/>
                </a:highlight>
              </a:rPr>
              <a:t>waarden</a:t>
            </a:r>
            <a:r>
              <a:rPr lang="nl-NL" sz="1800" dirty="0"/>
              <a:t> en </a:t>
            </a:r>
            <a:r>
              <a:rPr lang="nl-NL" sz="1800" dirty="0">
                <a:solidFill>
                  <a:schemeClr val="bg1"/>
                </a:solidFill>
                <a:highlight>
                  <a:srgbClr val="6986B1"/>
                </a:highlight>
              </a:rPr>
              <a:t>wensen</a:t>
            </a:r>
            <a:r>
              <a:rPr lang="nl-NL" sz="1800" dirty="0"/>
              <a:t>, en ook de </a:t>
            </a:r>
            <a:r>
              <a:rPr lang="nl-NL" sz="1800" dirty="0">
                <a:solidFill>
                  <a:schemeClr val="bg1"/>
                </a:solidFill>
                <a:highlight>
                  <a:srgbClr val="6986B1"/>
                </a:highlight>
              </a:rPr>
              <a:t>eisen</a:t>
            </a:r>
            <a:r>
              <a:rPr lang="nl-NL" sz="1800" dirty="0"/>
              <a:t> die </a:t>
            </a:r>
            <a:r>
              <a:rPr lang="nl-NL" sz="1800" dirty="0">
                <a:solidFill>
                  <a:schemeClr val="bg1"/>
                </a:solidFill>
                <a:highlight>
                  <a:srgbClr val="6986B1"/>
                </a:highlight>
              </a:rPr>
              <a:t>mensen</a:t>
            </a:r>
            <a:r>
              <a:rPr lang="nl-NL" sz="1800" dirty="0"/>
              <a:t> en organisaties aan hun omgeving stellen, veranderen snel. Dat stimuleert en spoort ons aan om te blijven innoveren. Nauw met de missie verbonden is dan ook dat we open staan voor én </a:t>
            </a:r>
            <a:r>
              <a:rPr lang="nl-NL" sz="1800" dirty="0">
                <a:solidFill>
                  <a:schemeClr val="bg1"/>
                </a:solidFill>
                <a:highlight>
                  <a:srgbClr val="6986B1"/>
                </a:highlight>
              </a:rPr>
              <a:t>inspelen op verandering</a:t>
            </a:r>
            <a:r>
              <a:rPr lang="nl-NL" sz="1800" dirty="0"/>
              <a:t>. </a:t>
            </a:r>
            <a:r>
              <a:rPr lang="nl-NL" sz="1800" dirty="0">
                <a:solidFill>
                  <a:schemeClr val="bg1"/>
                </a:solidFill>
                <a:highlight>
                  <a:srgbClr val="6986B1"/>
                </a:highlight>
              </a:rPr>
              <a:t>Technologie</a:t>
            </a:r>
            <a:r>
              <a:rPr lang="nl-NL" sz="1800" dirty="0"/>
              <a:t> en </a:t>
            </a:r>
            <a:r>
              <a:rPr lang="nl-NL" sz="1800" dirty="0">
                <a:solidFill>
                  <a:schemeClr val="bg1"/>
                </a:solidFill>
                <a:highlight>
                  <a:srgbClr val="6986B1"/>
                </a:highlight>
              </a:rPr>
              <a:t>creativiteit</a:t>
            </a:r>
            <a:r>
              <a:rPr lang="nl-NL" sz="1800" dirty="0"/>
              <a:t> brengen mogelijkheden die eerst ondenkbaar leken. We kunnen meer en sneller. Door innovatie in te zetten en vernieuwende concepten in de markt te brengen creëren we een inspirerende leefomgeving.</a:t>
            </a:r>
          </a:p>
        </p:txBody>
      </p:sp>
    </p:spTree>
    <p:extLst>
      <p:ext uri="{BB962C8B-B14F-4D97-AF65-F5344CB8AC3E}">
        <p14:creationId xmlns:p14="http://schemas.microsoft.com/office/powerpoint/2010/main" val="4144536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FB11BA38-829D-807A-7F58-C705D807900E}"/>
              </a:ext>
            </a:extLst>
          </p:cNvPr>
          <p:cNvGrpSpPr/>
          <p:nvPr/>
        </p:nvGrpSpPr>
        <p:grpSpPr>
          <a:xfrm>
            <a:off x="537725" y="0"/>
            <a:ext cx="11654275" cy="5985284"/>
            <a:chOff x="537725" y="0"/>
            <a:chExt cx="11654275" cy="5985284"/>
          </a:xfrm>
        </p:grpSpPr>
        <p:pic>
          <p:nvPicPr>
            <p:cNvPr id="8" name="Tijdelijke aanduiding voor afbeelding 47">
              <a:extLst>
                <a:ext uri="{FF2B5EF4-FFF2-40B4-BE49-F238E27FC236}">
                  <a16:creationId xmlns:a16="http://schemas.microsoft.com/office/drawing/2014/main" id="{969DBF91-F41F-2D8B-3CDF-0DF86399E203}"/>
                </a:ext>
              </a:extLst>
            </p:cNvPr>
            <p:cNvPicPr>
              <a:picLocks noChangeAspect="1"/>
            </p:cNvPicPr>
            <p:nvPr/>
          </p:nvPicPr>
          <p:blipFill rotWithShape="1">
            <a:blip r:embed="rId3">
              <a:alphaModFix amt="18000"/>
            </a:blip>
            <a:srcRect l="-41421" t="393" r="12970" b="411"/>
            <a:stretch/>
          </p:blipFill>
          <p:spPr>
            <a:xfrm>
              <a:off x="537725" y="0"/>
              <a:ext cx="11654275" cy="5984875"/>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effectLst/>
          </p:spPr>
        </p:pic>
        <p:sp>
          <p:nvSpPr>
            <p:cNvPr id="9" name="Rechthoek 8">
              <a:extLst>
                <a:ext uri="{FF2B5EF4-FFF2-40B4-BE49-F238E27FC236}">
                  <a16:creationId xmlns:a16="http://schemas.microsoft.com/office/drawing/2014/main" id="{1269268D-EE93-E1DB-CF77-139F86DDCA2F}"/>
                </a:ext>
              </a:extLst>
            </p:cNvPr>
            <p:cNvSpPr/>
            <p:nvPr/>
          </p:nvSpPr>
          <p:spPr>
            <a:xfrm>
              <a:off x="2596780" y="0"/>
              <a:ext cx="5875483" cy="5985284"/>
            </a:xfrm>
            <a:prstGeom prst="rect">
              <a:avLst/>
            </a:prstGeom>
            <a:gradFill>
              <a:gsLst>
                <a:gs pos="0">
                  <a:schemeClr val="bg1">
                    <a:alpha val="0"/>
                  </a:schemeClr>
                </a:gs>
                <a:gs pos="9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 name="Tijdelijke aanduiding voor dianummer 2">
            <a:extLst>
              <a:ext uri="{FF2B5EF4-FFF2-40B4-BE49-F238E27FC236}">
                <a16:creationId xmlns:a16="http://schemas.microsoft.com/office/drawing/2014/main" id="{E349F605-F2E1-D640-BDB5-CA4066A44C7A}"/>
              </a:ext>
            </a:extLst>
          </p:cNvPr>
          <p:cNvSpPr>
            <a:spLocks noGrp="1"/>
          </p:cNvSpPr>
          <p:nvPr>
            <p:ph type="sldNum" sz="quarter" idx="4294967295"/>
          </p:nvPr>
        </p:nvSpPr>
        <p:spPr>
          <a:xfrm>
            <a:off x="11300973" y="6352191"/>
            <a:ext cx="335451" cy="153888"/>
          </a:xfrm>
        </p:spPr>
        <p:txBody>
          <a:bodyPr/>
          <a:lstStyle/>
          <a:p>
            <a:fld id="{7F912F1F-F05B-4031-9FEA-BD968544AE47}" type="slidenum">
              <a:rPr lang="nl-NL" smtClean="0"/>
              <a:pPr/>
              <a:t>11</a:t>
            </a:fld>
            <a:endParaRPr lang="nl-NL" dirty="0"/>
          </a:p>
        </p:txBody>
      </p:sp>
      <p:sp>
        <p:nvSpPr>
          <p:cNvPr id="31" name="Titel 1">
            <a:extLst>
              <a:ext uri="{FF2B5EF4-FFF2-40B4-BE49-F238E27FC236}">
                <a16:creationId xmlns:a16="http://schemas.microsoft.com/office/drawing/2014/main" id="{0F4E3C72-21B9-6DBE-E7EB-D5A3F22C0B28}"/>
              </a:ext>
            </a:extLst>
          </p:cNvPr>
          <p:cNvSpPr txBox="1">
            <a:spLocks/>
          </p:cNvSpPr>
          <p:nvPr/>
        </p:nvSpPr>
        <p:spPr>
          <a:xfrm>
            <a:off x="550863" y="0"/>
            <a:ext cx="4032969" cy="1357499"/>
          </a:xfrm>
          <a:prstGeom prst="rect">
            <a:avLst/>
          </a:prstGeom>
          <a:solidFill>
            <a:schemeClr val="bg2"/>
          </a:solidFill>
        </p:spPr>
        <p:txBody>
          <a:bodyPr vert="horz" wrap="square" lIns="180000" tIns="108000" rIns="180000" bIns="216000" rtlCol="0" anchor="ctr" anchorCtr="0">
            <a:noAutofit/>
          </a:bodyPr>
          <a:lstStyle>
            <a:lvl1pPr algn="l" defTabSz="914400" rtl="0" eaLnBrk="1" latinLnBrk="0" hangingPunct="1">
              <a:lnSpc>
                <a:spcPct val="80000"/>
              </a:lnSpc>
              <a:spcBef>
                <a:spcPct val="0"/>
              </a:spcBef>
              <a:buNone/>
              <a:defRPr sz="3600" b="1" kern="1200" cap="none" baseline="0">
                <a:solidFill>
                  <a:schemeClr val="bg1"/>
                </a:solidFill>
                <a:latin typeface="+mj-lt"/>
                <a:ea typeface="+mj-ea"/>
                <a:cs typeface="+mj-cs"/>
              </a:defRPr>
            </a:lvl1pPr>
          </a:lstStyle>
          <a:p>
            <a:r>
              <a:rPr lang="nl-NL" sz="4800" dirty="0"/>
              <a:t>Missie &amp; visie</a:t>
            </a:r>
          </a:p>
        </p:txBody>
      </p:sp>
      <p:sp>
        <p:nvSpPr>
          <p:cNvPr id="32" name="Ondertitel 2">
            <a:extLst>
              <a:ext uri="{FF2B5EF4-FFF2-40B4-BE49-F238E27FC236}">
                <a16:creationId xmlns:a16="http://schemas.microsoft.com/office/drawing/2014/main" id="{A358A173-5DE4-B9D8-204A-53708B6115F7}"/>
              </a:ext>
            </a:extLst>
          </p:cNvPr>
          <p:cNvSpPr txBox="1">
            <a:spLocks/>
          </p:cNvSpPr>
          <p:nvPr/>
        </p:nvSpPr>
        <p:spPr>
          <a:xfrm>
            <a:off x="550863" y="1139995"/>
            <a:ext cx="2556804" cy="458757"/>
          </a:xfrm>
          <a:prstGeom prst="rect">
            <a:avLst/>
          </a:prstGeom>
          <a:solidFill>
            <a:srgbClr val="6986B1"/>
          </a:solidFill>
        </p:spPr>
        <p:txBody>
          <a:bodyPr wrap="square" lIns="180000" tIns="108000" rIns="180000" bIns="72000">
            <a:spAutoFit/>
          </a:bodyPr>
          <a:lstStyle>
            <a:lvl1pPr marL="0" indent="0" algn="l" defTabSz="914400" rtl="0" eaLnBrk="1" latinLnBrk="0" hangingPunct="1">
              <a:lnSpc>
                <a:spcPct val="90000"/>
              </a:lnSpc>
              <a:spcBef>
                <a:spcPts val="0"/>
              </a:spcBef>
              <a:buClr>
                <a:schemeClr val="tx1">
                  <a:lumMod val="65000"/>
                  <a:lumOff val="35000"/>
                </a:schemeClr>
              </a:buClr>
              <a:buFont typeface="Arial" panose="020B0604020202020204" pitchFamily="34" charset="0"/>
              <a:buNone/>
              <a:defRPr sz="200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400"/>
              </a:spcBef>
              <a:buClr>
                <a:schemeClr val="tx1">
                  <a:lumMod val="65000"/>
                  <a:lumOff val="35000"/>
                </a:schemeClr>
              </a:buClr>
              <a:buFont typeface="Calibri" panose="020F050202020403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400"/>
              </a:spcBef>
              <a:buClr>
                <a:schemeClr val="tx1">
                  <a:lumMod val="65000"/>
                  <a:lumOff val="35000"/>
                </a:schemeClr>
              </a:buClr>
              <a:buFont typeface="+mj-lt"/>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400"/>
              </a:spcBef>
              <a:buClr>
                <a:schemeClr val="tx1">
                  <a:lumMod val="65000"/>
                  <a:lumOff val="35000"/>
                </a:schemeClr>
              </a:buClr>
              <a:buFont typeface="+mj-lt"/>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i="1"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kern="1200">
                <a:solidFill>
                  <a:schemeClr val="accent4"/>
                </a:solidFill>
                <a:latin typeface="+mn-lt"/>
                <a:ea typeface="+mn-ea"/>
                <a:cs typeface="+mn-cs"/>
              </a:defRPr>
            </a:lvl9pPr>
          </a:lstStyle>
          <a:p>
            <a:r>
              <a:rPr lang="nl-NL" dirty="0" err="1"/>
              <a:t>Facilicom</a:t>
            </a:r>
            <a:r>
              <a:rPr lang="nl-NL" dirty="0"/>
              <a:t> </a:t>
            </a:r>
            <a:r>
              <a:rPr lang="nl-NL" dirty="0" err="1"/>
              <a:t>group</a:t>
            </a:r>
            <a:endParaRPr lang="nl-NL" dirty="0"/>
          </a:p>
        </p:txBody>
      </p:sp>
      <p:pic>
        <p:nvPicPr>
          <p:cNvPr id="4" name="Graphic 3">
            <a:extLst>
              <a:ext uri="{FF2B5EF4-FFF2-40B4-BE49-F238E27FC236}">
                <a16:creationId xmlns:a16="http://schemas.microsoft.com/office/drawing/2014/main" id="{21E377C6-3C2F-CFA9-875E-F268090A42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7972" y="2888940"/>
            <a:ext cx="4068452" cy="2466026"/>
          </a:xfrm>
          <a:prstGeom prst="rect">
            <a:avLst/>
          </a:prstGeom>
        </p:spPr>
      </p:pic>
      <p:sp>
        <p:nvSpPr>
          <p:cNvPr id="34" name="Tekstvak 33">
            <a:extLst>
              <a:ext uri="{FF2B5EF4-FFF2-40B4-BE49-F238E27FC236}">
                <a16:creationId xmlns:a16="http://schemas.microsoft.com/office/drawing/2014/main" id="{366D7656-F2FA-686A-4CF1-15EB4C63ED9E}"/>
              </a:ext>
            </a:extLst>
          </p:cNvPr>
          <p:cNvSpPr txBox="1"/>
          <p:nvPr/>
        </p:nvSpPr>
        <p:spPr>
          <a:xfrm>
            <a:off x="535837" y="2304165"/>
            <a:ext cx="5704179" cy="584775"/>
          </a:xfrm>
          <a:prstGeom prst="rect">
            <a:avLst/>
          </a:prstGeom>
          <a:noFill/>
        </p:spPr>
        <p:txBody>
          <a:bodyPr wrap="square">
            <a:spAutoFit/>
          </a:bodyPr>
          <a:lstStyle/>
          <a:p>
            <a:pPr algn="l"/>
            <a:r>
              <a:rPr lang="nl-NL" sz="3200" b="1" dirty="0">
                <a:solidFill>
                  <a:schemeClr val="bg2"/>
                </a:solidFill>
              </a:rPr>
              <a:t>Samen werken</a:t>
            </a:r>
            <a:endParaRPr lang="nl-NL" sz="1800" dirty="0"/>
          </a:p>
        </p:txBody>
      </p:sp>
      <p:sp>
        <p:nvSpPr>
          <p:cNvPr id="2" name="Tekstvak 1">
            <a:extLst>
              <a:ext uri="{FF2B5EF4-FFF2-40B4-BE49-F238E27FC236}">
                <a16:creationId xmlns:a16="http://schemas.microsoft.com/office/drawing/2014/main" id="{D8E8C296-776D-D3E2-3236-FB4C763F3725}"/>
              </a:ext>
            </a:extLst>
          </p:cNvPr>
          <p:cNvSpPr txBox="1"/>
          <p:nvPr/>
        </p:nvSpPr>
        <p:spPr>
          <a:xfrm>
            <a:off x="550863" y="2929670"/>
            <a:ext cx="6265217" cy="2862322"/>
          </a:xfrm>
          <a:prstGeom prst="rect">
            <a:avLst/>
          </a:prstGeom>
          <a:noFill/>
        </p:spPr>
        <p:txBody>
          <a:bodyPr wrap="square">
            <a:spAutoFit/>
          </a:bodyPr>
          <a:lstStyle/>
          <a:p>
            <a:pPr algn="l"/>
            <a:r>
              <a:rPr lang="nl-NL" sz="1800" b="1" dirty="0">
                <a:solidFill>
                  <a:schemeClr val="bg2"/>
                </a:solidFill>
              </a:rPr>
              <a:t>…met aandacht voor iedereen</a:t>
            </a:r>
            <a:br>
              <a:rPr lang="nl-NL" sz="1800" dirty="0"/>
            </a:br>
            <a:r>
              <a:rPr lang="nl-NL" sz="1800" dirty="0"/>
              <a:t>We willen meer dan bezig zijn met onze eigen bedrijfscontinuïteit, ook dat is in onze missie geborgd. De oprichting van Buitengewoon waarmee we met drempels naar werk afrekenen is daar een voorbeeld van. Dat geldt ook voor de projecten die we met de </a:t>
            </a:r>
            <a:r>
              <a:rPr lang="nl-NL" sz="1800" dirty="0" err="1"/>
              <a:t>Facilicom</a:t>
            </a:r>
            <a:r>
              <a:rPr lang="nl-NL" sz="1800" dirty="0"/>
              <a:t> Foundation ondersteunen. Er zijn kwetsbare groepen in de maatschappij, en de kloof tussen werkenden en niet-werkenden groeit. Daarin ziet </a:t>
            </a:r>
            <a:r>
              <a:rPr lang="nl-NL" sz="1800" dirty="0" err="1"/>
              <a:t>Facilicom</a:t>
            </a:r>
            <a:r>
              <a:rPr lang="nl-NL" sz="1800" dirty="0"/>
              <a:t> een rol voor zich weggelegd. Met aandacht voor de ander, aandacht voor nieuwe mogelijkheden, aandacht voor iedereen.</a:t>
            </a:r>
          </a:p>
        </p:txBody>
      </p:sp>
      <p:sp>
        <p:nvSpPr>
          <p:cNvPr id="5" name="Tekstvak 4">
            <a:extLst>
              <a:ext uri="{FF2B5EF4-FFF2-40B4-BE49-F238E27FC236}">
                <a16:creationId xmlns:a16="http://schemas.microsoft.com/office/drawing/2014/main" id="{4BBA78D4-F864-8A72-D3F9-721D9F8B1096}"/>
              </a:ext>
            </a:extLst>
          </p:cNvPr>
          <p:cNvSpPr txBox="1"/>
          <p:nvPr/>
        </p:nvSpPr>
        <p:spPr>
          <a:xfrm>
            <a:off x="554574" y="2937389"/>
            <a:ext cx="6265217" cy="2862322"/>
          </a:xfrm>
          <a:prstGeom prst="rect">
            <a:avLst/>
          </a:prstGeom>
          <a:solidFill>
            <a:schemeClr val="bg1"/>
          </a:solidFill>
        </p:spPr>
        <p:txBody>
          <a:bodyPr wrap="square">
            <a:spAutoFit/>
          </a:bodyPr>
          <a:lstStyle/>
          <a:p>
            <a:pPr algn="l"/>
            <a:r>
              <a:rPr lang="nl-NL" sz="1800" b="1" dirty="0">
                <a:solidFill>
                  <a:schemeClr val="bg2"/>
                </a:solidFill>
              </a:rPr>
              <a:t>…met aandacht voor iedereen</a:t>
            </a:r>
            <a:br>
              <a:rPr lang="nl-NL" sz="1800" dirty="0"/>
            </a:br>
            <a:r>
              <a:rPr lang="nl-NL" sz="1800" dirty="0"/>
              <a:t>We willen meer dan bezig zijn met onze eigen </a:t>
            </a:r>
            <a:r>
              <a:rPr lang="nl-NL" sz="1800" dirty="0">
                <a:solidFill>
                  <a:schemeClr val="bg1"/>
                </a:solidFill>
                <a:highlight>
                  <a:srgbClr val="6986B1"/>
                </a:highlight>
              </a:rPr>
              <a:t>bedrijfscontinuïteit</a:t>
            </a:r>
            <a:r>
              <a:rPr lang="nl-NL" sz="1800" dirty="0"/>
              <a:t>, ook dat is in onze missie geborgd. De oprichting van Buitengewoon waarmee we met </a:t>
            </a:r>
            <a:r>
              <a:rPr lang="nl-NL" sz="1800" dirty="0">
                <a:solidFill>
                  <a:schemeClr val="bg1"/>
                </a:solidFill>
                <a:highlight>
                  <a:srgbClr val="6986B1"/>
                </a:highlight>
              </a:rPr>
              <a:t>drempels</a:t>
            </a:r>
            <a:r>
              <a:rPr lang="nl-NL" sz="1800" dirty="0"/>
              <a:t> naar werk </a:t>
            </a:r>
            <a:r>
              <a:rPr lang="nl-NL" sz="1800" dirty="0">
                <a:solidFill>
                  <a:schemeClr val="bg1"/>
                </a:solidFill>
                <a:highlight>
                  <a:srgbClr val="6986B1"/>
                </a:highlight>
              </a:rPr>
              <a:t>afrekenen</a:t>
            </a:r>
            <a:r>
              <a:rPr lang="nl-NL" sz="1800" dirty="0"/>
              <a:t> is daar een voorbeeld van. Dat geldt ook voor de projecten die we met de </a:t>
            </a:r>
            <a:r>
              <a:rPr lang="nl-NL" sz="1800" dirty="0" err="1"/>
              <a:t>Facilicom</a:t>
            </a:r>
            <a:r>
              <a:rPr lang="nl-NL" sz="1800" dirty="0"/>
              <a:t> Foundation ondersteunen. Er zijn </a:t>
            </a:r>
            <a:r>
              <a:rPr lang="nl-NL" sz="1800" dirty="0">
                <a:solidFill>
                  <a:schemeClr val="bg1"/>
                </a:solidFill>
                <a:highlight>
                  <a:srgbClr val="6986B1"/>
                </a:highlight>
              </a:rPr>
              <a:t>kwetsbare groepen in de maatschappij, en de kloof tussen werkenden en niet-werkenden</a:t>
            </a:r>
            <a:r>
              <a:rPr lang="nl-NL" sz="1800" dirty="0">
                <a:solidFill>
                  <a:schemeClr val="bg1"/>
                </a:solidFill>
              </a:rPr>
              <a:t> </a:t>
            </a:r>
            <a:r>
              <a:rPr lang="nl-NL" sz="1800" dirty="0"/>
              <a:t>groeit. Daarin ziet </a:t>
            </a:r>
            <a:r>
              <a:rPr lang="nl-NL" sz="1800" dirty="0" err="1"/>
              <a:t>Facilicom</a:t>
            </a:r>
            <a:r>
              <a:rPr lang="nl-NL" sz="1800" dirty="0"/>
              <a:t> een rol voor zich weggelegd. Met aandacht voor de ander, </a:t>
            </a:r>
            <a:r>
              <a:rPr lang="nl-NL" sz="1800" dirty="0">
                <a:solidFill>
                  <a:schemeClr val="bg1"/>
                </a:solidFill>
                <a:highlight>
                  <a:srgbClr val="6986B1"/>
                </a:highlight>
              </a:rPr>
              <a:t>aandacht voor nieuwe mogelijkheden, aandacht voor iedereen</a:t>
            </a:r>
            <a:r>
              <a:rPr lang="nl-NL" sz="1800" dirty="0"/>
              <a:t>.</a:t>
            </a:r>
          </a:p>
        </p:txBody>
      </p:sp>
      <p:sp>
        <p:nvSpPr>
          <p:cNvPr id="6" name="Tekstvak 5">
            <a:extLst>
              <a:ext uri="{FF2B5EF4-FFF2-40B4-BE49-F238E27FC236}">
                <a16:creationId xmlns:a16="http://schemas.microsoft.com/office/drawing/2014/main" id="{64B34628-8AFB-4B42-6966-40B3DE29B580}"/>
              </a:ext>
            </a:extLst>
          </p:cNvPr>
          <p:cNvSpPr txBox="1"/>
          <p:nvPr/>
        </p:nvSpPr>
        <p:spPr>
          <a:xfrm>
            <a:off x="551732" y="2945108"/>
            <a:ext cx="6265217" cy="2862322"/>
          </a:xfrm>
          <a:prstGeom prst="rect">
            <a:avLst/>
          </a:prstGeom>
          <a:solidFill>
            <a:schemeClr val="bg1"/>
          </a:solidFill>
        </p:spPr>
        <p:txBody>
          <a:bodyPr wrap="square">
            <a:spAutoFit/>
          </a:bodyPr>
          <a:lstStyle/>
          <a:p>
            <a:pPr algn="l"/>
            <a:r>
              <a:rPr lang="nl-NL" sz="1800" b="1" dirty="0">
                <a:solidFill>
                  <a:schemeClr val="bg2"/>
                </a:solidFill>
              </a:rPr>
              <a:t>…met aandacht voor iedereen</a:t>
            </a:r>
            <a:br>
              <a:rPr lang="nl-NL" sz="1800" dirty="0"/>
            </a:br>
            <a:r>
              <a:rPr lang="nl-NL" sz="1800" dirty="0"/>
              <a:t>We willen meer dan bezig zijn met onze eigen </a:t>
            </a:r>
            <a:r>
              <a:rPr lang="nl-NL" sz="1800" dirty="0">
                <a:solidFill>
                  <a:schemeClr val="bg1"/>
                </a:solidFill>
                <a:highlight>
                  <a:srgbClr val="6986B1"/>
                </a:highlight>
              </a:rPr>
              <a:t>bedrijfscontinuïteit</a:t>
            </a:r>
            <a:r>
              <a:rPr lang="nl-NL" sz="1800" dirty="0"/>
              <a:t>, ook dat is in onze missie geborgd. De oprichting van </a:t>
            </a:r>
            <a:r>
              <a:rPr lang="nl-NL" sz="1800" dirty="0">
                <a:solidFill>
                  <a:schemeClr val="bg1"/>
                </a:solidFill>
                <a:highlight>
                  <a:srgbClr val="6986B1"/>
                </a:highlight>
              </a:rPr>
              <a:t>Buitengewoon</a:t>
            </a:r>
            <a:r>
              <a:rPr lang="nl-NL" sz="1800" dirty="0"/>
              <a:t> waarmee we met </a:t>
            </a:r>
            <a:r>
              <a:rPr lang="nl-NL" sz="1800" dirty="0">
                <a:solidFill>
                  <a:schemeClr val="bg1"/>
                </a:solidFill>
                <a:highlight>
                  <a:srgbClr val="6986B1"/>
                </a:highlight>
              </a:rPr>
              <a:t>drempels</a:t>
            </a:r>
            <a:r>
              <a:rPr lang="nl-NL" sz="1800" dirty="0"/>
              <a:t> naar werk </a:t>
            </a:r>
            <a:r>
              <a:rPr lang="nl-NL" sz="1800" dirty="0">
                <a:solidFill>
                  <a:schemeClr val="bg1"/>
                </a:solidFill>
                <a:highlight>
                  <a:srgbClr val="6986B1"/>
                </a:highlight>
              </a:rPr>
              <a:t>afrekenen</a:t>
            </a:r>
            <a:r>
              <a:rPr lang="nl-NL" sz="1800" dirty="0"/>
              <a:t> is daar een voorbeeld van. Dat geldt ook voor de projecten die we met de </a:t>
            </a:r>
            <a:r>
              <a:rPr lang="nl-NL" sz="1800" dirty="0" err="1">
                <a:solidFill>
                  <a:schemeClr val="bg1"/>
                </a:solidFill>
                <a:highlight>
                  <a:srgbClr val="6986B1"/>
                </a:highlight>
              </a:rPr>
              <a:t>Facilicom</a:t>
            </a:r>
            <a:r>
              <a:rPr lang="nl-NL" sz="1800" dirty="0">
                <a:solidFill>
                  <a:schemeClr val="bg1"/>
                </a:solidFill>
                <a:highlight>
                  <a:srgbClr val="6986B1"/>
                </a:highlight>
              </a:rPr>
              <a:t> Foundation</a:t>
            </a:r>
            <a:r>
              <a:rPr lang="nl-NL" sz="1800" dirty="0">
                <a:solidFill>
                  <a:schemeClr val="bg1"/>
                </a:solidFill>
              </a:rPr>
              <a:t> </a:t>
            </a:r>
            <a:r>
              <a:rPr lang="nl-NL" sz="1800" dirty="0"/>
              <a:t>ondersteunen. Er zijn </a:t>
            </a:r>
            <a:r>
              <a:rPr lang="nl-NL" sz="1800" dirty="0">
                <a:solidFill>
                  <a:schemeClr val="bg1"/>
                </a:solidFill>
                <a:highlight>
                  <a:srgbClr val="6986B1"/>
                </a:highlight>
              </a:rPr>
              <a:t>kwetsbare groepen in de maatschappij, en de kloof tussen werkenden en niet-werkenden</a:t>
            </a:r>
            <a:r>
              <a:rPr lang="nl-NL" sz="1800" dirty="0">
                <a:solidFill>
                  <a:schemeClr val="bg1"/>
                </a:solidFill>
              </a:rPr>
              <a:t> </a:t>
            </a:r>
            <a:r>
              <a:rPr lang="nl-NL" sz="1800" dirty="0"/>
              <a:t>groeit. Daarin ziet </a:t>
            </a:r>
            <a:r>
              <a:rPr lang="nl-NL" sz="1800" dirty="0" err="1"/>
              <a:t>Facilicom</a:t>
            </a:r>
            <a:r>
              <a:rPr lang="nl-NL" sz="1800" dirty="0"/>
              <a:t> een rol voor zich weggelegd. Met aandacht voor de ander, </a:t>
            </a:r>
            <a:r>
              <a:rPr lang="nl-NL" sz="1800" dirty="0">
                <a:solidFill>
                  <a:schemeClr val="bg1"/>
                </a:solidFill>
                <a:highlight>
                  <a:srgbClr val="6986B1"/>
                </a:highlight>
              </a:rPr>
              <a:t>aandacht voor nieuwe mogelijkheden, aandacht voor iedereen</a:t>
            </a:r>
            <a:r>
              <a:rPr lang="nl-NL" sz="1800" dirty="0"/>
              <a:t>.</a:t>
            </a:r>
          </a:p>
        </p:txBody>
      </p:sp>
    </p:spTree>
    <p:extLst>
      <p:ext uri="{BB962C8B-B14F-4D97-AF65-F5344CB8AC3E}">
        <p14:creationId xmlns:p14="http://schemas.microsoft.com/office/powerpoint/2010/main" val="2097211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E349F605-F2E1-D640-BDB5-CA4066A44C7A}"/>
              </a:ext>
            </a:extLst>
          </p:cNvPr>
          <p:cNvSpPr>
            <a:spLocks noGrp="1"/>
          </p:cNvSpPr>
          <p:nvPr>
            <p:ph type="sldNum" sz="quarter" idx="4294967295"/>
          </p:nvPr>
        </p:nvSpPr>
        <p:spPr>
          <a:xfrm>
            <a:off x="11300973" y="6352191"/>
            <a:ext cx="335451" cy="153888"/>
          </a:xfrm>
        </p:spPr>
        <p:txBody>
          <a:bodyPr/>
          <a:lstStyle/>
          <a:p>
            <a:fld id="{7F912F1F-F05B-4031-9FEA-BD968544AE47}" type="slidenum">
              <a:rPr lang="nl-NL" smtClean="0"/>
              <a:pPr/>
              <a:t>12</a:t>
            </a:fld>
            <a:endParaRPr lang="nl-NL" dirty="0"/>
          </a:p>
        </p:txBody>
      </p:sp>
      <p:grpSp>
        <p:nvGrpSpPr>
          <p:cNvPr id="24" name="Groep 23">
            <a:extLst>
              <a:ext uri="{FF2B5EF4-FFF2-40B4-BE49-F238E27FC236}">
                <a16:creationId xmlns:a16="http://schemas.microsoft.com/office/drawing/2014/main" id="{38EC9B7E-00B4-234A-8975-53185106FEB2}"/>
              </a:ext>
            </a:extLst>
          </p:cNvPr>
          <p:cNvGrpSpPr/>
          <p:nvPr/>
        </p:nvGrpSpPr>
        <p:grpSpPr>
          <a:xfrm>
            <a:off x="-19694447" y="1376772"/>
            <a:ext cx="1728192" cy="1709053"/>
            <a:chOff x="551384" y="584684"/>
            <a:chExt cx="1728192" cy="1709053"/>
          </a:xfrm>
        </p:grpSpPr>
        <p:sp>
          <p:nvSpPr>
            <p:cNvPr id="6" name="Rechthoek 5">
              <a:extLst>
                <a:ext uri="{FF2B5EF4-FFF2-40B4-BE49-F238E27FC236}">
                  <a16:creationId xmlns:a16="http://schemas.microsoft.com/office/drawing/2014/main" id="{CD1640AB-E6B5-C24C-A67D-867FC1FBCD47}"/>
                </a:ext>
              </a:extLst>
            </p:cNvPr>
            <p:cNvSpPr/>
            <p:nvPr/>
          </p:nvSpPr>
          <p:spPr>
            <a:xfrm>
              <a:off x="551384" y="584684"/>
              <a:ext cx="1728192" cy="170905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6000" rtlCol="0" anchor="t" anchorCtr="0"/>
            <a:lstStyle/>
            <a:p>
              <a:pPr algn="ctr">
                <a:lnSpc>
                  <a:spcPct val="85000"/>
                </a:lnSpc>
              </a:pPr>
              <a:r>
                <a:rPr lang="nl-NL" sz="1600" b="1" dirty="0">
                  <a:solidFill>
                    <a:schemeClr val="bg2"/>
                  </a:solidFill>
                </a:rPr>
                <a:t>Nederlandse</a:t>
              </a:r>
            </a:p>
            <a:p>
              <a:pPr algn="ctr">
                <a:lnSpc>
                  <a:spcPct val="85000"/>
                </a:lnSpc>
              </a:pPr>
              <a:r>
                <a:rPr lang="nl-NL" sz="1400" dirty="0">
                  <a:solidFill>
                    <a:schemeClr val="bg2"/>
                  </a:solidFill>
                </a:rPr>
                <a:t>oorsprong</a:t>
              </a:r>
            </a:p>
          </p:txBody>
        </p:sp>
        <p:pic>
          <p:nvPicPr>
            <p:cNvPr id="12" name="Afbeelding 11">
              <a:extLst>
                <a:ext uri="{FF2B5EF4-FFF2-40B4-BE49-F238E27FC236}">
                  <a16:creationId xmlns:a16="http://schemas.microsoft.com/office/drawing/2014/main" id="{85D46E79-85A7-B94C-9387-FCE375DCB4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740" y="621009"/>
              <a:ext cx="803481" cy="973916"/>
            </a:xfrm>
            <a:prstGeom prst="rect">
              <a:avLst/>
            </a:prstGeom>
          </p:spPr>
        </p:pic>
      </p:grpSp>
      <p:grpSp>
        <p:nvGrpSpPr>
          <p:cNvPr id="21" name="Groep 20">
            <a:extLst>
              <a:ext uri="{FF2B5EF4-FFF2-40B4-BE49-F238E27FC236}">
                <a16:creationId xmlns:a16="http://schemas.microsoft.com/office/drawing/2014/main" id="{7A168843-3F99-B941-8177-2F08F2D85C55}"/>
              </a:ext>
            </a:extLst>
          </p:cNvPr>
          <p:cNvGrpSpPr/>
          <p:nvPr/>
        </p:nvGrpSpPr>
        <p:grpSpPr>
          <a:xfrm>
            <a:off x="-19694447" y="3538170"/>
            <a:ext cx="1728192" cy="1709053"/>
            <a:chOff x="543150" y="4509120"/>
            <a:chExt cx="1728192" cy="1709053"/>
          </a:xfrm>
        </p:grpSpPr>
        <p:sp>
          <p:nvSpPr>
            <p:cNvPr id="10" name="Rechthoek 9">
              <a:extLst>
                <a:ext uri="{FF2B5EF4-FFF2-40B4-BE49-F238E27FC236}">
                  <a16:creationId xmlns:a16="http://schemas.microsoft.com/office/drawing/2014/main" id="{3C1BF2F1-9979-A14C-A7DC-CDE8EC1F86FD}"/>
                </a:ext>
              </a:extLst>
            </p:cNvPr>
            <p:cNvSpPr/>
            <p:nvPr/>
          </p:nvSpPr>
          <p:spPr>
            <a:xfrm>
              <a:off x="543150" y="4509120"/>
              <a:ext cx="1728192" cy="170905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6000" rtlCol="0" anchor="t" anchorCtr="0"/>
            <a:lstStyle/>
            <a:p>
              <a:pPr algn="ctr">
                <a:lnSpc>
                  <a:spcPct val="85000"/>
                </a:lnSpc>
              </a:pPr>
              <a:r>
                <a:rPr lang="nl-NL" sz="1600" b="1" dirty="0">
                  <a:solidFill>
                    <a:schemeClr val="accent1"/>
                  </a:solidFill>
                </a:rPr>
                <a:t>21.087</a:t>
              </a:r>
            </a:p>
            <a:p>
              <a:pPr algn="ctr">
                <a:lnSpc>
                  <a:spcPct val="85000"/>
                </a:lnSpc>
              </a:pPr>
              <a:r>
                <a:rPr lang="nl-NL" sz="1400" dirty="0">
                  <a:solidFill>
                    <a:schemeClr val="accent1"/>
                  </a:solidFill>
                </a:rPr>
                <a:t>Medewerkers (2019)</a:t>
              </a:r>
            </a:p>
            <a:p>
              <a:pPr algn="ctr">
                <a:lnSpc>
                  <a:spcPct val="85000"/>
                </a:lnSpc>
              </a:pPr>
              <a:endParaRPr lang="nl-NL" sz="1600" dirty="0">
                <a:solidFill>
                  <a:schemeClr val="bg2"/>
                </a:solidFill>
              </a:endParaRPr>
            </a:p>
          </p:txBody>
        </p:sp>
        <p:pic>
          <p:nvPicPr>
            <p:cNvPr id="15" name="Afbeelding 14">
              <a:extLst>
                <a:ext uri="{FF2B5EF4-FFF2-40B4-BE49-F238E27FC236}">
                  <a16:creationId xmlns:a16="http://schemas.microsoft.com/office/drawing/2014/main" id="{82179C49-E7D4-EA4D-AC42-49607E5AE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960" y="4622742"/>
              <a:ext cx="1406573" cy="896619"/>
            </a:xfrm>
            <a:prstGeom prst="rect">
              <a:avLst/>
            </a:prstGeom>
          </p:spPr>
        </p:pic>
      </p:grpSp>
      <p:sp>
        <p:nvSpPr>
          <p:cNvPr id="4" name="Tekstvak 3">
            <a:extLst>
              <a:ext uri="{FF2B5EF4-FFF2-40B4-BE49-F238E27FC236}">
                <a16:creationId xmlns:a16="http://schemas.microsoft.com/office/drawing/2014/main" id="{C9DE4364-0349-19CF-7C83-5ED41AB4994B}"/>
              </a:ext>
            </a:extLst>
          </p:cNvPr>
          <p:cNvSpPr txBox="1"/>
          <p:nvPr/>
        </p:nvSpPr>
        <p:spPr>
          <a:xfrm>
            <a:off x="1423834" y="2513719"/>
            <a:ext cx="2484276" cy="646331"/>
          </a:xfrm>
          <a:prstGeom prst="rect">
            <a:avLst/>
          </a:prstGeom>
          <a:noFill/>
        </p:spPr>
        <p:txBody>
          <a:bodyPr wrap="square" lIns="0" rIns="90000">
            <a:spAutoFit/>
          </a:bodyPr>
          <a:lstStyle/>
          <a:p>
            <a:pPr algn="l"/>
            <a:r>
              <a:rPr lang="nl-NL" sz="1800" b="1" dirty="0">
                <a:solidFill>
                  <a:schemeClr val="bg2"/>
                </a:solidFill>
              </a:rPr>
              <a:t>Zorgdragen voor elkaar</a:t>
            </a:r>
            <a:br>
              <a:rPr lang="nl-NL" sz="1800" dirty="0">
                <a:solidFill>
                  <a:schemeClr val="bg2"/>
                </a:solidFill>
              </a:rPr>
            </a:br>
            <a:r>
              <a:rPr lang="nl-NL" sz="1800" dirty="0">
                <a:solidFill>
                  <a:schemeClr val="bg2"/>
                </a:solidFill>
              </a:rPr>
              <a:t>(SDG 1, 3, 8)</a:t>
            </a:r>
          </a:p>
        </p:txBody>
      </p:sp>
      <p:pic>
        <p:nvPicPr>
          <p:cNvPr id="31" name="Graphic 30">
            <a:extLst>
              <a:ext uri="{FF2B5EF4-FFF2-40B4-BE49-F238E27FC236}">
                <a16:creationId xmlns:a16="http://schemas.microsoft.com/office/drawing/2014/main" id="{D8EBBC3C-BAEF-4205-B30C-2EC64BC704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3835" y="3596754"/>
            <a:ext cx="745666" cy="745666"/>
          </a:xfrm>
          <a:prstGeom prst="rect">
            <a:avLst/>
          </a:prstGeom>
        </p:spPr>
      </p:pic>
      <p:pic>
        <p:nvPicPr>
          <p:cNvPr id="33" name="Graphic 32">
            <a:extLst>
              <a:ext uri="{FF2B5EF4-FFF2-40B4-BE49-F238E27FC236}">
                <a16:creationId xmlns:a16="http://schemas.microsoft.com/office/drawing/2014/main" id="{229D316F-A075-2E12-2392-3C363B1728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03649" y="3596754"/>
            <a:ext cx="745666" cy="745666"/>
          </a:xfrm>
          <a:prstGeom prst="rect">
            <a:avLst/>
          </a:prstGeom>
        </p:spPr>
      </p:pic>
      <p:pic>
        <p:nvPicPr>
          <p:cNvPr id="35" name="Graphic 34">
            <a:extLst>
              <a:ext uri="{FF2B5EF4-FFF2-40B4-BE49-F238E27FC236}">
                <a16:creationId xmlns:a16="http://schemas.microsoft.com/office/drawing/2014/main" id="{477F0171-1CCD-3C3B-ACA3-D28C1A5016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5898" y="4442142"/>
            <a:ext cx="745666" cy="745666"/>
          </a:xfrm>
          <a:prstGeom prst="rect">
            <a:avLst/>
          </a:prstGeom>
        </p:spPr>
      </p:pic>
      <p:grpSp>
        <p:nvGrpSpPr>
          <p:cNvPr id="54" name="Groep 53">
            <a:extLst>
              <a:ext uri="{FF2B5EF4-FFF2-40B4-BE49-F238E27FC236}">
                <a16:creationId xmlns:a16="http://schemas.microsoft.com/office/drawing/2014/main" id="{616AD313-CDEA-6568-26C1-0F6B1CDF54BD}"/>
              </a:ext>
            </a:extLst>
          </p:cNvPr>
          <p:cNvGrpSpPr/>
          <p:nvPr/>
        </p:nvGrpSpPr>
        <p:grpSpPr>
          <a:xfrm>
            <a:off x="550863" y="1196752"/>
            <a:ext cx="11641137" cy="4427761"/>
            <a:chOff x="550863" y="1628775"/>
            <a:chExt cx="11641137" cy="3995738"/>
          </a:xfrm>
        </p:grpSpPr>
        <p:sp>
          <p:nvSpPr>
            <p:cNvPr id="29" name="Rechthoek 28">
              <a:extLst>
                <a:ext uri="{FF2B5EF4-FFF2-40B4-BE49-F238E27FC236}">
                  <a16:creationId xmlns:a16="http://schemas.microsoft.com/office/drawing/2014/main" id="{BFADD93B-D3F6-6289-98BE-BA4C4BBB1F47}"/>
                </a:ext>
              </a:extLst>
            </p:cNvPr>
            <p:cNvSpPr/>
            <p:nvPr/>
          </p:nvSpPr>
          <p:spPr>
            <a:xfrm>
              <a:off x="550863" y="1628775"/>
              <a:ext cx="11641137" cy="3995738"/>
            </a:xfrm>
            <a:prstGeom prst="rect">
              <a:avLst/>
            </a:prstGeom>
            <a:solidFill>
              <a:schemeClr val="bg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7" name="Rechthoek 36">
              <a:extLst>
                <a:ext uri="{FF2B5EF4-FFF2-40B4-BE49-F238E27FC236}">
                  <a16:creationId xmlns:a16="http://schemas.microsoft.com/office/drawing/2014/main" id="{A4BF9638-3354-B899-6F2F-6FA95EF3D716}"/>
                </a:ext>
              </a:extLst>
            </p:cNvPr>
            <p:cNvSpPr/>
            <p:nvPr/>
          </p:nvSpPr>
          <p:spPr>
            <a:xfrm>
              <a:off x="4403812" y="1628775"/>
              <a:ext cx="7788188" cy="3995738"/>
            </a:xfrm>
            <a:prstGeom prst="rect">
              <a:avLst/>
            </a:pr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9" name="Rechthoek 38">
              <a:extLst>
                <a:ext uri="{FF2B5EF4-FFF2-40B4-BE49-F238E27FC236}">
                  <a16:creationId xmlns:a16="http://schemas.microsoft.com/office/drawing/2014/main" id="{0C7A466B-6224-FD3A-EBFF-3388D2537FCD}"/>
                </a:ext>
              </a:extLst>
            </p:cNvPr>
            <p:cNvSpPr/>
            <p:nvPr/>
          </p:nvSpPr>
          <p:spPr>
            <a:xfrm>
              <a:off x="8054803" y="1628775"/>
              <a:ext cx="4137197" cy="3995738"/>
            </a:xfrm>
            <a:prstGeom prst="rect">
              <a:avLst/>
            </a:prstGeom>
            <a:solidFill>
              <a:schemeClr val="bg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
        <p:nvSpPr>
          <p:cNvPr id="28" name="Tekstvak 27">
            <a:extLst>
              <a:ext uri="{FF2B5EF4-FFF2-40B4-BE49-F238E27FC236}">
                <a16:creationId xmlns:a16="http://schemas.microsoft.com/office/drawing/2014/main" id="{9D33B756-2618-E565-BA42-2F3F354728B6}"/>
              </a:ext>
            </a:extLst>
          </p:cNvPr>
          <p:cNvSpPr txBox="1"/>
          <p:nvPr/>
        </p:nvSpPr>
        <p:spPr>
          <a:xfrm>
            <a:off x="8918900" y="2513719"/>
            <a:ext cx="2253664" cy="923330"/>
          </a:xfrm>
          <a:prstGeom prst="rect">
            <a:avLst/>
          </a:prstGeom>
          <a:noFill/>
        </p:spPr>
        <p:txBody>
          <a:bodyPr wrap="square" lIns="0" rIns="90000">
            <a:spAutoFit/>
          </a:bodyPr>
          <a:lstStyle/>
          <a:p>
            <a:pPr algn="l"/>
            <a:r>
              <a:rPr lang="nl-NL" b="1" dirty="0">
                <a:solidFill>
                  <a:schemeClr val="bg2"/>
                </a:solidFill>
              </a:rPr>
              <a:t>V</a:t>
            </a:r>
            <a:r>
              <a:rPr lang="nl-NL" sz="1800" b="1" dirty="0">
                <a:solidFill>
                  <a:schemeClr val="bg2"/>
                </a:solidFill>
              </a:rPr>
              <a:t>erkleinen van impact </a:t>
            </a:r>
            <a:br>
              <a:rPr lang="nl-NL" sz="1800" b="1" dirty="0">
                <a:solidFill>
                  <a:schemeClr val="bg2"/>
                </a:solidFill>
              </a:rPr>
            </a:br>
            <a:r>
              <a:rPr lang="nl-NL" sz="1800" b="1" dirty="0">
                <a:solidFill>
                  <a:schemeClr val="bg2"/>
                </a:solidFill>
              </a:rPr>
              <a:t>op het klimaat</a:t>
            </a:r>
            <a:br>
              <a:rPr lang="nl-NL" sz="1800" dirty="0">
                <a:solidFill>
                  <a:schemeClr val="bg2"/>
                </a:solidFill>
              </a:rPr>
            </a:br>
            <a:r>
              <a:rPr lang="nl-NL" sz="1800" dirty="0">
                <a:solidFill>
                  <a:schemeClr val="bg2"/>
                </a:solidFill>
              </a:rPr>
              <a:t>(SDG 8, 11)</a:t>
            </a:r>
          </a:p>
        </p:txBody>
      </p:sp>
      <p:sp>
        <p:nvSpPr>
          <p:cNvPr id="18" name="Tekstvak 17">
            <a:extLst>
              <a:ext uri="{FF2B5EF4-FFF2-40B4-BE49-F238E27FC236}">
                <a16:creationId xmlns:a16="http://schemas.microsoft.com/office/drawing/2014/main" id="{7A216E2D-1F93-1C64-C324-25E2205AAF2B}"/>
              </a:ext>
            </a:extLst>
          </p:cNvPr>
          <p:cNvSpPr txBox="1"/>
          <p:nvPr/>
        </p:nvSpPr>
        <p:spPr>
          <a:xfrm>
            <a:off x="5127254" y="2513719"/>
            <a:ext cx="2354848" cy="923330"/>
          </a:xfrm>
          <a:prstGeom prst="rect">
            <a:avLst/>
          </a:prstGeom>
          <a:noFill/>
        </p:spPr>
        <p:txBody>
          <a:bodyPr wrap="square" lIns="0" rIns="90000">
            <a:spAutoFit/>
          </a:bodyPr>
          <a:lstStyle/>
          <a:p>
            <a:pPr algn="l"/>
            <a:r>
              <a:rPr lang="nl-NL" b="1" dirty="0">
                <a:solidFill>
                  <a:schemeClr val="bg2"/>
                </a:solidFill>
              </a:rPr>
              <a:t>W</a:t>
            </a:r>
            <a:r>
              <a:rPr lang="nl-NL" sz="1800" b="1" dirty="0">
                <a:solidFill>
                  <a:schemeClr val="bg2"/>
                </a:solidFill>
              </a:rPr>
              <a:t>erken aan een</a:t>
            </a:r>
            <a:br>
              <a:rPr lang="nl-NL" sz="1800" b="1" dirty="0">
                <a:solidFill>
                  <a:schemeClr val="bg2"/>
                </a:solidFill>
              </a:rPr>
            </a:br>
            <a:r>
              <a:rPr lang="nl-NL" sz="1800" b="1" dirty="0">
                <a:solidFill>
                  <a:schemeClr val="bg2"/>
                </a:solidFill>
              </a:rPr>
              <a:t>inclusieve maatschappij</a:t>
            </a:r>
            <a:br>
              <a:rPr lang="nl-NL" sz="1800" dirty="0">
                <a:solidFill>
                  <a:schemeClr val="bg2"/>
                </a:solidFill>
              </a:rPr>
            </a:br>
            <a:r>
              <a:rPr lang="nl-NL" sz="1800" dirty="0">
                <a:solidFill>
                  <a:schemeClr val="bg2"/>
                </a:solidFill>
              </a:rPr>
              <a:t>(SDG 1, 8, 10, 11)</a:t>
            </a:r>
          </a:p>
        </p:txBody>
      </p:sp>
      <p:pic>
        <p:nvPicPr>
          <p:cNvPr id="42" name="Graphic 41">
            <a:extLst>
              <a:ext uri="{FF2B5EF4-FFF2-40B4-BE49-F238E27FC236}">
                <a16:creationId xmlns:a16="http://schemas.microsoft.com/office/drawing/2014/main" id="{3D686A13-0DB7-B45D-0F6D-1B77EBB958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3892" y="3596754"/>
            <a:ext cx="745666" cy="745666"/>
          </a:xfrm>
          <a:prstGeom prst="rect">
            <a:avLst/>
          </a:prstGeom>
        </p:spPr>
      </p:pic>
      <p:pic>
        <p:nvPicPr>
          <p:cNvPr id="47" name="Graphic 46">
            <a:extLst>
              <a:ext uri="{FF2B5EF4-FFF2-40B4-BE49-F238E27FC236}">
                <a16:creationId xmlns:a16="http://schemas.microsoft.com/office/drawing/2014/main" id="{B44A8C51-9CAF-0B2E-516C-08D2CF1C75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03706" y="3596754"/>
            <a:ext cx="745666" cy="745666"/>
          </a:xfrm>
          <a:prstGeom prst="rect">
            <a:avLst/>
          </a:prstGeom>
        </p:spPr>
      </p:pic>
      <p:pic>
        <p:nvPicPr>
          <p:cNvPr id="49" name="Graphic 48">
            <a:extLst>
              <a:ext uri="{FF2B5EF4-FFF2-40B4-BE49-F238E27FC236}">
                <a16:creationId xmlns:a16="http://schemas.microsoft.com/office/drawing/2014/main" id="{30B8ACCF-5EFF-3EF0-A429-9577B16B4A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23892" y="4442142"/>
            <a:ext cx="745666" cy="745666"/>
          </a:xfrm>
          <a:prstGeom prst="rect">
            <a:avLst/>
          </a:prstGeom>
        </p:spPr>
      </p:pic>
      <p:pic>
        <p:nvPicPr>
          <p:cNvPr id="51" name="Graphic 50">
            <a:extLst>
              <a:ext uri="{FF2B5EF4-FFF2-40B4-BE49-F238E27FC236}">
                <a16:creationId xmlns:a16="http://schemas.microsoft.com/office/drawing/2014/main" id="{1C4E8CFF-40A5-713C-A942-06F058FC9F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03706" y="4442142"/>
            <a:ext cx="745666" cy="745666"/>
          </a:xfrm>
          <a:prstGeom prst="rect">
            <a:avLst/>
          </a:prstGeom>
        </p:spPr>
      </p:pic>
      <p:pic>
        <p:nvPicPr>
          <p:cNvPr id="52" name="Graphic 51">
            <a:extLst>
              <a:ext uri="{FF2B5EF4-FFF2-40B4-BE49-F238E27FC236}">
                <a16:creationId xmlns:a16="http://schemas.microsoft.com/office/drawing/2014/main" id="{46D18489-B56F-11D8-1C59-13BB1C330A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34179" y="3596754"/>
            <a:ext cx="745666" cy="745666"/>
          </a:xfrm>
          <a:prstGeom prst="rect">
            <a:avLst/>
          </a:prstGeom>
        </p:spPr>
      </p:pic>
      <p:pic>
        <p:nvPicPr>
          <p:cNvPr id="53" name="Graphic 52">
            <a:extLst>
              <a:ext uri="{FF2B5EF4-FFF2-40B4-BE49-F238E27FC236}">
                <a16:creationId xmlns:a16="http://schemas.microsoft.com/office/drawing/2014/main" id="{E72BF646-0B66-907F-4279-C5C6976EB9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99938" y="3596754"/>
            <a:ext cx="745666" cy="745666"/>
          </a:xfrm>
          <a:prstGeom prst="rect">
            <a:avLst/>
          </a:prstGeom>
        </p:spPr>
      </p:pic>
      <p:sp>
        <p:nvSpPr>
          <p:cNvPr id="26" name="Titel 1">
            <a:extLst>
              <a:ext uri="{FF2B5EF4-FFF2-40B4-BE49-F238E27FC236}">
                <a16:creationId xmlns:a16="http://schemas.microsoft.com/office/drawing/2014/main" id="{B1CA056D-1774-8AB0-2389-D6570CC7133D}"/>
              </a:ext>
            </a:extLst>
          </p:cNvPr>
          <p:cNvSpPr txBox="1">
            <a:spLocks/>
          </p:cNvSpPr>
          <p:nvPr/>
        </p:nvSpPr>
        <p:spPr>
          <a:xfrm>
            <a:off x="550863" y="574164"/>
            <a:ext cx="2772829" cy="1357499"/>
          </a:xfrm>
          <a:prstGeom prst="rect">
            <a:avLst/>
          </a:prstGeom>
          <a:solidFill>
            <a:schemeClr val="bg2"/>
          </a:solidFill>
        </p:spPr>
        <p:txBody>
          <a:bodyPr vert="horz" wrap="square" lIns="180000" tIns="108000" rIns="180000" bIns="216000" rtlCol="0" anchor="ctr" anchorCtr="0">
            <a:noAutofit/>
          </a:bodyPr>
          <a:lstStyle>
            <a:lvl1pPr algn="l" defTabSz="914400" rtl="0" eaLnBrk="1" latinLnBrk="0" hangingPunct="1">
              <a:lnSpc>
                <a:spcPct val="80000"/>
              </a:lnSpc>
              <a:spcBef>
                <a:spcPct val="0"/>
              </a:spcBef>
              <a:buNone/>
              <a:defRPr sz="3600" b="1" kern="1200" cap="none" baseline="0">
                <a:solidFill>
                  <a:schemeClr val="bg1"/>
                </a:solidFill>
                <a:latin typeface="+mj-lt"/>
                <a:ea typeface="+mj-ea"/>
                <a:cs typeface="+mj-cs"/>
              </a:defRPr>
            </a:lvl1pPr>
          </a:lstStyle>
          <a:p>
            <a:r>
              <a:rPr lang="nl-NL" sz="4800" dirty="0"/>
              <a:t>Strategie</a:t>
            </a:r>
          </a:p>
        </p:txBody>
      </p:sp>
      <p:sp>
        <p:nvSpPr>
          <p:cNvPr id="27" name="Ondertitel 2">
            <a:extLst>
              <a:ext uri="{FF2B5EF4-FFF2-40B4-BE49-F238E27FC236}">
                <a16:creationId xmlns:a16="http://schemas.microsoft.com/office/drawing/2014/main" id="{F8D34E35-DECF-EC78-983C-CF58A695CF01}"/>
              </a:ext>
            </a:extLst>
          </p:cNvPr>
          <p:cNvSpPr txBox="1">
            <a:spLocks/>
          </p:cNvSpPr>
          <p:nvPr/>
        </p:nvSpPr>
        <p:spPr>
          <a:xfrm>
            <a:off x="550863" y="1714159"/>
            <a:ext cx="1872729" cy="458757"/>
          </a:xfrm>
          <a:prstGeom prst="rect">
            <a:avLst/>
          </a:prstGeom>
          <a:solidFill>
            <a:srgbClr val="6986B1"/>
          </a:solidFill>
        </p:spPr>
        <p:txBody>
          <a:bodyPr wrap="square" lIns="180000" tIns="108000" rIns="180000" bIns="72000">
            <a:spAutoFit/>
          </a:bodyPr>
          <a:lstStyle>
            <a:lvl1pPr marL="0" indent="0" algn="l" defTabSz="914400" rtl="0" eaLnBrk="1" latinLnBrk="0" hangingPunct="1">
              <a:lnSpc>
                <a:spcPct val="90000"/>
              </a:lnSpc>
              <a:spcBef>
                <a:spcPts val="0"/>
              </a:spcBef>
              <a:buClr>
                <a:schemeClr val="tx1">
                  <a:lumMod val="65000"/>
                  <a:lumOff val="35000"/>
                </a:schemeClr>
              </a:buClr>
              <a:buFont typeface="Arial" panose="020B0604020202020204" pitchFamily="34" charset="0"/>
              <a:buNone/>
              <a:defRPr sz="200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400"/>
              </a:spcBef>
              <a:buClr>
                <a:schemeClr val="tx1">
                  <a:lumMod val="65000"/>
                  <a:lumOff val="35000"/>
                </a:schemeClr>
              </a:buClr>
              <a:buFont typeface="Calibri" panose="020F050202020403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400"/>
              </a:spcBef>
              <a:buClr>
                <a:schemeClr val="tx1">
                  <a:lumMod val="65000"/>
                  <a:lumOff val="35000"/>
                </a:schemeClr>
              </a:buClr>
              <a:buFont typeface="+mj-lt"/>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400"/>
              </a:spcBef>
              <a:buClr>
                <a:schemeClr val="tx1">
                  <a:lumMod val="65000"/>
                  <a:lumOff val="35000"/>
                </a:schemeClr>
              </a:buClr>
              <a:buFont typeface="+mj-lt"/>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i="1"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kern="1200">
                <a:solidFill>
                  <a:schemeClr val="accent4"/>
                </a:solidFill>
                <a:latin typeface="+mn-lt"/>
                <a:ea typeface="+mn-ea"/>
                <a:cs typeface="+mn-cs"/>
              </a:defRPr>
            </a:lvl9pPr>
          </a:lstStyle>
          <a:p>
            <a:r>
              <a:rPr lang="nl-NL" sz="2000" dirty="0"/>
              <a:t>Onze pijlers</a:t>
            </a:r>
            <a:endParaRPr lang="nl-NL" dirty="0"/>
          </a:p>
        </p:txBody>
      </p:sp>
      <p:sp>
        <p:nvSpPr>
          <p:cNvPr id="2" name="Rechthoek 1">
            <a:extLst>
              <a:ext uri="{FF2B5EF4-FFF2-40B4-BE49-F238E27FC236}">
                <a16:creationId xmlns:a16="http://schemas.microsoft.com/office/drawing/2014/main" id="{01BD1796-93AE-6D85-AEA6-427399772D91}"/>
              </a:ext>
            </a:extLst>
          </p:cNvPr>
          <p:cNvSpPr/>
          <p:nvPr/>
        </p:nvSpPr>
        <p:spPr>
          <a:xfrm>
            <a:off x="4403812" y="1196752"/>
            <a:ext cx="3650991" cy="4427761"/>
          </a:xfrm>
          <a:prstGeom prst="rect">
            <a:avLst/>
          </a:prstGeom>
          <a:noFill/>
          <a:ln w="57150">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38850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56">
            <a:extLst>
              <a:ext uri="{FF2B5EF4-FFF2-40B4-BE49-F238E27FC236}">
                <a16:creationId xmlns:a16="http://schemas.microsoft.com/office/drawing/2014/main" id="{097D30D7-BC50-8D66-E671-A0AD257C4551}"/>
              </a:ext>
            </a:extLst>
          </p:cNvPr>
          <p:cNvCxnSpPr>
            <a:cxnSpLocks/>
          </p:cNvCxnSpPr>
          <p:nvPr/>
        </p:nvCxnSpPr>
        <p:spPr>
          <a:xfrm>
            <a:off x="4237250" y="1640219"/>
            <a:ext cx="1395002"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56">
            <a:extLst>
              <a:ext uri="{FF2B5EF4-FFF2-40B4-BE49-F238E27FC236}">
                <a16:creationId xmlns:a16="http://schemas.microsoft.com/office/drawing/2014/main" id="{741CE041-6443-20B5-48D6-86F08758E1FD}"/>
              </a:ext>
            </a:extLst>
          </p:cNvPr>
          <p:cNvCxnSpPr>
            <a:cxnSpLocks/>
          </p:cNvCxnSpPr>
          <p:nvPr/>
        </p:nvCxnSpPr>
        <p:spPr>
          <a:xfrm>
            <a:off x="3264966" y="4186142"/>
            <a:ext cx="1104685"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F4E6501E-C19E-BAEF-C1FE-16143A27D0AF}"/>
              </a:ext>
            </a:extLst>
          </p:cNvPr>
          <p:cNvSpPr>
            <a:spLocks noGrp="1"/>
          </p:cNvSpPr>
          <p:nvPr>
            <p:ph type="title"/>
          </p:nvPr>
        </p:nvSpPr>
        <p:spPr/>
        <p:txBody>
          <a:bodyPr/>
          <a:lstStyle/>
          <a:p>
            <a:r>
              <a:rPr lang="nl-NL" dirty="0">
                <a:latin typeface="Museo Sans 500" panose="020B0604020202020204" charset="0"/>
              </a:rPr>
              <a:t>Uitdagingen</a:t>
            </a:r>
            <a:endParaRPr lang="nl-NL" dirty="0"/>
          </a:p>
        </p:txBody>
      </p:sp>
      <p:sp>
        <p:nvSpPr>
          <p:cNvPr id="4" name="Tijdelijke aanduiding voor dianummer 3">
            <a:extLst>
              <a:ext uri="{FF2B5EF4-FFF2-40B4-BE49-F238E27FC236}">
                <a16:creationId xmlns:a16="http://schemas.microsoft.com/office/drawing/2014/main" id="{6FC6E389-7D07-B955-5E07-A0AC3EDF8717}"/>
              </a:ext>
            </a:extLst>
          </p:cNvPr>
          <p:cNvSpPr>
            <a:spLocks noGrp="1"/>
          </p:cNvSpPr>
          <p:nvPr>
            <p:ph type="sldNum" sz="quarter" idx="11"/>
          </p:nvPr>
        </p:nvSpPr>
        <p:spPr/>
        <p:txBody>
          <a:bodyPr/>
          <a:lstStyle/>
          <a:p>
            <a:fld id="{7F912F1F-F05B-4031-9FEA-BD968544AE47}" type="slidenum">
              <a:rPr lang="nl-NL" smtClean="0"/>
              <a:pPr/>
              <a:t>13</a:t>
            </a:fld>
            <a:endParaRPr lang="nl-NL"/>
          </a:p>
        </p:txBody>
      </p:sp>
      <p:grpSp>
        <p:nvGrpSpPr>
          <p:cNvPr id="3" name="Group 58">
            <a:extLst>
              <a:ext uri="{FF2B5EF4-FFF2-40B4-BE49-F238E27FC236}">
                <a16:creationId xmlns:a16="http://schemas.microsoft.com/office/drawing/2014/main" id="{112B0DB1-7EDF-64CE-B167-81E2D26AEFA9}"/>
              </a:ext>
            </a:extLst>
          </p:cNvPr>
          <p:cNvGrpSpPr/>
          <p:nvPr/>
        </p:nvGrpSpPr>
        <p:grpSpPr>
          <a:xfrm>
            <a:off x="593434" y="1126187"/>
            <a:ext cx="4486023" cy="1603030"/>
            <a:chOff x="408682" y="1380900"/>
            <a:chExt cx="4486023" cy="1603030"/>
          </a:xfrm>
        </p:grpSpPr>
        <p:sp>
          <p:nvSpPr>
            <p:cNvPr id="6" name="Rectangle 34">
              <a:extLst>
                <a:ext uri="{FF2B5EF4-FFF2-40B4-BE49-F238E27FC236}">
                  <a16:creationId xmlns:a16="http://schemas.microsoft.com/office/drawing/2014/main" id="{671162FA-CE48-48DF-6FA2-2E48F9CED8C5}"/>
                </a:ext>
              </a:extLst>
            </p:cNvPr>
            <p:cNvSpPr/>
            <p:nvPr/>
          </p:nvSpPr>
          <p:spPr>
            <a:xfrm>
              <a:off x="408682" y="1380900"/>
              <a:ext cx="4486023" cy="1603030"/>
            </a:xfrm>
            <a:prstGeom prst="rect">
              <a:avLst/>
            </a:prstGeom>
            <a:solidFill>
              <a:srgbClr val="F2F2F2"/>
            </a:solidFill>
            <a:ln w="12700" cap="flat" cmpd="sng" algn="ctr">
              <a:noFill/>
              <a:prstDash val="solid"/>
              <a:miter lim="800000"/>
            </a:ln>
            <a:effectLst/>
          </p:spPr>
          <p:txBody>
            <a:bodyPr lIns="182875" tIns="45719" rIns="182875" bIns="45719" rtlCol="0" anchor="ctr"/>
            <a:lstStyle/>
            <a:p>
              <a:pPr marL="171450" marR="0" indent="-171450" algn="ctr" defTabSz="914354" rtl="0" eaLnBrk="1" fontAlgn="auto" latinLnBrk="0" hangingPunct="1">
                <a:lnSpc>
                  <a:spcPct val="120000"/>
                </a:lnSpc>
                <a:spcBef>
                  <a:spcPts val="0"/>
                </a:spcBef>
                <a:spcAft>
                  <a:spcPts val="0"/>
                </a:spcAft>
                <a:buClrTx/>
                <a:buSzTx/>
                <a:buFont typeface="Arial" panose="020B0604020202020204" pitchFamily="34" charset="0"/>
                <a:buChar char="•"/>
                <a:tabLst/>
              </a:pPr>
              <a:endParaRPr kumimoji="0" lang="nl-NL" sz="1800" b="0" i="0" u="none" strike="noStrike" kern="1200" cap="none" spc="0" normalizeH="0" baseline="0" noProof="0">
                <a:ln>
                  <a:noFill/>
                </a:ln>
                <a:solidFill>
                  <a:prstClr val="white"/>
                </a:solidFill>
                <a:effectLst/>
                <a:uLnTx/>
                <a:uFillTx/>
                <a:latin typeface="Arial"/>
                <a:ea typeface="+mn-ea"/>
                <a:cs typeface="Arial"/>
              </a:endParaRPr>
            </a:p>
          </p:txBody>
        </p:sp>
        <p:pic>
          <p:nvPicPr>
            <p:cNvPr id="7" name="Picture 8">
              <a:extLst>
                <a:ext uri="{FF2B5EF4-FFF2-40B4-BE49-F238E27FC236}">
                  <a16:creationId xmlns:a16="http://schemas.microsoft.com/office/drawing/2014/main" id="{970BEE5C-F273-A6E5-7412-E6C68F88DFFB}"/>
                </a:ext>
              </a:extLst>
            </p:cNvPr>
            <p:cNvPicPr>
              <a:picLocks noChangeAspect="1"/>
            </p:cNvPicPr>
            <p:nvPr/>
          </p:nvPicPr>
          <p:blipFill rotWithShape="1">
            <a:blip r:embed="rId2"/>
            <a:srcRect b="78814"/>
            <a:stretch/>
          </p:blipFill>
          <p:spPr>
            <a:xfrm>
              <a:off x="486487" y="1459566"/>
              <a:ext cx="4322006" cy="1448327"/>
            </a:xfrm>
            <a:prstGeom prst="rect">
              <a:avLst/>
            </a:prstGeom>
          </p:spPr>
        </p:pic>
      </p:grpSp>
      <p:sp>
        <p:nvSpPr>
          <p:cNvPr id="14" name="Tekstvak 87">
            <a:extLst>
              <a:ext uri="{FF2B5EF4-FFF2-40B4-BE49-F238E27FC236}">
                <a16:creationId xmlns:a16="http://schemas.microsoft.com/office/drawing/2014/main" id="{6FBBB899-0731-A985-1DD8-51D6B0DDC930}"/>
              </a:ext>
            </a:extLst>
          </p:cNvPr>
          <p:cNvSpPr txBox="1"/>
          <p:nvPr/>
        </p:nvSpPr>
        <p:spPr>
          <a:xfrm>
            <a:off x="5622208" y="1455863"/>
            <a:ext cx="4811942" cy="369332"/>
          </a:xfrm>
          <a:prstGeom prst="rect">
            <a:avLst/>
          </a:prstGeom>
          <a:noFill/>
        </p:spPr>
        <p:txBody>
          <a:bodyPr wrap="square" lIns="91440" tIns="45720" rIns="91440" bIns="45720" rtlCol="0" anchor="t">
            <a:spAutoFit/>
          </a:bodyPr>
          <a:lstStyle/>
          <a:p>
            <a:r>
              <a:rPr lang="nl-NL" b="1" dirty="0">
                <a:solidFill>
                  <a:schemeClr val="bg2"/>
                </a:solidFill>
                <a:latin typeface="Museo Sans 500" panose="020B0604020202020204" charset="0"/>
                <a:ea typeface="+mj-ea"/>
                <a:cs typeface="+mj-cs"/>
              </a:rPr>
              <a:t>Mismatch</a:t>
            </a:r>
            <a:r>
              <a:rPr lang="nl-NL" b="1" dirty="0">
                <a:solidFill>
                  <a:srgbClr val="004C4C"/>
                </a:solidFill>
                <a:latin typeface="Arial"/>
                <a:cs typeface="Arial"/>
              </a:rPr>
              <a:t> </a:t>
            </a:r>
            <a:r>
              <a:rPr lang="nl-NL" b="1" dirty="0">
                <a:solidFill>
                  <a:schemeClr val="bg2"/>
                </a:solidFill>
                <a:latin typeface="Museo Sans 500" panose="020B0604020202020204" charset="0"/>
                <a:ea typeface="+mj-ea"/>
                <a:cs typeface="+mj-cs"/>
              </a:rPr>
              <a:t>op de arbeidsmarkt</a:t>
            </a:r>
          </a:p>
        </p:txBody>
      </p:sp>
      <p:grpSp>
        <p:nvGrpSpPr>
          <p:cNvPr id="15" name="Group 43">
            <a:extLst>
              <a:ext uri="{FF2B5EF4-FFF2-40B4-BE49-F238E27FC236}">
                <a16:creationId xmlns:a16="http://schemas.microsoft.com/office/drawing/2014/main" id="{3E8948C7-FB60-8ADC-9F61-DE5CDF0956CF}"/>
              </a:ext>
            </a:extLst>
          </p:cNvPr>
          <p:cNvGrpSpPr/>
          <p:nvPr/>
        </p:nvGrpSpPr>
        <p:grpSpPr>
          <a:xfrm>
            <a:off x="593434" y="3159037"/>
            <a:ext cx="2917610" cy="2960668"/>
            <a:chOff x="3076790" y="3671138"/>
            <a:chExt cx="2917610" cy="2960668"/>
          </a:xfrm>
        </p:grpSpPr>
        <p:sp>
          <p:nvSpPr>
            <p:cNvPr id="16" name="Rectangle 33">
              <a:extLst>
                <a:ext uri="{FF2B5EF4-FFF2-40B4-BE49-F238E27FC236}">
                  <a16:creationId xmlns:a16="http://schemas.microsoft.com/office/drawing/2014/main" id="{B69C6B4E-0AF8-2FEC-1B5B-CDA0180C4C33}"/>
                </a:ext>
              </a:extLst>
            </p:cNvPr>
            <p:cNvSpPr/>
            <p:nvPr/>
          </p:nvSpPr>
          <p:spPr>
            <a:xfrm>
              <a:off x="3076790" y="3671138"/>
              <a:ext cx="2917610" cy="2960668"/>
            </a:xfrm>
            <a:prstGeom prst="rect">
              <a:avLst/>
            </a:prstGeom>
            <a:solidFill>
              <a:srgbClr val="F2F2F2"/>
            </a:solidFill>
            <a:ln w="12700" cap="flat" cmpd="sng" algn="ctr">
              <a:noFill/>
              <a:prstDash val="solid"/>
              <a:miter lim="800000"/>
            </a:ln>
            <a:effectLst/>
          </p:spPr>
          <p:txBody>
            <a:bodyPr lIns="182875" tIns="45719" rIns="182875" bIns="45719" rtlCol="0" anchor="ctr"/>
            <a:lstStyle/>
            <a:p>
              <a:pPr marL="171450" marR="0" indent="-171450" algn="ctr" defTabSz="914354" rtl="0" eaLnBrk="1" fontAlgn="auto" latinLnBrk="0" hangingPunct="1">
                <a:lnSpc>
                  <a:spcPct val="120000"/>
                </a:lnSpc>
                <a:spcBef>
                  <a:spcPts val="0"/>
                </a:spcBef>
                <a:spcAft>
                  <a:spcPts val="0"/>
                </a:spcAft>
                <a:buClrTx/>
                <a:buSzTx/>
                <a:buFont typeface="Arial" panose="020B0604020202020204" pitchFamily="34" charset="0"/>
                <a:buChar char="•"/>
                <a:tabLst/>
              </a:pPr>
              <a:endParaRPr kumimoji="0" lang="nl-NL" sz="1800" b="0" i="0" u="none" strike="noStrike" kern="1200" cap="none" spc="0" normalizeH="0" baseline="0" noProof="0">
                <a:ln>
                  <a:noFill/>
                </a:ln>
                <a:solidFill>
                  <a:prstClr val="white"/>
                </a:solidFill>
                <a:effectLst/>
                <a:uLnTx/>
                <a:uFillTx/>
                <a:latin typeface="Arial"/>
                <a:ea typeface="+mn-ea"/>
                <a:cs typeface="Arial"/>
              </a:endParaRPr>
            </a:p>
          </p:txBody>
        </p:sp>
        <p:pic>
          <p:nvPicPr>
            <p:cNvPr id="17" name="Picture 11">
              <a:extLst>
                <a:ext uri="{FF2B5EF4-FFF2-40B4-BE49-F238E27FC236}">
                  <a16:creationId xmlns:a16="http://schemas.microsoft.com/office/drawing/2014/main" id="{01E93E1D-73A1-85A8-1351-955A3904DCA9}"/>
                </a:ext>
              </a:extLst>
            </p:cNvPr>
            <p:cNvPicPr>
              <a:picLocks noChangeAspect="1"/>
            </p:cNvPicPr>
            <p:nvPr/>
          </p:nvPicPr>
          <p:blipFill>
            <a:blip r:embed="rId3"/>
            <a:stretch>
              <a:fillRect/>
            </a:stretch>
          </p:blipFill>
          <p:spPr>
            <a:xfrm>
              <a:off x="3202331" y="3772453"/>
              <a:ext cx="2685778" cy="2745462"/>
            </a:xfrm>
            <a:prstGeom prst="rect">
              <a:avLst/>
            </a:prstGeom>
          </p:spPr>
        </p:pic>
      </p:grpSp>
      <p:sp>
        <p:nvSpPr>
          <p:cNvPr id="18" name="Tekstvak 87">
            <a:extLst>
              <a:ext uri="{FF2B5EF4-FFF2-40B4-BE49-F238E27FC236}">
                <a16:creationId xmlns:a16="http://schemas.microsoft.com/office/drawing/2014/main" id="{92159052-3F28-558F-A739-993F698F86CF}"/>
              </a:ext>
            </a:extLst>
          </p:cNvPr>
          <p:cNvSpPr txBox="1"/>
          <p:nvPr/>
        </p:nvSpPr>
        <p:spPr>
          <a:xfrm>
            <a:off x="4378210" y="3999831"/>
            <a:ext cx="3893184" cy="369332"/>
          </a:xfrm>
          <a:prstGeom prst="rect">
            <a:avLst/>
          </a:prstGeom>
          <a:noFill/>
        </p:spPr>
        <p:txBody>
          <a:bodyPr wrap="square" lIns="91440" tIns="45720" rIns="91440" bIns="45720" rtlCol="0" anchor="t">
            <a:spAutoFit/>
          </a:bodyPr>
          <a:lstStyle/>
          <a:p>
            <a:r>
              <a:rPr lang="nl-NL" b="1" dirty="0">
                <a:solidFill>
                  <a:schemeClr val="bg2"/>
                </a:solidFill>
                <a:latin typeface="Museo Sans 500" panose="020B0604020202020204" charset="0"/>
                <a:ea typeface="+mj-ea"/>
                <a:cs typeface="+mj-cs"/>
              </a:rPr>
              <a:t>Toename aantal vluchtelingen</a:t>
            </a:r>
          </a:p>
        </p:txBody>
      </p:sp>
      <p:grpSp>
        <p:nvGrpSpPr>
          <p:cNvPr id="19" name="Group 51">
            <a:extLst>
              <a:ext uri="{FF2B5EF4-FFF2-40B4-BE49-F238E27FC236}">
                <a16:creationId xmlns:a16="http://schemas.microsoft.com/office/drawing/2014/main" id="{FDE2251B-3F4F-E034-B4A0-9AC31C73ABBC}"/>
              </a:ext>
            </a:extLst>
          </p:cNvPr>
          <p:cNvGrpSpPr/>
          <p:nvPr/>
        </p:nvGrpSpPr>
        <p:grpSpPr>
          <a:xfrm>
            <a:off x="7957368" y="4564403"/>
            <a:ext cx="3532957" cy="1441894"/>
            <a:chOff x="8268101" y="1935835"/>
            <a:chExt cx="3532957" cy="1441894"/>
          </a:xfrm>
        </p:grpSpPr>
        <p:sp>
          <p:nvSpPr>
            <p:cNvPr id="20" name="Rectangle 38">
              <a:extLst>
                <a:ext uri="{FF2B5EF4-FFF2-40B4-BE49-F238E27FC236}">
                  <a16:creationId xmlns:a16="http://schemas.microsoft.com/office/drawing/2014/main" id="{A379772C-386F-6BF4-1237-C889D96298A8}"/>
                </a:ext>
              </a:extLst>
            </p:cNvPr>
            <p:cNvSpPr/>
            <p:nvPr/>
          </p:nvSpPr>
          <p:spPr>
            <a:xfrm>
              <a:off x="8268101" y="1935835"/>
              <a:ext cx="3532957" cy="1441894"/>
            </a:xfrm>
            <a:prstGeom prst="rect">
              <a:avLst/>
            </a:prstGeom>
            <a:solidFill>
              <a:srgbClr val="F2F2F2"/>
            </a:solidFill>
            <a:ln w="12700" cap="flat" cmpd="sng" algn="ctr">
              <a:noFill/>
              <a:prstDash val="solid"/>
              <a:miter lim="800000"/>
            </a:ln>
            <a:effectLst/>
          </p:spPr>
          <p:txBody>
            <a:bodyPr lIns="182875" tIns="45719" rIns="182875" bIns="45719" rtlCol="0" anchor="ctr"/>
            <a:lstStyle/>
            <a:p>
              <a:pPr marL="171450" marR="0" indent="-171450" algn="ctr" defTabSz="914354" rtl="0" eaLnBrk="1" fontAlgn="auto" latinLnBrk="0" hangingPunct="1">
                <a:lnSpc>
                  <a:spcPct val="120000"/>
                </a:lnSpc>
                <a:spcBef>
                  <a:spcPts val="0"/>
                </a:spcBef>
                <a:spcAft>
                  <a:spcPts val="0"/>
                </a:spcAft>
                <a:buClrTx/>
                <a:buSzTx/>
                <a:buFont typeface="Arial" panose="020B0604020202020204" pitchFamily="34" charset="0"/>
                <a:buChar char="•"/>
                <a:tabLst/>
              </a:pPr>
              <a:endParaRPr kumimoji="0" lang="nl-NL" sz="1800" b="0" i="0" u="none" strike="noStrike" kern="1200" cap="none" spc="0" normalizeH="0" baseline="0" noProof="0">
                <a:ln>
                  <a:noFill/>
                </a:ln>
                <a:solidFill>
                  <a:prstClr val="white"/>
                </a:solidFill>
                <a:effectLst/>
                <a:uLnTx/>
                <a:uFillTx/>
                <a:latin typeface="Arial"/>
                <a:ea typeface="+mn-ea"/>
                <a:cs typeface="Arial"/>
              </a:endParaRPr>
            </a:p>
          </p:txBody>
        </p:sp>
        <p:pic>
          <p:nvPicPr>
            <p:cNvPr id="23" name="Picture 14">
              <a:extLst>
                <a:ext uri="{FF2B5EF4-FFF2-40B4-BE49-F238E27FC236}">
                  <a16:creationId xmlns:a16="http://schemas.microsoft.com/office/drawing/2014/main" id="{CF17F41F-BC77-E8FC-B149-3637739A360F}"/>
                </a:ext>
              </a:extLst>
            </p:cNvPr>
            <p:cNvPicPr>
              <a:picLocks noChangeAspect="1"/>
            </p:cNvPicPr>
            <p:nvPr/>
          </p:nvPicPr>
          <p:blipFill rotWithShape="1">
            <a:blip r:embed="rId4"/>
            <a:srcRect b="35787"/>
            <a:stretch/>
          </p:blipFill>
          <p:spPr>
            <a:xfrm>
              <a:off x="8369738" y="2028960"/>
              <a:ext cx="3337136" cy="1245589"/>
            </a:xfrm>
            <a:prstGeom prst="rect">
              <a:avLst/>
            </a:prstGeom>
          </p:spPr>
        </p:pic>
      </p:grpSp>
      <p:cxnSp>
        <p:nvCxnSpPr>
          <p:cNvPr id="32" name="Straight Connector 56">
            <a:extLst>
              <a:ext uri="{FF2B5EF4-FFF2-40B4-BE49-F238E27FC236}">
                <a16:creationId xmlns:a16="http://schemas.microsoft.com/office/drawing/2014/main" id="{DDB2EA49-9A25-A758-86A5-2A3A4D58DB90}"/>
              </a:ext>
            </a:extLst>
          </p:cNvPr>
          <p:cNvCxnSpPr>
            <a:cxnSpLocks/>
          </p:cNvCxnSpPr>
          <p:nvPr/>
        </p:nvCxnSpPr>
        <p:spPr>
          <a:xfrm flipH="1">
            <a:off x="7354267" y="5146954"/>
            <a:ext cx="623118"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33" name="Tekstvak 87">
            <a:extLst>
              <a:ext uri="{FF2B5EF4-FFF2-40B4-BE49-F238E27FC236}">
                <a16:creationId xmlns:a16="http://schemas.microsoft.com/office/drawing/2014/main" id="{69F2A972-B56F-B838-A8E4-A92F713A3468}"/>
              </a:ext>
            </a:extLst>
          </p:cNvPr>
          <p:cNvSpPr txBox="1"/>
          <p:nvPr/>
        </p:nvSpPr>
        <p:spPr>
          <a:xfrm>
            <a:off x="4254177" y="4938510"/>
            <a:ext cx="3093797" cy="369332"/>
          </a:xfrm>
          <a:prstGeom prst="rect">
            <a:avLst/>
          </a:prstGeom>
          <a:noFill/>
        </p:spPr>
        <p:txBody>
          <a:bodyPr wrap="square" lIns="91440" tIns="45720" rIns="91440" bIns="45720" rtlCol="0" anchor="t">
            <a:spAutoFit/>
          </a:bodyPr>
          <a:lstStyle/>
          <a:p>
            <a:r>
              <a:rPr lang="nl-NL" b="1" dirty="0">
                <a:solidFill>
                  <a:schemeClr val="bg2"/>
                </a:solidFill>
                <a:latin typeface="Museo Sans 500" panose="020B0604020202020204" charset="0"/>
                <a:ea typeface="+mj-ea"/>
                <a:cs typeface="+mj-cs"/>
              </a:rPr>
              <a:t>Arbeidsbeperking schrikt af</a:t>
            </a:r>
          </a:p>
        </p:txBody>
      </p:sp>
      <p:cxnSp>
        <p:nvCxnSpPr>
          <p:cNvPr id="5" name="Straight Connector 56">
            <a:extLst>
              <a:ext uri="{FF2B5EF4-FFF2-40B4-BE49-F238E27FC236}">
                <a16:creationId xmlns:a16="http://schemas.microsoft.com/office/drawing/2014/main" id="{A3C42F1D-CE73-F948-FBDF-EBF5C2CD44CB}"/>
              </a:ext>
            </a:extLst>
          </p:cNvPr>
          <p:cNvCxnSpPr>
            <a:cxnSpLocks/>
          </p:cNvCxnSpPr>
          <p:nvPr/>
        </p:nvCxnSpPr>
        <p:spPr>
          <a:xfrm flipH="1">
            <a:off x="7497587" y="2968485"/>
            <a:ext cx="2441606" cy="16565"/>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8" name="Tekstvak 87">
            <a:extLst>
              <a:ext uri="{FF2B5EF4-FFF2-40B4-BE49-F238E27FC236}">
                <a16:creationId xmlns:a16="http://schemas.microsoft.com/office/drawing/2014/main" id="{B82E3349-0734-58D7-43E2-03F0B1C2E973}"/>
              </a:ext>
            </a:extLst>
          </p:cNvPr>
          <p:cNvSpPr txBox="1"/>
          <p:nvPr/>
        </p:nvSpPr>
        <p:spPr>
          <a:xfrm>
            <a:off x="3649748" y="2783819"/>
            <a:ext cx="3893184" cy="369332"/>
          </a:xfrm>
          <a:prstGeom prst="rect">
            <a:avLst/>
          </a:prstGeom>
          <a:noFill/>
        </p:spPr>
        <p:txBody>
          <a:bodyPr wrap="square" lIns="91440" tIns="45720" rIns="91440" bIns="45720" rtlCol="0" anchor="t">
            <a:spAutoFit/>
          </a:bodyPr>
          <a:lstStyle/>
          <a:p>
            <a:r>
              <a:rPr lang="nl-NL" b="1" dirty="0">
                <a:solidFill>
                  <a:schemeClr val="bg2"/>
                </a:solidFill>
                <a:latin typeface="Museo Sans 500"/>
                <a:ea typeface="+mj-ea"/>
                <a:cs typeface="+mj-cs"/>
              </a:rPr>
              <a:t>MBO-scholieren vinden geen stage</a:t>
            </a:r>
          </a:p>
        </p:txBody>
      </p:sp>
      <p:pic>
        <p:nvPicPr>
          <p:cNvPr id="9" name="Afbeelding 8">
            <a:extLst>
              <a:ext uri="{FF2B5EF4-FFF2-40B4-BE49-F238E27FC236}">
                <a16:creationId xmlns:a16="http://schemas.microsoft.com/office/drawing/2014/main" id="{24BBB792-69C0-8CD5-6E43-FAD78E68E3FF}"/>
              </a:ext>
            </a:extLst>
          </p:cNvPr>
          <p:cNvPicPr>
            <a:picLocks noChangeAspect="1"/>
          </p:cNvPicPr>
          <p:nvPr/>
        </p:nvPicPr>
        <p:blipFill>
          <a:blip r:embed="rId5"/>
          <a:stretch>
            <a:fillRect/>
          </a:stretch>
        </p:blipFill>
        <p:spPr>
          <a:xfrm>
            <a:off x="7869323" y="2021645"/>
            <a:ext cx="3649629" cy="1811456"/>
          </a:xfrm>
          <a:prstGeom prst="rect">
            <a:avLst/>
          </a:prstGeom>
        </p:spPr>
      </p:pic>
    </p:spTree>
    <p:extLst>
      <p:ext uri="{BB962C8B-B14F-4D97-AF65-F5344CB8AC3E}">
        <p14:creationId xmlns:p14="http://schemas.microsoft.com/office/powerpoint/2010/main" val="3466374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1+#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0-#ppt_w/2"/>
                                          </p:val>
                                        </p:tav>
                                        <p:tav tm="100000">
                                          <p:val>
                                            <p:strVal val="#ppt_x"/>
                                          </p:val>
                                        </p:tav>
                                      </p:tavLst>
                                    </p:anim>
                                    <p:anim calcmode="lin" valueType="num">
                                      <p:cBhvr additive="base">
                                        <p:cTn id="40" dur="500" fill="hold"/>
                                        <p:tgtEl>
                                          <p:spTgt spid="3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1+#ppt_w/2"/>
                                          </p:val>
                                        </p:tav>
                                        <p:tav tm="100000">
                                          <p:val>
                                            <p:strVal val="#ppt_x"/>
                                          </p:val>
                                        </p:tav>
                                      </p:tavLst>
                                    </p:anim>
                                    <p:anim calcmode="lin" valueType="num">
                                      <p:cBhvr additive="base">
                                        <p:cTn id="54" dur="500" fill="hold"/>
                                        <p:tgtEl>
                                          <p:spTgt spid="32"/>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1+#ppt_w/2"/>
                                          </p:val>
                                        </p:tav>
                                        <p:tav tm="100000">
                                          <p:val>
                                            <p:strVal val="#ppt_x"/>
                                          </p:val>
                                        </p:tav>
                                      </p:tavLst>
                                    </p:anim>
                                    <p:anim calcmode="lin" valueType="num">
                                      <p:cBhvr additive="base">
                                        <p:cTn id="5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3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6501E-C19E-BAEF-C1FE-16143A27D0AF}"/>
              </a:ext>
            </a:extLst>
          </p:cNvPr>
          <p:cNvSpPr>
            <a:spLocks noGrp="1"/>
          </p:cNvSpPr>
          <p:nvPr>
            <p:ph type="title"/>
          </p:nvPr>
        </p:nvSpPr>
        <p:spPr/>
        <p:txBody>
          <a:bodyPr/>
          <a:lstStyle/>
          <a:p>
            <a:r>
              <a:rPr lang="nl-NL" dirty="0">
                <a:latin typeface="Museo Sans 500" panose="020B0604020202020204" charset="0"/>
              </a:rPr>
              <a:t>Creativiteit: anders denken</a:t>
            </a:r>
            <a:endParaRPr lang="nl-NL" dirty="0"/>
          </a:p>
        </p:txBody>
      </p:sp>
      <p:sp>
        <p:nvSpPr>
          <p:cNvPr id="4" name="Tijdelijke aanduiding voor dianummer 3">
            <a:extLst>
              <a:ext uri="{FF2B5EF4-FFF2-40B4-BE49-F238E27FC236}">
                <a16:creationId xmlns:a16="http://schemas.microsoft.com/office/drawing/2014/main" id="{6FC6E389-7D07-B955-5E07-A0AC3EDF8717}"/>
              </a:ext>
            </a:extLst>
          </p:cNvPr>
          <p:cNvSpPr>
            <a:spLocks noGrp="1"/>
          </p:cNvSpPr>
          <p:nvPr>
            <p:ph type="sldNum" sz="quarter" idx="11"/>
          </p:nvPr>
        </p:nvSpPr>
        <p:spPr/>
        <p:txBody>
          <a:bodyPr/>
          <a:lstStyle/>
          <a:p>
            <a:fld id="{7F912F1F-F05B-4031-9FEA-BD968544AE47}" type="slidenum">
              <a:rPr lang="nl-NL" smtClean="0"/>
              <a:pPr/>
              <a:t>14</a:t>
            </a:fld>
            <a:endParaRPr lang="nl-NL"/>
          </a:p>
        </p:txBody>
      </p:sp>
      <p:sp>
        <p:nvSpPr>
          <p:cNvPr id="3" name="Rechthoek 2">
            <a:extLst>
              <a:ext uri="{FF2B5EF4-FFF2-40B4-BE49-F238E27FC236}">
                <a16:creationId xmlns:a16="http://schemas.microsoft.com/office/drawing/2014/main" id="{5000E7C7-F020-B88E-59B9-D1530B04541F}"/>
              </a:ext>
            </a:extLst>
          </p:cNvPr>
          <p:cNvSpPr/>
          <p:nvPr/>
        </p:nvSpPr>
        <p:spPr>
          <a:xfrm>
            <a:off x="1832316" y="1987776"/>
            <a:ext cx="3028682" cy="3067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B2A674BF-46B9-E8A7-B6DA-B25B2ED6D8DC}"/>
              </a:ext>
            </a:extLst>
          </p:cNvPr>
          <p:cNvSpPr/>
          <p:nvPr/>
        </p:nvSpPr>
        <p:spPr>
          <a:xfrm>
            <a:off x="7548768" y="1987776"/>
            <a:ext cx="3028682" cy="3067182"/>
          </a:xfrm>
          <a:prstGeom prst="ellipse">
            <a:avLst/>
          </a:prstGeom>
          <a:solidFill>
            <a:srgbClr val="6986B1"/>
          </a:solidFill>
          <a:ln>
            <a:solidFill>
              <a:srgbClr val="6986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
            <a:extLst>
              <a:ext uri="{FF2B5EF4-FFF2-40B4-BE49-F238E27FC236}">
                <a16:creationId xmlns:a16="http://schemas.microsoft.com/office/drawing/2014/main" id="{2DB7F594-43BE-3A61-E409-5A9A06861016}"/>
              </a:ext>
            </a:extLst>
          </p:cNvPr>
          <p:cNvSpPr txBox="1">
            <a:spLocks/>
          </p:cNvSpPr>
          <p:nvPr/>
        </p:nvSpPr>
        <p:spPr>
          <a:xfrm>
            <a:off x="4709222" y="2860588"/>
            <a:ext cx="2417007" cy="1481624"/>
          </a:xfrm>
          <a:prstGeom prst="rect">
            <a:avLst/>
          </a:prstGeom>
        </p:spPr>
        <p:txBody>
          <a:bodyPr vert="horz" wrap="square" lIns="0" tIns="0" rIns="0" bIns="0" rtlCol="0" anchor="t" anchorCtr="0">
            <a:spAutoFit/>
          </a:bodyPr>
          <a:lstStyle>
            <a:lvl1pPr algn="l" defTabSz="914400" rtl="0" eaLnBrk="1" latinLnBrk="0" hangingPunct="1">
              <a:lnSpc>
                <a:spcPct val="80000"/>
              </a:lnSpc>
              <a:spcBef>
                <a:spcPct val="0"/>
              </a:spcBef>
              <a:buNone/>
              <a:defRPr sz="3600" kern="1200">
                <a:solidFill>
                  <a:schemeClr val="bg2"/>
                </a:solidFill>
                <a:latin typeface="+mj-lt"/>
                <a:ea typeface="+mj-ea"/>
                <a:cs typeface="+mj-cs"/>
              </a:defRPr>
            </a:lvl1pPr>
          </a:lstStyle>
          <a:p>
            <a:pPr algn="ctr"/>
            <a:r>
              <a:rPr lang="nl-NL" b="1" dirty="0">
                <a:solidFill>
                  <a:schemeClr val="bg1"/>
                </a:solidFill>
                <a:latin typeface="Museo Sans 500" panose="020B0604020202020204" charset="0"/>
              </a:rPr>
              <a:t>MINDSET</a:t>
            </a:r>
          </a:p>
          <a:p>
            <a:pPr algn="ctr"/>
            <a:r>
              <a:rPr lang="nl-NL" sz="1400" dirty="0">
                <a:solidFill>
                  <a:schemeClr val="bg1"/>
                </a:solidFill>
              </a:rPr>
              <a:t>FUNCTIE-INHOUDELIJK </a:t>
            </a:r>
            <a:br>
              <a:rPr lang="nl-NL" sz="1400" dirty="0">
                <a:solidFill>
                  <a:schemeClr val="bg1"/>
                </a:solidFill>
              </a:rPr>
            </a:br>
            <a:r>
              <a:rPr lang="nl-NL" sz="1400" dirty="0">
                <a:solidFill>
                  <a:schemeClr val="bg1"/>
                </a:solidFill>
              </a:rPr>
              <a:t>&amp; ALGEMENE INDRUK</a:t>
            </a:r>
          </a:p>
          <a:p>
            <a:pPr algn="ctr"/>
            <a:endParaRPr lang="nl-NL" sz="1400" dirty="0">
              <a:solidFill>
                <a:schemeClr val="bg1"/>
              </a:solidFill>
            </a:endParaRPr>
          </a:p>
          <a:p>
            <a:pPr algn="ctr"/>
            <a:endParaRPr lang="nl-NL" sz="1400" dirty="0">
              <a:solidFill>
                <a:schemeClr val="bg1"/>
              </a:solidFill>
            </a:endParaRPr>
          </a:p>
          <a:p>
            <a:pPr algn="ctr"/>
            <a:r>
              <a:rPr lang="nl-NL" sz="1400" dirty="0">
                <a:solidFill>
                  <a:schemeClr val="bg1"/>
                </a:solidFill>
              </a:rPr>
              <a:t>VAN ‘JA MAAR’ </a:t>
            </a:r>
            <a:br>
              <a:rPr lang="nl-NL" sz="1400" dirty="0">
                <a:solidFill>
                  <a:schemeClr val="bg1"/>
                </a:solidFill>
              </a:rPr>
            </a:br>
            <a:r>
              <a:rPr lang="nl-NL" sz="1400" dirty="0">
                <a:solidFill>
                  <a:schemeClr val="bg1"/>
                </a:solidFill>
              </a:rPr>
              <a:t>NAAR ‘JA EN’</a:t>
            </a:r>
          </a:p>
        </p:txBody>
      </p:sp>
    </p:spTree>
    <p:extLst>
      <p:ext uri="{BB962C8B-B14F-4D97-AF65-F5344CB8AC3E}">
        <p14:creationId xmlns:p14="http://schemas.microsoft.com/office/powerpoint/2010/main" val="745326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8.33333E-7 4.07407E-6 L 0.21029 0.00023 " pathEditMode="relative" rAng="0" ptsTypes="AA">
                                      <p:cBhvr>
                                        <p:cTn id="6" dur="2000" fill="hold"/>
                                        <p:tgtEl>
                                          <p:spTgt spid="3"/>
                                        </p:tgtEl>
                                        <p:attrNameLst>
                                          <p:attrName>ppt_x</p:attrName>
                                          <p:attrName>ppt_y</p:attrName>
                                        </p:attrNameLst>
                                      </p:cBhvr>
                                      <p:rCtr x="10508" y="0"/>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6.25E-7 4.07407E-6 L -0.25846 0.00231 " pathEditMode="relative" rAng="0" ptsTypes="AA">
                                      <p:cBhvr>
                                        <p:cTn id="10" dur="2000" fill="hold"/>
                                        <p:tgtEl>
                                          <p:spTgt spid="6"/>
                                        </p:tgtEl>
                                        <p:attrNameLst>
                                          <p:attrName>ppt_x</p:attrName>
                                          <p:attrName>ppt_y</p:attrName>
                                        </p:attrNameLst>
                                      </p:cBhvr>
                                      <p:rCtr x="-12930" y="11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6501E-C19E-BAEF-C1FE-16143A27D0AF}"/>
              </a:ext>
            </a:extLst>
          </p:cNvPr>
          <p:cNvSpPr>
            <a:spLocks noGrp="1"/>
          </p:cNvSpPr>
          <p:nvPr>
            <p:ph type="title"/>
          </p:nvPr>
        </p:nvSpPr>
        <p:spPr/>
        <p:txBody>
          <a:bodyPr/>
          <a:lstStyle/>
          <a:p>
            <a:r>
              <a:rPr lang="nl-NL" dirty="0">
                <a:latin typeface="Museo Sans 500" panose="020B0604020202020204" charset="0"/>
              </a:rPr>
              <a:t>Geef jezelf richting</a:t>
            </a:r>
            <a:endParaRPr lang="nl-NL" dirty="0"/>
          </a:p>
        </p:txBody>
      </p:sp>
      <p:sp>
        <p:nvSpPr>
          <p:cNvPr id="4" name="Tijdelijke aanduiding voor dianummer 3">
            <a:extLst>
              <a:ext uri="{FF2B5EF4-FFF2-40B4-BE49-F238E27FC236}">
                <a16:creationId xmlns:a16="http://schemas.microsoft.com/office/drawing/2014/main" id="{6FC6E389-7D07-B955-5E07-A0AC3EDF8717}"/>
              </a:ext>
            </a:extLst>
          </p:cNvPr>
          <p:cNvSpPr>
            <a:spLocks noGrp="1"/>
          </p:cNvSpPr>
          <p:nvPr>
            <p:ph type="sldNum" sz="quarter" idx="11"/>
          </p:nvPr>
        </p:nvSpPr>
        <p:spPr/>
        <p:txBody>
          <a:bodyPr/>
          <a:lstStyle/>
          <a:p>
            <a:fld id="{7F912F1F-F05B-4031-9FEA-BD968544AE47}" type="slidenum">
              <a:rPr lang="nl-NL" smtClean="0"/>
              <a:pPr/>
              <a:t>15</a:t>
            </a:fld>
            <a:endParaRPr lang="nl-NL"/>
          </a:p>
        </p:txBody>
      </p:sp>
      <p:grpSp>
        <p:nvGrpSpPr>
          <p:cNvPr id="11" name="Groep 10">
            <a:extLst>
              <a:ext uri="{FF2B5EF4-FFF2-40B4-BE49-F238E27FC236}">
                <a16:creationId xmlns:a16="http://schemas.microsoft.com/office/drawing/2014/main" id="{E528D4AF-475B-80A4-2DBC-A0DFFFEA9DC8}"/>
              </a:ext>
            </a:extLst>
          </p:cNvPr>
          <p:cNvGrpSpPr/>
          <p:nvPr/>
        </p:nvGrpSpPr>
        <p:grpSpPr>
          <a:xfrm>
            <a:off x="1618292" y="2514600"/>
            <a:ext cx="2308099" cy="914400"/>
            <a:chOff x="1618292" y="2514600"/>
            <a:chExt cx="2308099" cy="914400"/>
          </a:xfrm>
        </p:grpSpPr>
        <p:pic>
          <p:nvPicPr>
            <p:cNvPr id="10" name="Graphic 9" descr="Document silhouet">
              <a:extLst>
                <a:ext uri="{FF2B5EF4-FFF2-40B4-BE49-F238E27FC236}">
                  <a16:creationId xmlns:a16="http://schemas.microsoft.com/office/drawing/2014/main" id="{C456A8D3-7174-9100-92D6-BF48A81B64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18292" y="2514600"/>
              <a:ext cx="914400" cy="914400"/>
            </a:xfrm>
            <a:prstGeom prst="rect">
              <a:avLst/>
            </a:prstGeom>
          </p:spPr>
        </p:pic>
        <p:sp>
          <p:nvSpPr>
            <p:cNvPr id="16" name="Tekstvak 15">
              <a:extLst>
                <a:ext uri="{FF2B5EF4-FFF2-40B4-BE49-F238E27FC236}">
                  <a16:creationId xmlns:a16="http://schemas.microsoft.com/office/drawing/2014/main" id="{B53276C9-7D88-D251-7A2B-F76AF95CB0D5}"/>
                </a:ext>
              </a:extLst>
            </p:cNvPr>
            <p:cNvSpPr txBox="1"/>
            <p:nvPr/>
          </p:nvSpPr>
          <p:spPr>
            <a:xfrm>
              <a:off x="2446384" y="2787134"/>
              <a:ext cx="1480007" cy="369332"/>
            </a:xfrm>
            <a:prstGeom prst="rect">
              <a:avLst/>
            </a:prstGeom>
            <a:noFill/>
          </p:spPr>
          <p:txBody>
            <a:bodyPr wrap="square">
              <a:spAutoFit/>
            </a:bodyPr>
            <a:lstStyle/>
            <a:p>
              <a:r>
                <a:rPr lang="nl-NL" b="1">
                  <a:solidFill>
                    <a:schemeClr val="bg2"/>
                  </a:solidFill>
                  <a:latin typeface="Museo Sans 500" panose="020B0604020202020204" charset="0"/>
                </a:rPr>
                <a:t>Plan</a:t>
              </a:r>
              <a:endParaRPr lang="nl-NL">
                <a:solidFill>
                  <a:schemeClr val="bg2"/>
                </a:solidFill>
              </a:endParaRPr>
            </a:p>
          </p:txBody>
        </p:sp>
      </p:grpSp>
      <p:grpSp>
        <p:nvGrpSpPr>
          <p:cNvPr id="36" name="Groep 35">
            <a:extLst>
              <a:ext uri="{FF2B5EF4-FFF2-40B4-BE49-F238E27FC236}">
                <a16:creationId xmlns:a16="http://schemas.microsoft.com/office/drawing/2014/main" id="{C899E3A7-276A-6B91-761A-EDB8A1D65A2D}"/>
              </a:ext>
            </a:extLst>
          </p:cNvPr>
          <p:cNvGrpSpPr/>
          <p:nvPr/>
        </p:nvGrpSpPr>
        <p:grpSpPr>
          <a:xfrm>
            <a:off x="2875008" y="2484589"/>
            <a:ext cx="3463651" cy="944411"/>
            <a:chOff x="2875008" y="2484589"/>
            <a:chExt cx="3463651" cy="944411"/>
          </a:xfrm>
        </p:grpSpPr>
        <p:pic>
          <p:nvPicPr>
            <p:cNvPr id="8" name="Graphic 7" descr="Gespierde arm silhouet">
              <a:extLst>
                <a:ext uri="{FF2B5EF4-FFF2-40B4-BE49-F238E27FC236}">
                  <a16:creationId xmlns:a16="http://schemas.microsoft.com/office/drawing/2014/main" id="{4BABCCA1-1C52-1328-0BF4-4DE8B8C4AE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0560" y="2514600"/>
              <a:ext cx="914400" cy="914400"/>
            </a:xfrm>
            <a:prstGeom prst="rect">
              <a:avLst/>
            </a:prstGeom>
          </p:spPr>
        </p:pic>
        <p:sp>
          <p:nvSpPr>
            <p:cNvPr id="17" name="Tekstvak 16">
              <a:extLst>
                <a:ext uri="{FF2B5EF4-FFF2-40B4-BE49-F238E27FC236}">
                  <a16:creationId xmlns:a16="http://schemas.microsoft.com/office/drawing/2014/main" id="{BE49CE3A-4CEF-E4D5-A8EA-4DF9920A752B}"/>
                </a:ext>
              </a:extLst>
            </p:cNvPr>
            <p:cNvSpPr txBox="1"/>
            <p:nvPr/>
          </p:nvSpPr>
          <p:spPr>
            <a:xfrm>
              <a:off x="4858652" y="2787134"/>
              <a:ext cx="1480007" cy="369332"/>
            </a:xfrm>
            <a:prstGeom prst="rect">
              <a:avLst/>
            </a:prstGeom>
            <a:noFill/>
          </p:spPr>
          <p:txBody>
            <a:bodyPr wrap="square">
              <a:spAutoFit/>
            </a:bodyPr>
            <a:lstStyle/>
            <a:p>
              <a:r>
                <a:rPr lang="nl-NL" b="1">
                  <a:solidFill>
                    <a:schemeClr val="bg2"/>
                  </a:solidFill>
                  <a:latin typeface="Museo Sans 500" panose="020B0604020202020204" charset="0"/>
                </a:rPr>
                <a:t>Do</a:t>
              </a:r>
              <a:endParaRPr lang="nl-NL">
                <a:solidFill>
                  <a:schemeClr val="bg2"/>
                </a:solidFill>
              </a:endParaRPr>
            </a:p>
          </p:txBody>
        </p:sp>
        <p:pic>
          <p:nvPicPr>
            <p:cNvPr id="20" name="Afbeelding 19">
              <a:extLst>
                <a:ext uri="{FF2B5EF4-FFF2-40B4-BE49-F238E27FC236}">
                  <a16:creationId xmlns:a16="http://schemas.microsoft.com/office/drawing/2014/main" id="{91541C07-53EC-9A7A-1261-7E0A8317B9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15" b="88462" l="7843" r="89216">
                          <a14:foregroundMark x1="7843" y1="28846" x2="7843" y2="28846"/>
                          <a14:foregroundMark x1="89216" y1="78846" x2="89216" y2="78846"/>
                        </a14:backgroundRemoval>
                      </a14:imgEffect>
                    </a14:imgLayer>
                  </a14:imgProps>
                </a:ext>
              </a:extLst>
            </a:blip>
            <a:stretch>
              <a:fillRect/>
            </a:stretch>
          </p:blipFill>
          <p:spPr>
            <a:xfrm rot="20689265">
              <a:off x="2875008" y="2484589"/>
              <a:ext cx="971550" cy="495300"/>
            </a:xfrm>
            <a:prstGeom prst="rect">
              <a:avLst/>
            </a:prstGeom>
          </p:spPr>
        </p:pic>
      </p:grpSp>
      <p:grpSp>
        <p:nvGrpSpPr>
          <p:cNvPr id="37" name="Groep 36">
            <a:extLst>
              <a:ext uri="{FF2B5EF4-FFF2-40B4-BE49-F238E27FC236}">
                <a16:creationId xmlns:a16="http://schemas.microsoft.com/office/drawing/2014/main" id="{6FDECF16-EF24-4094-FF79-384EF6CACF7A}"/>
              </a:ext>
            </a:extLst>
          </p:cNvPr>
          <p:cNvGrpSpPr/>
          <p:nvPr/>
        </p:nvGrpSpPr>
        <p:grpSpPr>
          <a:xfrm>
            <a:off x="5287276" y="2484590"/>
            <a:ext cx="3499915" cy="944410"/>
            <a:chOff x="5287276" y="2484590"/>
            <a:chExt cx="3499915" cy="944410"/>
          </a:xfrm>
        </p:grpSpPr>
        <p:pic>
          <p:nvPicPr>
            <p:cNvPr id="15" name="Graphic 14" descr="Controlelijst silhouet">
              <a:extLst>
                <a:ext uri="{FF2B5EF4-FFF2-40B4-BE49-F238E27FC236}">
                  <a16:creationId xmlns:a16="http://schemas.microsoft.com/office/drawing/2014/main" id="{0C6F8B41-6277-FC32-C9F2-15641F214A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2828" y="2514600"/>
              <a:ext cx="914400" cy="914400"/>
            </a:xfrm>
            <a:prstGeom prst="rect">
              <a:avLst/>
            </a:prstGeom>
          </p:spPr>
        </p:pic>
        <p:sp>
          <p:nvSpPr>
            <p:cNvPr id="18" name="Tekstvak 17">
              <a:extLst>
                <a:ext uri="{FF2B5EF4-FFF2-40B4-BE49-F238E27FC236}">
                  <a16:creationId xmlns:a16="http://schemas.microsoft.com/office/drawing/2014/main" id="{6D7DAC7F-B880-9909-29BB-9589BC4AEC40}"/>
                </a:ext>
              </a:extLst>
            </p:cNvPr>
            <p:cNvSpPr txBox="1"/>
            <p:nvPr/>
          </p:nvSpPr>
          <p:spPr>
            <a:xfrm>
              <a:off x="7307184" y="2787134"/>
              <a:ext cx="1480007" cy="369332"/>
            </a:xfrm>
            <a:prstGeom prst="rect">
              <a:avLst/>
            </a:prstGeom>
            <a:noFill/>
          </p:spPr>
          <p:txBody>
            <a:bodyPr wrap="square">
              <a:spAutoFit/>
            </a:bodyPr>
            <a:lstStyle/>
            <a:p>
              <a:r>
                <a:rPr lang="nl-NL" b="1">
                  <a:solidFill>
                    <a:schemeClr val="bg2"/>
                  </a:solidFill>
                  <a:latin typeface="Museo Sans 500" panose="020B0604020202020204" charset="0"/>
                </a:rPr>
                <a:t>Check</a:t>
              </a:r>
              <a:endParaRPr lang="nl-NL">
                <a:solidFill>
                  <a:schemeClr val="bg2"/>
                </a:solidFill>
              </a:endParaRPr>
            </a:p>
          </p:txBody>
        </p:sp>
        <p:pic>
          <p:nvPicPr>
            <p:cNvPr id="21" name="Afbeelding 20">
              <a:extLst>
                <a:ext uri="{FF2B5EF4-FFF2-40B4-BE49-F238E27FC236}">
                  <a16:creationId xmlns:a16="http://schemas.microsoft.com/office/drawing/2014/main" id="{E29B1EC9-D385-5073-5F74-298322ABD4E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15" b="88462" l="7843" r="89216">
                          <a14:foregroundMark x1="7843" y1="28846" x2="7843" y2="28846"/>
                          <a14:foregroundMark x1="89216" y1="78846" x2="89216" y2="78846"/>
                        </a14:backgroundRemoval>
                      </a14:imgEffect>
                    </a14:imgLayer>
                  </a14:imgProps>
                </a:ext>
              </a:extLst>
            </a:blip>
            <a:stretch>
              <a:fillRect/>
            </a:stretch>
          </p:blipFill>
          <p:spPr>
            <a:xfrm rot="20689265">
              <a:off x="5287276" y="2484590"/>
              <a:ext cx="971550" cy="495300"/>
            </a:xfrm>
            <a:prstGeom prst="rect">
              <a:avLst/>
            </a:prstGeom>
          </p:spPr>
        </p:pic>
      </p:grpSp>
      <p:grpSp>
        <p:nvGrpSpPr>
          <p:cNvPr id="38" name="Groep 37">
            <a:extLst>
              <a:ext uri="{FF2B5EF4-FFF2-40B4-BE49-F238E27FC236}">
                <a16:creationId xmlns:a16="http://schemas.microsoft.com/office/drawing/2014/main" id="{BF34C481-B331-2F94-3019-C1E040BB6092}"/>
              </a:ext>
            </a:extLst>
          </p:cNvPr>
          <p:cNvGrpSpPr/>
          <p:nvPr/>
        </p:nvGrpSpPr>
        <p:grpSpPr>
          <a:xfrm>
            <a:off x="7735809" y="2465352"/>
            <a:ext cx="3679414" cy="963648"/>
            <a:chOff x="7735809" y="2465352"/>
            <a:chExt cx="3679414" cy="963648"/>
          </a:xfrm>
        </p:grpSpPr>
        <p:pic>
          <p:nvPicPr>
            <p:cNvPr id="6" name="Graphic 5" descr="Hulpmiddelen silhouet">
              <a:extLst>
                <a:ext uri="{FF2B5EF4-FFF2-40B4-BE49-F238E27FC236}">
                  <a16:creationId xmlns:a16="http://schemas.microsoft.com/office/drawing/2014/main" id="{B887A2EA-C28F-0D07-3C7E-B24A1969A1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55096" y="2514600"/>
              <a:ext cx="914400" cy="914400"/>
            </a:xfrm>
            <a:prstGeom prst="rect">
              <a:avLst/>
            </a:prstGeom>
          </p:spPr>
        </p:pic>
        <p:sp>
          <p:nvSpPr>
            <p:cNvPr id="19" name="Tekstvak 18">
              <a:extLst>
                <a:ext uri="{FF2B5EF4-FFF2-40B4-BE49-F238E27FC236}">
                  <a16:creationId xmlns:a16="http://schemas.microsoft.com/office/drawing/2014/main" id="{B15AD090-34F8-2495-6625-ABFD7D6008B8}"/>
                </a:ext>
              </a:extLst>
            </p:cNvPr>
            <p:cNvSpPr txBox="1"/>
            <p:nvPr/>
          </p:nvSpPr>
          <p:spPr>
            <a:xfrm>
              <a:off x="9935216" y="2787134"/>
              <a:ext cx="1480007" cy="369332"/>
            </a:xfrm>
            <a:prstGeom prst="rect">
              <a:avLst/>
            </a:prstGeom>
            <a:noFill/>
          </p:spPr>
          <p:txBody>
            <a:bodyPr wrap="square">
              <a:spAutoFit/>
            </a:bodyPr>
            <a:lstStyle/>
            <a:p>
              <a:r>
                <a:rPr lang="nl-NL" b="1">
                  <a:solidFill>
                    <a:schemeClr val="bg2"/>
                  </a:solidFill>
                  <a:latin typeface="Museo Sans 500" panose="020B0604020202020204" charset="0"/>
                </a:rPr>
                <a:t>Act</a:t>
              </a:r>
              <a:endParaRPr lang="nl-NL">
                <a:solidFill>
                  <a:schemeClr val="bg2"/>
                </a:solidFill>
              </a:endParaRPr>
            </a:p>
          </p:txBody>
        </p:sp>
        <p:pic>
          <p:nvPicPr>
            <p:cNvPr id="22" name="Afbeelding 21">
              <a:extLst>
                <a:ext uri="{FF2B5EF4-FFF2-40B4-BE49-F238E27FC236}">
                  <a16:creationId xmlns:a16="http://schemas.microsoft.com/office/drawing/2014/main" id="{6B08DBD2-BEAE-475C-C709-6006EB60C89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15" b="88462" l="7843" r="89216">
                          <a14:foregroundMark x1="7843" y1="28846" x2="7843" y2="28846"/>
                          <a14:foregroundMark x1="89216" y1="78846" x2="89216" y2="78846"/>
                        </a14:backgroundRemoval>
                      </a14:imgEffect>
                    </a14:imgLayer>
                  </a14:imgProps>
                </a:ext>
              </a:extLst>
            </a:blip>
            <a:stretch>
              <a:fillRect/>
            </a:stretch>
          </p:blipFill>
          <p:spPr>
            <a:xfrm rot="20689265">
              <a:off x="7735809" y="2465352"/>
              <a:ext cx="971550" cy="495300"/>
            </a:xfrm>
            <a:prstGeom prst="rect">
              <a:avLst/>
            </a:prstGeom>
          </p:spPr>
        </p:pic>
      </p:grpSp>
    </p:spTree>
    <p:extLst>
      <p:ext uri="{BB962C8B-B14F-4D97-AF65-F5344CB8AC3E}">
        <p14:creationId xmlns:p14="http://schemas.microsoft.com/office/powerpoint/2010/main" val="2804130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089B1-A57C-FA85-3DC7-DC11779F02BD}"/>
              </a:ext>
            </a:extLst>
          </p:cNvPr>
          <p:cNvSpPr>
            <a:spLocks noGrp="1"/>
          </p:cNvSpPr>
          <p:nvPr>
            <p:ph type="title"/>
          </p:nvPr>
        </p:nvSpPr>
        <p:spPr/>
        <p:txBody>
          <a:bodyPr/>
          <a:lstStyle/>
          <a:p>
            <a:r>
              <a:rPr lang="nl-NL" dirty="0"/>
              <a:t>Plan</a:t>
            </a:r>
          </a:p>
        </p:txBody>
      </p:sp>
      <p:sp>
        <p:nvSpPr>
          <p:cNvPr id="4" name="Tijdelijke aanduiding voor dianummer 3">
            <a:extLst>
              <a:ext uri="{FF2B5EF4-FFF2-40B4-BE49-F238E27FC236}">
                <a16:creationId xmlns:a16="http://schemas.microsoft.com/office/drawing/2014/main" id="{7D310CA6-91D7-3F97-F46D-F5FEFB968014}"/>
              </a:ext>
            </a:extLst>
          </p:cNvPr>
          <p:cNvSpPr>
            <a:spLocks noGrp="1"/>
          </p:cNvSpPr>
          <p:nvPr>
            <p:ph type="sldNum" sz="quarter" idx="11"/>
          </p:nvPr>
        </p:nvSpPr>
        <p:spPr/>
        <p:txBody>
          <a:bodyPr/>
          <a:lstStyle/>
          <a:p>
            <a:fld id="{7F912F1F-F05B-4031-9FEA-BD968544AE47}" type="slidenum">
              <a:rPr lang="nl-NL" smtClean="0"/>
              <a:pPr/>
              <a:t>16</a:t>
            </a:fld>
            <a:endParaRPr lang="nl-NL"/>
          </a:p>
        </p:txBody>
      </p:sp>
      <p:grpSp>
        <p:nvGrpSpPr>
          <p:cNvPr id="16" name="Groep 15">
            <a:extLst>
              <a:ext uri="{FF2B5EF4-FFF2-40B4-BE49-F238E27FC236}">
                <a16:creationId xmlns:a16="http://schemas.microsoft.com/office/drawing/2014/main" id="{9019F1D3-68CC-1842-EBFD-F294D22042A2}"/>
              </a:ext>
            </a:extLst>
          </p:cNvPr>
          <p:cNvGrpSpPr/>
          <p:nvPr/>
        </p:nvGrpSpPr>
        <p:grpSpPr>
          <a:xfrm>
            <a:off x="472352" y="1172299"/>
            <a:ext cx="4824468" cy="6561073"/>
            <a:chOff x="472352" y="1172299"/>
            <a:chExt cx="4824468" cy="6561073"/>
          </a:xfrm>
        </p:grpSpPr>
        <p:grpSp>
          <p:nvGrpSpPr>
            <p:cNvPr id="5" name="Group 124">
              <a:extLst>
                <a:ext uri="{FF2B5EF4-FFF2-40B4-BE49-F238E27FC236}">
                  <a16:creationId xmlns:a16="http://schemas.microsoft.com/office/drawing/2014/main" id="{9030241C-32AD-9959-F19A-A07A3F210C14}"/>
                </a:ext>
              </a:extLst>
            </p:cNvPr>
            <p:cNvGrpSpPr/>
            <p:nvPr/>
          </p:nvGrpSpPr>
          <p:grpSpPr>
            <a:xfrm>
              <a:off x="473525" y="3171785"/>
              <a:ext cx="4823294" cy="2913530"/>
              <a:chOff x="8714415" y="1811340"/>
              <a:chExt cx="2153232" cy="1703388"/>
            </a:xfrm>
            <a:solidFill>
              <a:srgbClr val="262526">
                <a:lumMod val="85000"/>
                <a:lumOff val="15000"/>
              </a:srgbClr>
            </a:solidFill>
          </p:grpSpPr>
          <p:sp>
            <p:nvSpPr>
              <p:cNvPr id="6" name="Pentagon 125">
                <a:extLst>
                  <a:ext uri="{FF2B5EF4-FFF2-40B4-BE49-F238E27FC236}">
                    <a16:creationId xmlns:a16="http://schemas.microsoft.com/office/drawing/2014/main" id="{30B98401-F4A9-A44B-9E31-AB4F62CCA3C9}"/>
                  </a:ext>
                </a:extLst>
              </p:cNvPr>
              <p:cNvSpPr/>
              <p:nvPr/>
            </p:nvSpPr>
            <p:spPr>
              <a:xfrm rot="5400000">
                <a:off x="8939337" y="1586418"/>
                <a:ext cx="1703388" cy="2153232"/>
              </a:xfrm>
              <a:prstGeom prst="homePlate">
                <a:avLst>
                  <a:gd name="adj" fmla="val 8077"/>
                </a:avLst>
              </a:prstGeom>
              <a:solidFill>
                <a:srgbClr val="1D5986"/>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endParaRPr>
              </a:p>
            </p:txBody>
          </p:sp>
          <p:sp>
            <p:nvSpPr>
              <p:cNvPr id="7" name="Rectangle 126">
                <a:extLst>
                  <a:ext uri="{FF2B5EF4-FFF2-40B4-BE49-F238E27FC236}">
                    <a16:creationId xmlns:a16="http://schemas.microsoft.com/office/drawing/2014/main" id="{81A5F74D-15B4-B3FC-04F6-0BD35311C843}"/>
                  </a:ext>
                </a:extLst>
              </p:cNvPr>
              <p:cNvSpPr/>
              <p:nvPr/>
            </p:nvSpPr>
            <p:spPr>
              <a:xfrm>
                <a:off x="9099816" y="2327830"/>
                <a:ext cx="1339397" cy="1015663"/>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grpSp>
        <p:pic>
          <p:nvPicPr>
            <p:cNvPr id="8" name="Picture 10" descr="Kaart Nederland black &amp; white">
              <a:extLst>
                <a:ext uri="{FF2B5EF4-FFF2-40B4-BE49-F238E27FC236}">
                  <a16:creationId xmlns:a16="http://schemas.microsoft.com/office/drawing/2014/main" id="{E3C2D48F-84DA-CC74-711A-6314D12809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4" t="4885" r="-1214" b="18344"/>
            <a:stretch/>
          </p:blipFill>
          <p:spPr bwMode="auto">
            <a:xfrm>
              <a:off x="2120919" y="1312723"/>
              <a:ext cx="1432110" cy="16491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124">
              <a:extLst>
                <a:ext uri="{FF2B5EF4-FFF2-40B4-BE49-F238E27FC236}">
                  <a16:creationId xmlns:a16="http://schemas.microsoft.com/office/drawing/2014/main" id="{934D262F-CFEA-E344-F524-AF9A0070CE56}"/>
                </a:ext>
              </a:extLst>
            </p:cNvPr>
            <p:cNvGrpSpPr/>
            <p:nvPr/>
          </p:nvGrpSpPr>
          <p:grpSpPr>
            <a:xfrm>
              <a:off x="472352" y="1172299"/>
              <a:ext cx="4824468" cy="6561073"/>
              <a:chOff x="8702975" y="1139538"/>
              <a:chExt cx="2164675" cy="2203955"/>
            </a:xfrm>
            <a:solidFill>
              <a:srgbClr val="262526">
                <a:lumMod val="85000"/>
                <a:lumOff val="15000"/>
              </a:srgbClr>
            </a:solidFill>
          </p:grpSpPr>
          <p:sp>
            <p:nvSpPr>
              <p:cNvPr id="10" name="Rectangle 126">
                <a:extLst>
                  <a:ext uri="{FF2B5EF4-FFF2-40B4-BE49-F238E27FC236}">
                    <a16:creationId xmlns:a16="http://schemas.microsoft.com/office/drawing/2014/main" id="{E38A3E9C-C66E-CD56-E2B5-22E3ADD32B46}"/>
                  </a:ext>
                </a:extLst>
              </p:cNvPr>
              <p:cNvSpPr/>
              <p:nvPr/>
            </p:nvSpPr>
            <p:spPr>
              <a:xfrm>
                <a:off x="9099816" y="2327830"/>
                <a:ext cx="1339397" cy="1015663"/>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 name="Flowchart: Process 2364">
                <a:extLst>
                  <a:ext uri="{FF2B5EF4-FFF2-40B4-BE49-F238E27FC236}">
                    <a16:creationId xmlns:a16="http://schemas.microsoft.com/office/drawing/2014/main" id="{705A4913-BBAF-5B30-0FEA-988974C96A85}"/>
                  </a:ext>
                </a:extLst>
              </p:cNvPr>
              <p:cNvSpPr/>
              <p:nvPr/>
            </p:nvSpPr>
            <p:spPr>
              <a:xfrm>
                <a:off x="8702975" y="1139538"/>
                <a:ext cx="2164675" cy="870024"/>
              </a:xfrm>
              <a:prstGeom prst="flowChartProcess">
                <a:avLst/>
              </a:prstGeom>
              <a:solidFill>
                <a:srgbClr val="0D0D0D">
                  <a:alpha val="30000"/>
                </a:srgbClr>
              </a:solidFill>
              <a:ln w="12700" cap="flat" cmpd="sng" algn="ctr">
                <a:noFill/>
                <a:prstDash val="solid"/>
                <a:miter lim="800000"/>
              </a:ln>
              <a:effectLst/>
            </p:spPr>
            <p:txBody>
              <a:bodyPr rtlCol="0" anchor="ctr"/>
              <a:lstStyle/>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r>
                  <a:rPr lang="nl-NL" sz="1600" b="1" kern="0" dirty="0">
                    <a:solidFill>
                      <a:srgbClr val="FFFFFF"/>
                    </a:solidFill>
                    <a:latin typeface="Arial"/>
                    <a:cs typeface="Arial"/>
                  </a:rPr>
                  <a:t>Landelijke of lokale problematiek</a:t>
                </a:r>
              </a:p>
            </p:txBody>
          </p:sp>
        </p:grpSp>
        <p:sp>
          <p:nvSpPr>
            <p:cNvPr id="12" name="TextBox 36">
              <a:extLst>
                <a:ext uri="{FF2B5EF4-FFF2-40B4-BE49-F238E27FC236}">
                  <a16:creationId xmlns:a16="http://schemas.microsoft.com/office/drawing/2014/main" id="{4DB587DD-F15F-908C-D4EA-F974F4DADB11}"/>
                </a:ext>
              </a:extLst>
            </p:cNvPr>
            <p:cNvSpPr txBox="1"/>
            <p:nvPr/>
          </p:nvSpPr>
          <p:spPr>
            <a:xfrm>
              <a:off x="712333" y="4004078"/>
              <a:ext cx="4584486" cy="1200329"/>
            </a:xfrm>
            <a:prstGeom prst="rect">
              <a:avLst/>
            </a:prstGeom>
            <a:noFill/>
          </p:spPr>
          <p:txBody>
            <a:bodyPr wrap="square" rtlCol="0">
              <a:spAutoFit/>
            </a:bodyPr>
            <a:lstStyle/>
            <a:p>
              <a:pPr marL="285750" indent="-285750">
                <a:buFontTx/>
                <a:buChar char="-"/>
              </a:pPr>
              <a:r>
                <a:rPr lang="en-GB" dirty="0">
                  <a:solidFill>
                    <a:schemeClr val="bg1"/>
                  </a:solidFill>
                </a:rPr>
                <a:t>Mismatch op de </a:t>
              </a:r>
              <a:r>
                <a:rPr lang="nl-NL" dirty="0">
                  <a:solidFill>
                    <a:schemeClr val="bg1"/>
                  </a:solidFill>
                </a:rPr>
                <a:t>arbeidsmarkt</a:t>
              </a:r>
            </a:p>
            <a:p>
              <a:pPr marL="285750" indent="-285750">
                <a:buFontTx/>
                <a:buChar char="-"/>
              </a:pPr>
              <a:r>
                <a:rPr lang="nl-NL" dirty="0">
                  <a:solidFill>
                    <a:schemeClr val="bg1"/>
                  </a:solidFill>
                </a:rPr>
                <a:t>MBO-scholieren vinden geen stage</a:t>
              </a:r>
            </a:p>
            <a:p>
              <a:pPr marL="285750" indent="-285750">
                <a:buFontTx/>
                <a:buChar char="-"/>
              </a:pPr>
              <a:r>
                <a:rPr lang="nl-NL" dirty="0">
                  <a:solidFill>
                    <a:schemeClr val="bg1"/>
                  </a:solidFill>
                </a:rPr>
                <a:t>Toename aantal vluchtelingen</a:t>
              </a:r>
            </a:p>
            <a:p>
              <a:pPr marL="285750" indent="-285750">
                <a:buFontTx/>
                <a:buChar char="-"/>
              </a:pPr>
              <a:r>
                <a:rPr lang="nl-NL" dirty="0">
                  <a:solidFill>
                    <a:schemeClr val="bg1"/>
                  </a:solidFill>
                </a:rPr>
                <a:t>Arbeidsbeperking schrikt af</a:t>
              </a:r>
            </a:p>
          </p:txBody>
        </p:sp>
      </p:grpSp>
      <p:grpSp>
        <p:nvGrpSpPr>
          <p:cNvPr id="20" name="Groep 19">
            <a:extLst>
              <a:ext uri="{FF2B5EF4-FFF2-40B4-BE49-F238E27FC236}">
                <a16:creationId xmlns:a16="http://schemas.microsoft.com/office/drawing/2014/main" id="{601A1A39-F801-6EA4-89FB-DD0696C6B8C6}"/>
              </a:ext>
            </a:extLst>
          </p:cNvPr>
          <p:cNvGrpSpPr/>
          <p:nvPr/>
        </p:nvGrpSpPr>
        <p:grpSpPr>
          <a:xfrm>
            <a:off x="6436319" y="1170731"/>
            <a:ext cx="4825471" cy="4914584"/>
            <a:chOff x="6436319" y="1170731"/>
            <a:chExt cx="4825471" cy="4914584"/>
          </a:xfrm>
        </p:grpSpPr>
        <p:grpSp>
          <p:nvGrpSpPr>
            <p:cNvPr id="13" name="Group 124">
              <a:extLst>
                <a:ext uri="{FF2B5EF4-FFF2-40B4-BE49-F238E27FC236}">
                  <a16:creationId xmlns:a16="http://schemas.microsoft.com/office/drawing/2014/main" id="{9EF71C19-8672-3AD8-5419-F95B91A8C40E}"/>
                </a:ext>
              </a:extLst>
            </p:cNvPr>
            <p:cNvGrpSpPr/>
            <p:nvPr/>
          </p:nvGrpSpPr>
          <p:grpSpPr>
            <a:xfrm>
              <a:off x="6438496" y="3171784"/>
              <a:ext cx="4823294" cy="2913531"/>
              <a:chOff x="8714415" y="1811340"/>
              <a:chExt cx="2153232" cy="1703388"/>
            </a:xfrm>
            <a:solidFill>
              <a:srgbClr val="6986B1"/>
            </a:solidFill>
          </p:grpSpPr>
          <p:sp>
            <p:nvSpPr>
              <p:cNvPr id="14" name="Pentagon 125">
                <a:extLst>
                  <a:ext uri="{FF2B5EF4-FFF2-40B4-BE49-F238E27FC236}">
                    <a16:creationId xmlns:a16="http://schemas.microsoft.com/office/drawing/2014/main" id="{6FDA50E8-12D8-6341-0A72-20F59D882C3E}"/>
                  </a:ext>
                </a:extLst>
              </p:cNvPr>
              <p:cNvSpPr/>
              <p:nvPr/>
            </p:nvSpPr>
            <p:spPr>
              <a:xfrm rot="5400000">
                <a:off x="8939337" y="1586418"/>
                <a:ext cx="1703388" cy="2153232"/>
              </a:xfrm>
              <a:prstGeom prst="homePlate">
                <a:avLst>
                  <a:gd name="adj" fmla="val 8077"/>
                </a:avLst>
              </a:prstGeom>
              <a:grpFill/>
              <a:ln w="12700" cap="flat" cmpd="sng" algn="ctr">
                <a:solidFill>
                  <a:srgbClr val="6986B1"/>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endParaRPr>
              </a:p>
            </p:txBody>
          </p:sp>
          <p:sp>
            <p:nvSpPr>
              <p:cNvPr id="15" name="Rectangle 126">
                <a:extLst>
                  <a:ext uri="{FF2B5EF4-FFF2-40B4-BE49-F238E27FC236}">
                    <a16:creationId xmlns:a16="http://schemas.microsoft.com/office/drawing/2014/main" id="{348E362D-53B1-A5CA-2532-F3C817DDDBA6}"/>
                  </a:ext>
                </a:extLst>
              </p:cNvPr>
              <p:cNvSpPr/>
              <p:nvPr/>
            </p:nvSpPr>
            <p:spPr>
              <a:xfrm>
                <a:off x="9099816" y="2327830"/>
                <a:ext cx="1339397" cy="1015663"/>
              </a:xfrm>
              <a:prstGeom prst="rect">
                <a:avLst/>
              </a:prstGeom>
              <a:grpFill/>
              <a:ln>
                <a:solidFill>
                  <a:srgbClr val="6986B1"/>
                </a:solidFill>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grpSp>
        <p:sp>
          <p:nvSpPr>
            <p:cNvPr id="17" name="Flowchart: Process 2364">
              <a:extLst>
                <a:ext uri="{FF2B5EF4-FFF2-40B4-BE49-F238E27FC236}">
                  <a16:creationId xmlns:a16="http://schemas.microsoft.com/office/drawing/2014/main" id="{FF52B5DD-76BD-E23C-3FCE-ED3CF5F81FCF}"/>
                </a:ext>
              </a:extLst>
            </p:cNvPr>
            <p:cNvSpPr/>
            <p:nvPr/>
          </p:nvSpPr>
          <p:spPr>
            <a:xfrm>
              <a:off x="6436319" y="1170731"/>
              <a:ext cx="4823295" cy="2590022"/>
            </a:xfrm>
            <a:prstGeom prst="flowChartProcess">
              <a:avLst/>
            </a:prstGeom>
            <a:solidFill>
              <a:srgbClr val="0D0D0D">
                <a:alpha val="30000"/>
              </a:srgbClr>
            </a:solidFill>
            <a:ln w="12700" cap="flat" cmpd="sng" algn="ctr">
              <a:noFill/>
              <a:prstDash val="solid"/>
              <a:miter lim="800000"/>
            </a:ln>
            <a:effectLst/>
          </p:spPr>
          <p:txBody>
            <a:bodyPr rtlCol="0" anchor="ctr"/>
            <a:lstStyle/>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r>
                <a:rPr lang="nl-NL" sz="1600" b="1" kern="0" dirty="0">
                  <a:solidFill>
                    <a:srgbClr val="FFFFFF"/>
                  </a:solidFill>
                  <a:latin typeface="Arial"/>
                  <a:cs typeface="Arial"/>
                </a:rPr>
                <a:t>Organisatie</a:t>
              </a:r>
            </a:p>
          </p:txBody>
        </p:sp>
        <p:sp>
          <p:nvSpPr>
            <p:cNvPr id="18" name="TextBox 37">
              <a:extLst>
                <a:ext uri="{FF2B5EF4-FFF2-40B4-BE49-F238E27FC236}">
                  <a16:creationId xmlns:a16="http://schemas.microsoft.com/office/drawing/2014/main" id="{2FF107BE-7E74-83A1-BC56-1A248133C5B1}"/>
                </a:ext>
              </a:extLst>
            </p:cNvPr>
            <p:cNvSpPr txBox="1"/>
            <p:nvPr/>
          </p:nvSpPr>
          <p:spPr>
            <a:xfrm>
              <a:off x="6850397" y="4017786"/>
              <a:ext cx="4013994" cy="1661993"/>
            </a:xfrm>
            <a:prstGeom prst="rect">
              <a:avLst/>
            </a:prstGeom>
            <a:noFill/>
          </p:spPr>
          <p:txBody>
            <a:bodyPr wrap="square" rtlCol="0">
              <a:spAutoFit/>
            </a:bodyPr>
            <a:lstStyle/>
            <a:p>
              <a:pPr marL="285750" indent="-285750">
                <a:buFontTx/>
                <a:buChar char="-"/>
              </a:pPr>
              <a:r>
                <a:rPr lang="nl-NL" dirty="0">
                  <a:solidFill>
                    <a:schemeClr val="bg1"/>
                  </a:solidFill>
                </a:rPr>
                <a:t>Visie, missie, strategie</a:t>
              </a:r>
            </a:p>
            <a:p>
              <a:pPr marL="285750" indent="-285750">
                <a:buFontTx/>
                <a:buChar char="-"/>
              </a:pPr>
              <a:r>
                <a:rPr lang="nl-NL" dirty="0">
                  <a:solidFill>
                    <a:schemeClr val="bg1"/>
                  </a:solidFill>
                </a:rPr>
                <a:t>Dienstverlening</a:t>
              </a:r>
            </a:p>
            <a:p>
              <a:pPr marL="285750" indent="-285750">
                <a:buFontTx/>
                <a:buChar char="-"/>
              </a:pPr>
              <a:r>
                <a:rPr lang="nl-NL" dirty="0">
                  <a:solidFill>
                    <a:schemeClr val="bg1"/>
                  </a:solidFill>
                </a:rPr>
                <a:t>Capaciteiten</a:t>
              </a:r>
            </a:p>
            <a:p>
              <a:endParaRPr lang="nl-NL" dirty="0">
                <a:solidFill>
                  <a:schemeClr val="bg1"/>
                </a:solidFill>
              </a:endParaRPr>
            </a:p>
            <a:p>
              <a:pPr marL="285750" indent="-285750">
                <a:buFontTx/>
                <a:buChar char="-"/>
              </a:pPr>
              <a:r>
                <a:rPr lang="nl-NL" sz="1200" dirty="0">
                  <a:solidFill>
                    <a:schemeClr val="bg1"/>
                  </a:solidFill>
                </a:rPr>
                <a:t>Problematiek: personeelstekort</a:t>
              </a:r>
            </a:p>
            <a:p>
              <a:pPr marL="285750" indent="-285750">
                <a:buFontTx/>
                <a:buChar char="-"/>
              </a:pPr>
              <a:endParaRPr lang="nl-NL" dirty="0">
                <a:solidFill>
                  <a:schemeClr val="bg1"/>
                </a:solidFill>
              </a:endParaRPr>
            </a:p>
          </p:txBody>
        </p:sp>
        <p:pic>
          <p:nvPicPr>
            <p:cNvPr id="19" name="Graphic 18" descr="Management silhouet">
              <a:extLst>
                <a:ext uri="{FF2B5EF4-FFF2-40B4-BE49-F238E27FC236}">
                  <a16:creationId xmlns:a16="http://schemas.microsoft.com/office/drawing/2014/main" id="{17AA8DC1-FD15-26B3-A977-936F181F88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3438" y="1373964"/>
              <a:ext cx="1587909" cy="1587909"/>
            </a:xfrm>
            <a:prstGeom prst="rect">
              <a:avLst/>
            </a:prstGeom>
          </p:spPr>
        </p:pic>
      </p:grpSp>
    </p:spTree>
    <p:extLst>
      <p:ext uri="{BB962C8B-B14F-4D97-AF65-F5344CB8AC3E}">
        <p14:creationId xmlns:p14="http://schemas.microsoft.com/office/powerpoint/2010/main" val="1925937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089B1-A57C-FA85-3DC7-DC11779F02BD}"/>
              </a:ext>
            </a:extLst>
          </p:cNvPr>
          <p:cNvSpPr>
            <a:spLocks noGrp="1"/>
          </p:cNvSpPr>
          <p:nvPr>
            <p:ph type="title"/>
          </p:nvPr>
        </p:nvSpPr>
        <p:spPr>
          <a:xfrm>
            <a:off x="550864" y="476250"/>
            <a:ext cx="11090274" cy="454292"/>
          </a:xfrm>
        </p:spPr>
        <p:txBody>
          <a:bodyPr/>
          <a:lstStyle/>
          <a:p>
            <a:r>
              <a:rPr lang="nl-NL" dirty="0"/>
              <a:t>Plan - doelen opstellen</a:t>
            </a:r>
          </a:p>
        </p:txBody>
      </p:sp>
      <p:sp>
        <p:nvSpPr>
          <p:cNvPr id="4" name="Tijdelijke aanduiding voor dianummer 3">
            <a:extLst>
              <a:ext uri="{FF2B5EF4-FFF2-40B4-BE49-F238E27FC236}">
                <a16:creationId xmlns:a16="http://schemas.microsoft.com/office/drawing/2014/main" id="{7D310CA6-91D7-3F97-F46D-F5FEFB968014}"/>
              </a:ext>
            </a:extLst>
          </p:cNvPr>
          <p:cNvSpPr>
            <a:spLocks noGrp="1"/>
          </p:cNvSpPr>
          <p:nvPr>
            <p:ph type="sldNum" sz="quarter" idx="11"/>
          </p:nvPr>
        </p:nvSpPr>
        <p:spPr/>
        <p:txBody>
          <a:bodyPr/>
          <a:lstStyle/>
          <a:p>
            <a:fld id="{7F912F1F-F05B-4031-9FEA-BD968544AE47}" type="slidenum">
              <a:rPr lang="nl-NL" smtClean="0"/>
              <a:pPr/>
              <a:t>17</a:t>
            </a:fld>
            <a:endParaRPr lang="nl-NL"/>
          </a:p>
        </p:txBody>
      </p:sp>
      <p:grpSp>
        <p:nvGrpSpPr>
          <p:cNvPr id="19" name="Groep 18">
            <a:extLst>
              <a:ext uri="{FF2B5EF4-FFF2-40B4-BE49-F238E27FC236}">
                <a16:creationId xmlns:a16="http://schemas.microsoft.com/office/drawing/2014/main" id="{22E735DE-E73B-106B-96C4-BC38E4BD687E}"/>
              </a:ext>
            </a:extLst>
          </p:cNvPr>
          <p:cNvGrpSpPr/>
          <p:nvPr/>
        </p:nvGrpSpPr>
        <p:grpSpPr>
          <a:xfrm>
            <a:off x="473525" y="3171785"/>
            <a:ext cx="4823294" cy="4561587"/>
            <a:chOff x="473525" y="3171785"/>
            <a:chExt cx="4823294" cy="4561587"/>
          </a:xfrm>
        </p:grpSpPr>
        <p:grpSp>
          <p:nvGrpSpPr>
            <p:cNvPr id="5" name="Group 124">
              <a:extLst>
                <a:ext uri="{FF2B5EF4-FFF2-40B4-BE49-F238E27FC236}">
                  <a16:creationId xmlns:a16="http://schemas.microsoft.com/office/drawing/2014/main" id="{9030241C-32AD-9959-F19A-A07A3F210C14}"/>
                </a:ext>
              </a:extLst>
            </p:cNvPr>
            <p:cNvGrpSpPr/>
            <p:nvPr/>
          </p:nvGrpSpPr>
          <p:grpSpPr>
            <a:xfrm>
              <a:off x="473525" y="3171785"/>
              <a:ext cx="4823294" cy="2913530"/>
              <a:chOff x="8714415" y="1811340"/>
              <a:chExt cx="2153232" cy="1703388"/>
            </a:xfrm>
            <a:solidFill>
              <a:srgbClr val="262526">
                <a:lumMod val="85000"/>
                <a:lumOff val="15000"/>
              </a:srgbClr>
            </a:solidFill>
          </p:grpSpPr>
          <p:sp>
            <p:nvSpPr>
              <p:cNvPr id="6" name="Pentagon 125">
                <a:extLst>
                  <a:ext uri="{FF2B5EF4-FFF2-40B4-BE49-F238E27FC236}">
                    <a16:creationId xmlns:a16="http://schemas.microsoft.com/office/drawing/2014/main" id="{30B98401-F4A9-A44B-9E31-AB4F62CCA3C9}"/>
                  </a:ext>
                </a:extLst>
              </p:cNvPr>
              <p:cNvSpPr/>
              <p:nvPr/>
            </p:nvSpPr>
            <p:spPr>
              <a:xfrm rot="5400000">
                <a:off x="8939337" y="1586418"/>
                <a:ext cx="1703388" cy="2153232"/>
              </a:xfrm>
              <a:prstGeom prst="homePlate">
                <a:avLst>
                  <a:gd name="adj" fmla="val 8077"/>
                </a:avLst>
              </a:prstGeom>
              <a:solidFill>
                <a:srgbClr val="1D5986"/>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endParaRPr>
              </a:p>
            </p:txBody>
          </p:sp>
          <p:sp>
            <p:nvSpPr>
              <p:cNvPr id="7" name="Rectangle 126">
                <a:extLst>
                  <a:ext uri="{FF2B5EF4-FFF2-40B4-BE49-F238E27FC236}">
                    <a16:creationId xmlns:a16="http://schemas.microsoft.com/office/drawing/2014/main" id="{81A5F74D-15B4-B3FC-04F6-0BD35311C843}"/>
                  </a:ext>
                </a:extLst>
              </p:cNvPr>
              <p:cNvSpPr/>
              <p:nvPr/>
            </p:nvSpPr>
            <p:spPr>
              <a:xfrm>
                <a:off x="9099816" y="2327830"/>
                <a:ext cx="1339397" cy="1015663"/>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grpSp>
        <p:sp>
          <p:nvSpPr>
            <p:cNvPr id="10" name="Rectangle 126">
              <a:extLst>
                <a:ext uri="{FF2B5EF4-FFF2-40B4-BE49-F238E27FC236}">
                  <a16:creationId xmlns:a16="http://schemas.microsoft.com/office/drawing/2014/main" id="{E38A3E9C-C66E-CD56-E2B5-22E3ADD32B46}"/>
                </a:ext>
              </a:extLst>
            </p:cNvPr>
            <p:cNvSpPr/>
            <p:nvPr/>
          </p:nvSpPr>
          <p:spPr>
            <a:xfrm>
              <a:off x="1356802" y="4709790"/>
              <a:ext cx="2985149" cy="3023582"/>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2" name="TextBox 36">
              <a:extLst>
                <a:ext uri="{FF2B5EF4-FFF2-40B4-BE49-F238E27FC236}">
                  <a16:creationId xmlns:a16="http://schemas.microsoft.com/office/drawing/2014/main" id="{4DB587DD-F15F-908C-D4EA-F974F4DADB11}"/>
                </a:ext>
              </a:extLst>
            </p:cNvPr>
            <p:cNvSpPr txBox="1"/>
            <p:nvPr/>
          </p:nvSpPr>
          <p:spPr>
            <a:xfrm>
              <a:off x="550864" y="4004078"/>
              <a:ext cx="4584486" cy="1200329"/>
            </a:xfrm>
            <a:prstGeom prst="rect">
              <a:avLst/>
            </a:prstGeom>
            <a:noFill/>
          </p:spPr>
          <p:txBody>
            <a:bodyPr wrap="square" rtlCol="0">
              <a:spAutoFit/>
            </a:bodyPr>
            <a:lstStyle/>
            <a:p>
              <a:pPr marL="285750" indent="-285750">
                <a:buFontTx/>
                <a:buChar char="-"/>
              </a:pPr>
              <a:r>
                <a:rPr lang="nl-NL" dirty="0">
                  <a:solidFill>
                    <a:schemeClr val="bg1"/>
                  </a:solidFill>
                </a:rPr>
                <a:t>10 MBO-stages per jaar</a:t>
              </a:r>
              <a:br>
                <a:rPr lang="nl-NL" dirty="0">
                  <a:solidFill>
                    <a:schemeClr val="bg1"/>
                  </a:solidFill>
                </a:rPr>
              </a:br>
              <a:r>
                <a:rPr lang="nl-NL" dirty="0">
                  <a:solidFill>
                    <a:schemeClr val="bg1"/>
                  </a:solidFill>
                </a:rPr>
                <a:t>aangevuld met HBO- en WO-stages</a:t>
              </a:r>
            </a:p>
            <a:p>
              <a:pPr marL="285750" indent="-285750">
                <a:buFontTx/>
                <a:buChar char="-"/>
              </a:pPr>
              <a:r>
                <a:rPr lang="nl-NL" dirty="0">
                  <a:solidFill>
                    <a:schemeClr val="bg1"/>
                  </a:solidFill>
                </a:rPr>
                <a:t>PSO-trede 3</a:t>
              </a:r>
            </a:p>
            <a:p>
              <a:pPr marL="285750" indent="-285750">
                <a:buFontTx/>
                <a:buChar char="-"/>
              </a:pPr>
              <a:r>
                <a:rPr lang="nl-NL" dirty="0">
                  <a:solidFill>
                    <a:schemeClr val="bg1"/>
                  </a:solidFill>
                </a:rPr>
                <a:t>15% sociale ureninzet</a:t>
              </a:r>
            </a:p>
          </p:txBody>
        </p:sp>
      </p:grpSp>
      <p:grpSp>
        <p:nvGrpSpPr>
          <p:cNvPr id="20" name="Groep 19">
            <a:extLst>
              <a:ext uri="{FF2B5EF4-FFF2-40B4-BE49-F238E27FC236}">
                <a16:creationId xmlns:a16="http://schemas.microsoft.com/office/drawing/2014/main" id="{8BB13AFA-56BF-0A8A-7373-096A0CA0D090}"/>
              </a:ext>
            </a:extLst>
          </p:cNvPr>
          <p:cNvGrpSpPr/>
          <p:nvPr/>
        </p:nvGrpSpPr>
        <p:grpSpPr>
          <a:xfrm>
            <a:off x="6438496" y="3171784"/>
            <a:ext cx="4823294" cy="2913531"/>
            <a:chOff x="6438496" y="3171784"/>
            <a:chExt cx="4823294" cy="2913531"/>
          </a:xfrm>
        </p:grpSpPr>
        <p:grpSp>
          <p:nvGrpSpPr>
            <p:cNvPr id="13" name="Group 124">
              <a:extLst>
                <a:ext uri="{FF2B5EF4-FFF2-40B4-BE49-F238E27FC236}">
                  <a16:creationId xmlns:a16="http://schemas.microsoft.com/office/drawing/2014/main" id="{9EF71C19-8672-3AD8-5419-F95B91A8C40E}"/>
                </a:ext>
              </a:extLst>
            </p:cNvPr>
            <p:cNvGrpSpPr/>
            <p:nvPr/>
          </p:nvGrpSpPr>
          <p:grpSpPr>
            <a:xfrm>
              <a:off x="6438496" y="3171784"/>
              <a:ext cx="4823294" cy="2913531"/>
              <a:chOff x="8714415" y="1811340"/>
              <a:chExt cx="2153232" cy="1703388"/>
            </a:xfrm>
            <a:solidFill>
              <a:srgbClr val="6986B1"/>
            </a:solidFill>
          </p:grpSpPr>
          <p:sp>
            <p:nvSpPr>
              <p:cNvPr id="14" name="Pentagon 125">
                <a:extLst>
                  <a:ext uri="{FF2B5EF4-FFF2-40B4-BE49-F238E27FC236}">
                    <a16:creationId xmlns:a16="http://schemas.microsoft.com/office/drawing/2014/main" id="{6FDA50E8-12D8-6341-0A72-20F59D882C3E}"/>
                  </a:ext>
                </a:extLst>
              </p:cNvPr>
              <p:cNvSpPr/>
              <p:nvPr/>
            </p:nvSpPr>
            <p:spPr>
              <a:xfrm rot="5400000">
                <a:off x="8939337" y="1586418"/>
                <a:ext cx="1703388" cy="2153232"/>
              </a:xfrm>
              <a:prstGeom prst="homePlate">
                <a:avLst>
                  <a:gd name="adj" fmla="val 8077"/>
                </a:avLst>
              </a:prstGeom>
              <a:grpFill/>
              <a:ln w="12700" cap="flat" cmpd="sng" algn="ctr">
                <a:solidFill>
                  <a:srgbClr val="6986B1"/>
                </a:solid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endParaRPr>
              </a:p>
            </p:txBody>
          </p:sp>
          <p:sp>
            <p:nvSpPr>
              <p:cNvPr id="15" name="Rectangle 126">
                <a:extLst>
                  <a:ext uri="{FF2B5EF4-FFF2-40B4-BE49-F238E27FC236}">
                    <a16:creationId xmlns:a16="http://schemas.microsoft.com/office/drawing/2014/main" id="{348E362D-53B1-A5CA-2532-F3C817DDDBA6}"/>
                  </a:ext>
                </a:extLst>
              </p:cNvPr>
              <p:cNvSpPr/>
              <p:nvPr/>
            </p:nvSpPr>
            <p:spPr>
              <a:xfrm>
                <a:off x="9099816" y="2327830"/>
                <a:ext cx="1339397" cy="1015663"/>
              </a:xfrm>
              <a:prstGeom prst="rect">
                <a:avLst/>
              </a:prstGeom>
              <a:grpFill/>
              <a:ln>
                <a:solidFill>
                  <a:srgbClr val="6986B1"/>
                </a:solidFill>
              </a:ln>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grpSp>
        <p:sp>
          <p:nvSpPr>
            <p:cNvPr id="18" name="TextBox 37">
              <a:extLst>
                <a:ext uri="{FF2B5EF4-FFF2-40B4-BE49-F238E27FC236}">
                  <a16:creationId xmlns:a16="http://schemas.microsoft.com/office/drawing/2014/main" id="{2FF107BE-7E74-83A1-BC56-1A248133C5B1}"/>
                </a:ext>
              </a:extLst>
            </p:cNvPr>
            <p:cNvSpPr txBox="1"/>
            <p:nvPr/>
          </p:nvSpPr>
          <p:spPr>
            <a:xfrm>
              <a:off x="6850397" y="4017786"/>
              <a:ext cx="4013994" cy="1200329"/>
            </a:xfrm>
            <a:prstGeom prst="rect">
              <a:avLst/>
            </a:prstGeom>
            <a:noFill/>
          </p:spPr>
          <p:txBody>
            <a:bodyPr wrap="square" rtlCol="0">
              <a:spAutoFit/>
            </a:bodyPr>
            <a:lstStyle/>
            <a:p>
              <a:pPr marL="285750" indent="-285750">
                <a:buFontTx/>
                <a:buChar char="-"/>
              </a:pPr>
              <a:r>
                <a:rPr lang="nl-NL" dirty="0">
                  <a:solidFill>
                    <a:schemeClr val="bg1"/>
                  </a:solidFill>
                </a:rPr>
                <a:t>Leerwerktrajecten </a:t>
              </a:r>
            </a:p>
            <a:p>
              <a:pPr marL="285750" indent="-285750">
                <a:buFontTx/>
                <a:buChar char="-"/>
              </a:pPr>
              <a:r>
                <a:rPr lang="nl-NL" dirty="0">
                  <a:solidFill>
                    <a:schemeClr val="bg1"/>
                  </a:solidFill>
                </a:rPr>
                <a:t>Sociale ondernemingen</a:t>
              </a:r>
            </a:p>
            <a:p>
              <a:pPr marL="285750" indent="-285750">
                <a:buFontTx/>
                <a:buChar char="-"/>
              </a:pPr>
              <a:r>
                <a:rPr lang="nl-NL" dirty="0">
                  <a:solidFill>
                    <a:schemeClr val="bg1"/>
                  </a:solidFill>
                </a:rPr>
                <a:t>Lokale werkgelegenheid</a:t>
              </a:r>
            </a:p>
            <a:p>
              <a:pPr marL="285750" indent="-285750">
                <a:buFontTx/>
                <a:buChar char="-"/>
              </a:pPr>
              <a:r>
                <a:rPr lang="nl-NL" dirty="0">
                  <a:solidFill>
                    <a:schemeClr val="bg1"/>
                  </a:solidFill>
                </a:rPr>
                <a:t>ISV</a:t>
              </a:r>
            </a:p>
          </p:txBody>
        </p:sp>
      </p:grpSp>
      <p:pic>
        <p:nvPicPr>
          <p:cNvPr id="23" name="Graphic 22" descr="Roos silhouet">
            <a:extLst>
              <a:ext uri="{FF2B5EF4-FFF2-40B4-BE49-F238E27FC236}">
                <a16:creationId xmlns:a16="http://schemas.microsoft.com/office/drawing/2014/main" id="{3EC1FBD6-87C4-173B-3CE3-56362882F6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9237" y="1498620"/>
            <a:ext cx="1380277" cy="1380277"/>
          </a:xfrm>
          <a:prstGeom prst="rect">
            <a:avLst/>
          </a:prstGeom>
        </p:spPr>
      </p:pic>
      <p:pic>
        <p:nvPicPr>
          <p:cNvPr id="25" name="Graphic 24" descr="Doel silhouet">
            <a:extLst>
              <a:ext uri="{FF2B5EF4-FFF2-40B4-BE49-F238E27FC236}">
                <a16:creationId xmlns:a16="http://schemas.microsoft.com/office/drawing/2014/main" id="{448C5DBE-9907-E495-C698-D52AF9EDAE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18197" y="1464696"/>
            <a:ext cx="1478393" cy="1448124"/>
          </a:xfrm>
          <a:prstGeom prst="rect">
            <a:avLst/>
          </a:prstGeom>
        </p:spPr>
      </p:pic>
      <p:sp>
        <p:nvSpPr>
          <p:cNvPr id="26" name="Flowchart: Process 2364">
            <a:extLst>
              <a:ext uri="{FF2B5EF4-FFF2-40B4-BE49-F238E27FC236}">
                <a16:creationId xmlns:a16="http://schemas.microsoft.com/office/drawing/2014/main" id="{4FCD8FE1-9E2C-8E97-D869-1DD244EC2960}"/>
              </a:ext>
            </a:extLst>
          </p:cNvPr>
          <p:cNvSpPr/>
          <p:nvPr/>
        </p:nvSpPr>
        <p:spPr>
          <a:xfrm>
            <a:off x="472352" y="1172299"/>
            <a:ext cx="4824468" cy="2590022"/>
          </a:xfrm>
          <a:prstGeom prst="flowChartProcess">
            <a:avLst/>
          </a:prstGeom>
          <a:solidFill>
            <a:srgbClr val="0D0D0D">
              <a:alpha val="30000"/>
            </a:srgbClr>
          </a:solidFill>
          <a:ln w="12700" cap="flat" cmpd="sng" algn="ctr">
            <a:noFill/>
            <a:prstDash val="solid"/>
            <a:miter lim="800000"/>
          </a:ln>
          <a:effectLst/>
        </p:spPr>
        <p:txBody>
          <a:bodyPr rtlCol="0" anchor="ctr"/>
          <a:lstStyle/>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r>
              <a:rPr lang="nl-NL" sz="1600" b="1" kern="0" dirty="0">
                <a:solidFill>
                  <a:srgbClr val="FFFFFF"/>
                </a:solidFill>
                <a:latin typeface="Arial"/>
                <a:cs typeface="Arial"/>
              </a:rPr>
              <a:t>Meetbare doelen</a:t>
            </a:r>
          </a:p>
        </p:txBody>
      </p:sp>
      <p:sp>
        <p:nvSpPr>
          <p:cNvPr id="27" name="Flowchart: Process 2364">
            <a:extLst>
              <a:ext uri="{FF2B5EF4-FFF2-40B4-BE49-F238E27FC236}">
                <a16:creationId xmlns:a16="http://schemas.microsoft.com/office/drawing/2014/main" id="{BAD38105-E544-81F8-137D-D86692FBF79B}"/>
              </a:ext>
            </a:extLst>
          </p:cNvPr>
          <p:cNvSpPr/>
          <p:nvPr/>
        </p:nvSpPr>
        <p:spPr>
          <a:xfrm>
            <a:off x="6440986" y="1172298"/>
            <a:ext cx="4823295" cy="2590022"/>
          </a:xfrm>
          <a:prstGeom prst="flowChartProcess">
            <a:avLst/>
          </a:prstGeom>
          <a:solidFill>
            <a:srgbClr val="0D0D0D">
              <a:alpha val="30000"/>
            </a:srgbClr>
          </a:solidFill>
          <a:ln w="12700" cap="flat" cmpd="sng" algn="ctr">
            <a:noFill/>
            <a:prstDash val="solid"/>
            <a:miter lim="800000"/>
          </a:ln>
          <a:effectLst/>
        </p:spPr>
        <p:txBody>
          <a:bodyPr rtlCol="0" anchor="ctr"/>
          <a:lstStyle/>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r>
              <a:rPr lang="nl-NL" sz="1600" b="1" kern="0" dirty="0">
                <a:solidFill>
                  <a:srgbClr val="FFFFFF"/>
                </a:solidFill>
                <a:latin typeface="Arial"/>
                <a:cs typeface="Arial"/>
              </a:rPr>
              <a:t>Nader in te vullen doelen</a:t>
            </a:r>
          </a:p>
        </p:txBody>
      </p:sp>
    </p:spTree>
    <p:extLst>
      <p:ext uri="{BB962C8B-B14F-4D97-AF65-F5344CB8AC3E}">
        <p14:creationId xmlns:p14="http://schemas.microsoft.com/office/powerpoint/2010/main" val="1874084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descr="Publiek steekt handen op tijdens werkpresentatie">
            <a:extLst>
              <a:ext uri="{FF2B5EF4-FFF2-40B4-BE49-F238E27FC236}">
                <a16:creationId xmlns:a16="http://schemas.microsoft.com/office/drawing/2014/main" id="{D8E1553C-7EAB-E550-57CA-27DA1AC8090E}"/>
              </a:ext>
            </a:extLst>
          </p:cNvPr>
          <p:cNvPicPr>
            <a:picLocks noChangeAspect="1"/>
          </p:cNvPicPr>
          <p:nvPr/>
        </p:nvPicPr>
        <p:blipFill rotWithShape="1">
          <a:blip r:embed="rId2"/>
          <a:srcRect l="10119" r="-1" b="-1"/>
          <a:stretch/>
        </p:blipFill>
        <p:spPr>
          <a:xfrm>
            <a:off x="2957512" y="10"/>
            <a:ext cx="9234488" cy="6857990"/>
          </a:xfrm>
          <a:prstGeom prst="rect">
            <a:avLst/>
          </a:prstGeom>
          <a:noFill/>
        </p:spPr>
      </p:pic>
      <p:sp>
        <p:nvSpPr>
          <p:cNvPr id="28" name="Text Placeholder 2">
            <a:extLst>
              <a:ext uri="{FF2B5EF4-FFF2-40B4-BE49-F238E27FC236}">
                <a16:creationId xmlns:a16="http://schemas.microsoft.com/office/drawing/2014/main" id="{7A552702-06BD-4AB1-7695-DD1DD2D533F8}"/>
              </a:ext>
            </a:extLst>
          </p:cNvPr>
          <p:cNvSpPr>
            <a:spLocks noGrp="1"/>
          </p:cNvSpPr>
          <p:nvPr>
            <p:ph type="body" sz="quarter" idx="13"/>
          </p:nvPr>
        </p:nvSpPr>
        <p:spPr>
          <a:xfrm>
            <a:off x="0" y="0"/>
            <a:ext cx="6816080" cy="6858001"/>
          </a:xfrm>
        </p:spPr>
        <p:txBody>
          <a:bodyPr/>
          <a:lstStyle/>
          <a:p>
            <a:endParaRPr lang="en-US" dirty="0"/>
          </a:p>
        </p:txBody>
      </p:sp>
      <p:sp>
        <p:nvSpPr>
          <p:cNvPr id="30" name="Text Placeholder 3">
            <a:extLst>
              <a:ext uri="{FF2B5EF4-FFF2-40B4-BE49-F238E27FC236}">
                <a16:creationId xmlns:a16="http://schemas.microsoft.com/office/drawing/2014/main" id="{CE3CB440-37E1-DB77-A028-903509471623}"/>
              </a:ext>
            </a:extLst>
          </p:cNvPr>
          <p:cNvSpPr>
            <a:spLocks noGrp="1"/>
          </p:cNvSpPr>
          <p:nvPr>
            <p:ph type="body" sz="quarter" idx="14"/>
          </p:nvPr>
        </p:nvSpPr>
        <p:spPr>
          <a:xfrm>
            <a:off x="550862" y="1923803"/>
            <a:ext cx="5545137" cy="1249211"/>
          </a:xfrm>
          <a:solidFill>
            <a:srgbClr val="668CAD"/>
          </a:solidFill>
        </p:spPr>
        <p:txBody>
          <a:bodyPr/>
          <a:lstStyle/>
          <a:p>
            <a:endParaRPr lang="en-US" dirty="0"/>
          </a:p>
        </p:txBody>
      </p:sp>
      <p:sp>
        <p:nvSpPr>
          <p:cNvPr id="2" name="Titel 1">
            <a:extLst>
              <a:ext uri="{FF2B5EF4-FFF2-40B4-BE49-F238E27FC236}">
                <a16:creationId xmlns:a16="http://schemas.microsoft.com/office/drawing/2014/main" id="{849089B1-A57C-FA85-3DC7-DC11779F02BD}"/>
              </a:ext>
            </a:extLst>
          </p:cNvPr>
          <p:cNvSpPr>
            <a:spLocks noGrp="1"/>
          </p:cNvSpPr>
          <p:nvPr>
            <p:ph type="ctrTitle"/>
          </p:nvPr>
        </p:nvSpPr>
        <p:spPr>
          <a:xfrm>
            <a:off x="550862" y="2149434"/>
            <a:ext cx="5545137" cy="1023580"/>
          </a:xfrm>
          <a:solidFill>
            <a:srgbClr val="668CAD"/>
          </a:solidFill>
        </p:spPr>
        <p:txBody>
          <a:bodyPr wrap="square" anchor="b">
            <a:normAutofit fontScale="90000"/>
          </a:bodyPr>
          <a:lstStyle/>
          <a:p>
            <a:r>
              <a:rPr lang="nl-NL" dirty="0">
                <a:solidFill>
                  <a:schemeClr val="bg1"/>
                </a:solidFill>
              </a:rPr>
              <a:t>Plannen en doelen?</a:t>
            </a:r>
          </a:p>
        </p:txBody>
      </p:sp>
      <p:sp>
        <p:nvSpPr>
          <p:cNvPr id="32" name="Subtitle 5">
            <a:extLst>
              <a:ext uri="{FF2B5EF4-FFF2-40B4-BE49-F238E27FC236}">
                <a16:creationId xmlns:a16="http://schemas.microsoft.com/office/drawing/2014/main" id="{8C4BF371-CC51-634D-DC49-2C57961EC8AB}"/>
              </a:ext>
            </a:extLst>
          </p:cNvPr>
          <p:cNvSpPr>
            <a:spLocks noGrp="1"/>
          </p:cNvSpPr>
          <p:nvPr>
            <p:ph type="subTitle" idx="1"/>
          </p:nvPr>
        </p:nvSpPr>
        <p:spPr>
          <a:xfrm>
            <a:off x="550863" y="2919405"/>
            <a:ext cx="4447864" cy="514157"/>
          </a:xfrm>
          <a:solidFill>
            <a:srgbClr val="004077"/>
          </a:solidFill>
        </p:spPr>
        <p:txBody>
          <a:bodyPr/>
          <a:lstStyle/>
          <a:p>
            <a:r>
              <a:rPr lang="en-US" dirty="0"/>
              <a:t>In </a:t>
            </a:r>
            <a:r>
              <a:rPr lang="en-US" dirty="0" err="1"/>
              <a:t>uitvoering</a:t>
            </a:r>
            <a:r>
              <a:rPr lang="en-US" dirty="0"/>
              <a:t> of </a:t>
            </a:r>
            <a:r>
              <a:rPr lang="en-US" dirty="0" err="1"/>
              <a:t>ambitie</a:t>
            </a:r>
            <a:endParaRPr lang="en-US" dirty="0"/>
          </a:p>
        </p:txBody>
      </p:sp>
      <p:sp>
        <p:nvSpPr>
          <p:cNvPr id="38" name="Text Placeholder 8">
            <a:extLst>
              <a:ext uri="{FF2B5EF4-FFF2-40B4-BE49-F238E27FC236}">
                <a16:creationId xmlns:a16="http://schemas.microsoft.com/office/drawing/2014/main" id="{D4F54207-B475-DF28-71B2-2FAB8009283E}"/>
              </a:ext>
            </a:extLst>
          </p:cNvPr>
          <p:cNvSpPr>
            <a:spLocks noGrp="1"/>
          </p:cNvSpPr>
          <p:nvPr>
            <p:ph type="body" sz="quarter" idx="18"/>
          </p:nvPr>
        </p:nvSpPr>
        <p:spPr>
          <a:xfrm>
            <a:off x="731838" y="5665919"/>
            <a:ext cx="2162748" cy="798442"/>
          </a:xfrm>
        </p:spPr>
        <p:txBody>
          <a:bodyPr/>
          <a:lstStyle/>
          <a:p>
            <a:endParaRPr lang="en-US"/>
          </a:p>
        </p:txBody>
      </p:sp>
      <p:sp>
        <p:nvSpPr>
          <p:cNvPr id="4" name="Tijdelijke aanduiding voor dianummer 3" hidden="1">
            <a:extLst>
              <a:ext uri="{FF2B5EF4-FFF2-40B4-BE49-F238E27FC236}">
                <a16:creationId xmlns:a16="http://schemas.microsoft.com/office/drawing/2014/main" id="{7D310CA6-91D7-3F97-F46D-F5FEFB968014}"/>
              </a:ext>
            </a:extLst>
          </p:cNvPr>
          <p:cNvSpPr>
            <a:spLocks noGrp="1"/>
          </p:cNvSpPr>
          <p:nvPr>
            <p:ph type="sldNum" sz="quarter" idx="4294967295"/>
          </p:nvPr>
        </p:nvSpPr>
        <p:spPr>
          <a:xfrm>
            <a:off x="11300973" y="6352191"/>
            <a:ext cx="335451" cy="153888"/>
          </a:xfrm>
        </p:spPr>
        <p:txBody>
          <a:bodyPr/>
          <a:lstStyle/>
          <a:p>
            <a:pPr>
              <a:spcAft>
                <a:spcPts val="600"/>
              </a:spcAft>
            </a:pPr>
            <a:fld id="{7F912F1F-F05B-4031-9FEA-BD968544AE47}" type="slidenum">
              <a:rPr lang="nl-NL" smtClean="0"/>
              <a:pPr>
                <a:spcAft>
                  <a:spcPts val="600"/>
                </a:spcAft>
              </a:pPr>
              <a:t>18</a:t>
            </a:fld>
            <a:endParaRPr lang="nl-NL"/>
          </a:p>
        </p:txBody>
      </p:sp>
    </p:spTree>
    <p:extLst>
      <p:ext uri="{BB962C8B-B14F-4D97-AF65-F5344CB8AC3E}">
        <p14:creationId xmlns:p14="http://schemas.microsoft.com/office/powerpoint/2010/main" val="195316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96392A5-5BAC-67F9-01D5-6A07CD4A7A93}"/>
              </a:ext>
            </a:extLst>
          </p:cNvPr>
          <p:cNvSpPr>
            <a:spLocks noGrp="1"/>
          </p:cNvSpPr>
          <p:nvPr>
            <p:ph type="sldNum" sz="quarter" idx="11"/>
          </p:nvPr>
        </p:nvSpPr>
        <p:spPr/>
        <p:txBody>
          <a:bodyPr/>
          <a:lstStyle/>
          <a:p>
            <a:fld id="{7F912F1F-F05B-4031-9FEA-BD968544AE47}" type="slidenum">
              <a:rPr lang="nl-NL" smtClean="0"/>
              <a:pPr/>
              <a:t>19</a:t>
            </a:fld>
            <a:endParaRPr lang="nl-NL"/>
          </a:p>
        </p:txBody>
      </p:sp>
      <p:grpSp>
        <p:nvGrpSpPr>
          <p:cNvPr id="18" name="Group 124">
            <a:extLst>
              <a:ext uri="{FF2B5EF4-FFF2-40B4-BE49-F238E27FC236}">
                <a16:creationId xmlns:a16="http://schemas.microsoft.com/office/drawing/2014/main" id="{DA4C74A5-0BFA-1A67-E3A9-397061A27920}"/>
              </a:ext>
            </a:extLst>
          </p:cNvPr>
          <p:cNvGrpSpPr/>
          <p:nvPr/>
        </p:nvGrpSpPr>
        <p:grpSpPr>
          <a:xfrm>
            <a:off x="596075" y="3086942"/>
            <a:ext cx="2037855" cy="2913530"/>
            <a:chOff x="8714415" y="1811340"/>
            <a:chExt cx="2153232" cy="1703388"/>
          </a:xfrm>
          <a:solidFill>
            <a:srgbClr val="262526">
              <a:lumMod val="85000"/>
              <a:lumOff val="15000"/>
            </a:srgbClr>
          </a:solidFill>
        </p:grpSpPr>
        <p:sp>
          <p:nvSpPr>
            <p:cNvPr id="19" name="Pentagon 125">
              <a:extLst>
                <a:ext uri="{FF2B5EF4-FFF2-40B4-BE49-F238E27FC236}">
                  <a16:creationId xmlns:a16="http://schemas.microsoft.com/office/drawing/2014/main" id="{126C4593-9D71-CC8C-734C-FA06479CBA5D}"/>
                </a:ext>
              </a:extLst>
            </p:cNvPr>
            <p:cNvSpPr/>
            <p:nvPr/>
          </p:nvSpPr>
          <p:spPr>
            <a:xfrm rot="5400000">
              <a:off x="8939337" y="1586418"/>
              <a:ext cx="1703388" cy="2153232"/>
            </a:xfrm>
            <a:prstGeom prst="homePlate">
              <a:avLst>
                <a:gd name="adj" fmla="val 8077"/>
              </a:avLst>
            </a:prstGeom>
            <a:solidFill>
              <a:srgbClr val="1D5986"/>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endParaRPr>
            </a:p>
          </p:txBody>
        </p:sp>
        <p:sp>
          <p:nvSpPr>
            <p:cNvPr id="20" name="Rectangle 126">
              <a:extLst>
                <a:ext uri="{FF2B5EF4-FFF2-40B4-BE49-F238E27FC236}">
                  <a16:creationId xmlns:a16="http://schemas.microsoft.com/office/drawing/2014/main" id="{1DEEB54D-905A-A507-30B9-F7A9273A9357}"/>
                </a:ext>
              </a:extLst>
            </p:cNvPr>
            <p:cNvSpPr/>
            <p:nvPr/>
          </p:nvSpPr>
          <p:spPr>
            <a:xfrm>
              <a:off x="9099816" y="2327830"/>
              <a:ext cx="1339397" cy="1015663"/>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grpSp>
      <p:sp>
        <p:nvSpPr>
          <p:cNvPr id="27" name="Tekstvak 26">
            <a:extLst>
              <a:ext uri="{FF2B5EF4-FFF2-40B4-BE49-F238E27FC236}">
                <a16:creationId xmlns:a16="http://schemas.microsoft.com/office/drawing/2014/main" id="{E0D48079-3C79-DF2F-A027-E078DE9A1651}"/>
              </a:ext>
            </a:extLst>
          </p:cNvPr>
          <p:cNvSpPr txBox="1"/>
          <p:nvPr/>
        </p:nvSpPr>
        <p:spPr>
          <a:xfrm>
            <a:off x="3212713" y="1087456"/>
            <a:ext cx="6581735" cy="1138773"/>
          </a:xfrm>
          <a:prstGeom prst="rect">
            <a:avLst/>
          </a:prstGeom>
          <a:noFill/>
        </p:spPr>
        <p:txBody>
          <a:bodyPr wrap="square">
            <a:spAutoFit/>
          </a:bodyPr>
          <a:lstStyle/>
          <a:p>
            <a:r>
              <a:rPr lang="nl-NL" sz="3200" dirty="0">
                <a:solidFill>
                  <a:srgbClr val="035C96"/>
                </a:solidFill>
              </a:rPr>
              <a:t>Stageplaatsen</a:t>
            </a:r>
            <a:br>
              <a:rPr lang="nl-NL" sz="3200" dirty="0">
                <a:solidFill>
                  <a:srgbClr val="035C96"/>
                </a:solidFill>
              </a:rPr>
            </a:br>
            <a:r>
              <a:rPr lang="nl-NL" dirty="0">
                <a:solidFill>
                  <a:schemeClr val="bg1">
                    <a:lumMod val="65000"/>
                  </a:schemeClr>
                </a:solidFill>
              </a:rPr>
              <a:t>Inzet in en boven de sterkte voor MBO</a:t>
            </a:r>
            <a:br>
              <a:rPr lang="nl-NL" dirty="0">
                <a:solidFill>
                  <a:schemeClr val="bg1">
                    <a:lumMod val="65000"/>
                  </a:schemeClr>
                </a:solidFill>
              </a:rPr>
            </a:br>
            <a:r>
              <a:rPr lang="nl-NL" dirty="0">
                <a:solidFill>
                  <a:schemeClr val="bg1">
                    <a:lumMod val="65000"/>
                  </a:schemeClr>
                </a:solidFill>
              </a:rPr>
              <a:t>Projecten en onderzoeken voor HBO &amp; WO</a:t>
            </a:r>
          </a:p>
        </p:txBody>
      </p:sp>
      <p:sp>
        <p:nvSpPr>
          <p:cNvPr id="3" name="Titel 1">
            <a:extLst>
              <a:ext uri="{FF2B5EF4-FFF2-40B4-BE49-F238E27FC236}">
                <a16:creationId xmlns:a16="http://schemas.microsoft.com/office/drawing/2014/main" id="{FAEE06B8-6C98-7743-FE9F-ECEF0659F970}"/>
              </a:ext>
            </a:extLst>
          </p:cNvPr>
          <p:cNvSpPr>
            <a:spLocks noGrp="1"/>
          </p:cNvSpPr>
          <p:nvPr>
            <p:ph type="title"/>
          </p:nvPr>
        </p:nvSpPr>
        <p:spPr>
          <a:xfrm>
            <a:off x="550864" y="476250"/>
            <a:ext cx="11090274" cy="454292"/>
          </a:xfrm>
        </p:spPr>
        <p:txBody>
          <a:bodyPr/>
          <a:lstStyle/>
          <a:p>
            <a:r>
              <a:rPr lang="nl-NL" dirty="0"/>
              <a:t>Do - de uitvoering</a:t>
            </a:r>
          </a:p>
        </p:txBody>
      </p:sp>
      <p:pic>
        <p:nvPicPr>
          <p:cNvPr id="2" name="Graphic 1" descr="Roos silhouet">
            <a:extLst>
              <a:ext uri="{FF2B5EF4-FFF2-40B4-BE49-F238E27FC236}">
                <a16:creationId xmlns:a16="http://schemas.microsoft.com/office/drawing/2014/main" id="{9F581C8C-E623-2F67-AEB1-CCF1B3A5F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500" y="1413778"/>
            <a:ext cx="1380277" cy="1380277"/>
          </a:xfrm>
          <a:prstGeom prst="rect">
            <a:avLst/>
          </a:prstGeom>
        </p:spPr>
      </p:pic>
      <p:sp>
        <p:nvSpPr>
          <p:cNvPr id="5" name="Flowchart: Process 2364">
            <a:extLst>
              <a:ext uri="{FF2B5EF4-FFF2-40B4-BE49-F238E27FC236}">
                <a16:creationId xmlns:a16="http://schemas.microsoft.com/office/drawing/2014/main" id="{91CCD9E7-80D7-77C9-3B3B-CE803B167D68}"/>
              </a:ext>
            </a:extLst>
          </p:cNvPr>
          <p:cNvSpPr/>
          <p:nvPr/>
        </p:nvSpPr>
        <p:spPr>
          <a:xfrm>
            <a:off x="594903" y="1087456"/>
            <a:ext cx="2037856" cy="2590022"/>
          </a:xfrm>
          <a:prstGeom prst="flowChartProcess">
            <a:avLst/>
          </a:prstGeom>
          <a:solidFill>
            <a:srgbClr val="0D0D0D">
              <a:alpha val="30000"/>
            </a:srgbClr>
          </a:solidFill>
          <a:ln w="12700" cap="flat" cmpd="sng" algn="ctr">
            <a:noFill/>
            <a:prstDash val="solid"/>
            <a:miter lim="800000"/>
          </a:ln>
          <a:effectLst/>
        </p:spPr>
        <p:txBody>
          <a:bodyPr rtlCol="0" anchor="ctr"/>
          <a:lstStyle/>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r>
              <a:rPr lang="nl-NL" sz="1600" b="1" kern="0" dirty="0">
                <a:solidFill>
                  <a:srgbClr val="FFFFFF"/>
                </a:solidFill>
                <a:latin typeface="Arial"/>
                <a:cs typeface="Arial"/>
              </a:rPr>
              <a:t>Meetbare doelen</a:t>
            </a:r>
          </a:p>
        </p:txBody>
      </p:sp>
    </p:spTree>
    <p:extLst>
      <p:ext uri="{BB962C8B-B14F-4D97-AF65-F5344CB8AC3E}">
        <p14:creationId xmlns:p14="http://schemas.microsoft.com/office/powerpoint/2010/main" val="2136429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6501E-C19E-BAEF-C1FE-16143A27D0AF}"/>
              </a:ext>
            </a:extLst>
          </p:cNvPr>
          <p:cNvSpPr>
            <a:spLocks noGrp="1"/>
          </p:cNvSpPr>
          <p:nvPr>
            <p:ph type="title"/>
          </p:nvPr>
        </p:nvSpPr>
        <p:spPr>
          <a:xfrm>
            <a:off x="546150" y="476250"/>
            <a:ext cx="11090274" cy="300210"/>
          </a:xfrm>
        </p:spPr>
        <p:txBody>
          <a:bodyPr/>
          <a:lstStyle/>
          <a:p>
            <a:r>
              <a:rPr lang="nl-NL" sz="2400" dirty="0">
                <a:latin typeface="Museo Sans 500" panose="020B0604020202020204" charset="0"/>
              </a:rPr>
              <a:t>Even voorstellen</a:t>
            </a:r>
            <a:endParaRPr lang="nl-NL" sz="2400" dirty="0"/>
          </a:p>
        </p:txBody>
      </p:sp>
      <p:sp>
        <p:nvSpPr>
          <p:cNvPr id="4" name="Tijdelijke aanduiding voor dianummer 3">
            <a:extLst>
              <a:ext uri="{FF2B5EF4-FFF2-40B4-BE49-F238E27FC236}">
                <a16:creationId xmlns:a16="http://schemas.microsoft.com/office/drawing/2014/main" id="{6FC6E389-7D07-B955-5E07-A0AC3EDF8717}"/>
              </a:ext>
            </a:extLst>
          </p:cNvPr>
          <p:cNvSpPr>
            <a:spLocks noGrp="1"/>
          </p:cNvSpPr>
          <p:nvPr>
            <p:ph type="sldNum" sz="quarter" idx="11"/>
          </p:nvPr>
        </p:nvSpPr>
        <p:spPr/>
        <p:txBody>
          <a:bodyPr/>
          <a:lstStyle/>
          <a:p>
            <a:fld id="{7F912F1F-F05B-4031-9FEA-BD968544AE47}" type="slidenum">
              <a:rPr lang="nl-NL" smtClean="0"/>
              <a:pPr/>
              <a:t>2</a:t>
            </a:fld>
            <a:endParaRPr lang="nl-NL"/>
          </a:p>
        </p:txBody>
      </p:sp>
      <p:sp>
        <p:nvSpPr>
          <p:cNvPr id="14" name="Tekstvak 13">
            <a:extLst>
              <a:ext uri="{FF2B5EF4-FFF2-40B4-BE49-F238E27FC236}">
                <a16:creationId xmlns:a16="http://schemas.microsoft.com/office/drawing/2014/main" id="{9A00846D-09EF-D28B-407F-A15A03F74498}"/>
              </a:ext>
            </a:extLst>
          </p:cNvPr>
          <p:cNvSpPr txBox="1"/>
          <p:nvPr/>
        </p:nvSpPr>
        <p:spPr>
          <a:xfrm>
            <a:off x="455613" y="2089211"/>
            <a:ext cx="6096000" cy="1920526"/>
          </a:xfrm>
          <a:prstGeom prst="rect">
            <a:avLst/>
          </a:prstGeom>
          <a:noFill/>
        </p:spPr>
        <p:txBody>
          <a:bodyPr wrap="square" lIns="91440" tIns="45720" rIns="91440" bIns="45720" anchor="t">
            <a:spAutoFit/>
          </a:bodyPr>
          <a:lstStyle/>
          <a:p>
            <a:pPr>
              <a:lnSpc>
                <a:spcPct val="80000"/>
              </a:lnSpc>
              <a:spcBef>
                <a:spcPct val="0"/>
              </a:spcBef>
            </a:pPr>
            <a:r>
              <a:rPr lang="nl-NL" sz="3600" b="1" dirty="0">
                <a:solidFill>
                  <a:srgbClr val="668CAD"/>
                </a:solidFill>
                <a:latin typeface="Museo Sans 500" panose="020B0604020202020204" charset="0"/>
                <a:ea typeface="+mj-ea"/>
                <a:cs typeface="+mj-cs"/>
              </a:rPr>
              <a:t>Alycia Biekram</a:t>
            </a:r>
          </a:p>
          <a:p>
            <a:br>
              <a:rPr lang="nl-NL" dirty="0"/>
            </a:br>
            <a:r>
              <a:rPr lang="nl-NL" b="0" i="1" dirty="0">
                <a:solidFill>
                  <a:schemeClr val="bg1">
                    <a:lumMod val="50000"/>
                  </a:schemeClr>
                </a:solidFill>
                <a:effectLst/>
                <a:latin typeface="Open Sans" panose="020B0606030504020204" pitchFamily="34" charset="0"/>
              </a:rPr>
              <a:t>Manager Duurzaamheid en Sociale impact bij Facilicom</a:t>
            </a:r>
          </a:p>
          <a:p>
            <a:r>
              <a:rPr lang="nl-NL" i="1" dirty="0">
                <a:solidFill>
                  <a:schemeClr val="bg1">
                    <a:lumMod val="50000"/>
                  </a:schemeClr>
                </a:solidFill>
                <a:latin typeface="Open Sans"/>
                <a:ea typeface="Open Sans"/>
                <a:cs typeface="Open Sans"/>
              </a:rPr>
              <a:t>FMN-lid</a:t>
            </a:r>
            <a:r>
              <a:rPr lang="nl-NL" b="0" i="1" dirty="0">
                <a:solidFill>
                  <a:schemeClr val="bg1">
                    <a:lumMod val="50000"/>
                  </a:schemeClr>
                </a:solidFill>
                <a:effectLst/>
                <a:latin typeface="Open Sans"/>
                <a:ea typeface="Open Sans"/>
                <a:cs typeface="Open Sans"/>
              </a:rPr>
              <a:t> </a:t>
            </a:r>
            <a:r>
              <a:rPr lang="nl-NL" i="1" dirty="0">
                <a:solidFill>
                  <a:schemeClr val="bg1">
                    <a:lumMod val="50000"/>
                  </a:schemeClr>
                </a:solidFill>
                <a:latin typeface="Open Sans"/>
                <a:ea typeface="Open Sans"/>
                <a:cs typeface="Open Sans"/>
              </a:rPr>
              <a:t>in </a:t>
            </a:r>
            <a:r>
              <a:rPr lang="nl-NL" b="0" i="1" dirty="0">
                <a:solidFill>
                  <a:schemeClr val="bg1">
                    <a:lumMod val="50000"/>
                  </a:schemeClr>
                </a:solidFill>
                <a:effectLst/>
                <a:latin typeface="Open Sans"/>
                <a:ea typeface="Open Sans"/>
                <a:cs typeface="Open Sans"/>
              </a:rPr>
              <a:t>Expertteam Duurzaam &amp; Sociaal</a:t>
            </a:r>
          </a:p>
          <a:p>
            <a:endParaRPr lang="nl-NL" i="1" dirty="0">
              <a:solidFill>
                <a:schemeClr val="bg1">
                  <a:lumMod val="50000"/>
                </a:schemeClr>
              </a:solidFill>
              <a:latin typeface="Open Sans" panose="020B0606030504020204" pitchFamily="34" charset="0"/>
            </a:endParaRPr>
          </a:p>
          <a:p>
            <a:r>
              <a:rPr lang="en-GB" i="1" dirty="0">
                <a:solidFill>
                  <a:schemeClr val="bg1">
                    <a:lumMod val="50000"/>
                  </a:schemeClr>
                </a:solidFill>
                <a:latin typeface="Open Sans" panose="020B0606030504020204" pitchFamily="34" charset="0"/>
              </a:rPr>
              <a:t>ABN AMRO </a:t>
            </a:r>
            <a:r>
              <a:rPr lang="en-GB" i="1" dirty="0" err="1">
                <a:solidFill>
                  <a:schemeClr val="bg1">
                    <a:lumMod val="50000"/>
                  </a:schemeClr>
                </a:solidFill>
                <a:latin typeface="Open Sans" panose="020B0606030504020204" pitchFamily="34" charset="0"/>
              </a:rPr>
              <a:t>Duurzame</a:t>
            </a:r>
            <a:r>
              <a:rPr lang="en-GB" i="1" dirty="0">
                <a:solidFill>
                  <a:schemeClr val="bg1">
                    <a:lumMod val="50000"/>
                  </a:schemeClr>
                </a:solidFill>
                <a:latin typeface="Open Sans" panose="020B0606030504020204" pitchFamily="34" charset="0"/>
              </a:rPr>
              <a:t> 50 young professional award </a:t>
            </a:r>
            <a:endParaRPr lang="nl-NL" i="1" dirty="0">
              <a:solidFill>
                <a:schemeClr val="bg1">
                  <a:lumMod val="50000"/>
                </a:schemeClr>
              </a:solidFill>
              <a:latin typeface="Open Sans" panose="020B0606030504020204" pitchFamily="34" charset="0"/>
            </a:endParaRPr>
          </a:p>
        </p:txBody>
      </p:sp>
      <p:pic>
        <p:nvPicPr>
          <p:cNvPr id="5" name="Picture 4" descr="Download nu Linkedin icoon voor toevoegen aan Outlook of Gmail -  Webredactie blog | Gerben G van Dijk | WordPress website SEO">
            <a:extLst>
              <a:ext uri="{FF2B5EF4-FFF2-40B4-BE49-F238E27FC236}">
                <a16:creationId xmlns:a16="http://schemas.microsoft.com/office/drawing/2014/main" id="{234D67A2-82E8-0767-B33C-14F6C2292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358" y="4768789"/>
            <a:ext cx="422631" cy="422631"/>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693A1066-9FF9-9B3D-DFA3-F537D95E19F0}"/>
              </a:ext>
            </a:extLst>
          </p:cNvPr>
          <p:cNvSpPr txBox="1"/>
          <p:nvPr/>
        </p:nvSpPr>
        <p:spPr>
          <a:xfrm>
            <a:off x="455613" y="4768789"/>
            <a:ext cx="7199452" cy="404598"/>
          </a:xfrm>
          <a:prstGeom prst="rect">
            <a:avLst/>
          </a:prstGeom>
          <a:noFill/>
        </p:spPr>
        <p:txBody>
          <a:bodyPr wrap="square">
            <a:spAutoFit/>
          </a:bodyPr>
          <a:lstStyle/>
          <a:p>
            <a:pPr defTabSz="514325">
              <a:lnSpc>
                <a:spcPct val="125000"/>
              </a:lnSpc>
              <a:defRPr/>
            </a:pPr>
            <a:r>
              <a:rPr lang="nl-NL" sz="1800" dirty="0">
                <a:solidFill>
                  <a:srgbClr val="07497A"/>
                </a:solidFill>
                <a:latin typeface="Arial"/>
                <a:cs typeface="Arial"/>
                <a:hlinkClick r:id="rId4"/>
              </a:rPr>
              <a:t>https://www.linkedin.com/in/alyciabiekram/</a:t>
            </a:r>
            <a:r>
              <a:rPr lang="nl-NL" sz="1800" dirty="0">
                <a:solidFill>
                  <a:srgbClr val="07497A"/>
                </a:solidFill>
                <a:latin typeface="Arial"/>
                <a:cs typeface="Arial"/>
              </a:rPr>
              <a:t> </a:t>
            </a:r>
          </a:p>
        </p:txBody>
      </p:sp>
      <p:pic>
        <p:nvPicPr>
          <p:cNvPr id="8" name="Afbeelding 7">
            <a:extLst>
              <a:ext uri="{FF2B5EF4-FFF2-40B4-BE49-F238E27FC236}">
                <a16:creationId xmlns:a16="http://schemas.microsoft.com/office/drawing/2014/main" id="{3BD12396-575F-B0FF-4BD3-98EFE4CD7B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000" b="90000" l="5114" r="89773">
                        <a14:foregroundMark x1="63258" y1="7333" x2="35795" y2="7000"/>
                        <a14:foregroundMark x1="35795" y1="7000" x2="33712" y2="7667"/>
                        <a14:foregroundMark x1="8902" y1="38333" x2="11553" y2="56167"/>
                        <a14:foregroundMark x1="65152" y1="44000" x2="65909" y2="52000"/>
                        <a14:foregroundMark x1="5871" y1="39500" x2="5114" y2="43667"/>
                        <a14:foregroundMark x1="55682" y1="82167" x2="55682" y2="82167"/>
                        <a14:foregroundMark x1="56629" y1="82333" x2="56629" y2="82333"/>
                      </a14:backgroundRemoval>
                    </a14:imgEffect>
                  </a14:imgLayer>
                </a14:imgProps>
              </a:ext>
            </a:extLst>
          </a:blip>
          <a:srcRect l="5177" t="4118" r="4273" b="15000"/>
          <a:stretch/>
        </p:blipFill>
        <p:spPr>
          <a:xfrm>
            <a:off x="8084533" y="1004552"/>
            <a:ext cx="6050030" cy="6140814"/>
          </a:xfrm>
          <a:prstGeom prst="ellipse">
            <a:avLst/>
          </a:prstGeom>
        </p:spPr>
      </p:pic>
    </p:spTree>
    <p:extLst>
      <p:ext uri="{BB962C8B-B14F-4D97-AF65-F5344CB8AC3E}">
        <p14:creationId xmlns:p14="http://schemas.microsoft.com/office/powerpoint/2010/main" val="120966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96392A5-5BAC-67F9-01D5-6A07CD4A7A93}"/>
              </a:ext>
            </a:extLst>
          </p:cNvPr>
          <p:cNvSpPr>
            <a:spLocks noGrp="1"/>
          </p:cNvSpPr>
          <p:nvPr>
            <p:ph type="sldNum" sz="quarter" idx="11"/>
          </p:nvPr>
        </p:nvSpPr>
        <p:spPr/>
        <p:txBody>
          <a:bodyPr/>
          <a:lstStyle/>
          <a:p>
            <a:fld id="{7F912F1F-F05B-4031-9FEA-BD968544AE47}" type="slidenum">
              <a:rPr lang="nl-NL" smtClean="0"/>
              <a:pPr/>
              <a:t>20</a:t>
            </a:fld>
            <a:endParaRPr lang="nl-NL"/>
          </a:p>
        </p:txBody>
      </p:sp>
      <p:sp>
        <p:nvSpPr>
          <p:cNvPr id="27" name="Tekstvak 26">
            <a:extLst>
              <a:ext uri="{FF2B5EF4-FFF2-40B4-BE49-F238E27FC236}">
                <a16:creationId xmlns:a16="http://schemas.microsoft.com/office/drawing/2014/main" id="{E0D48079-3C79-DF2F-A027-E078DE9A1651}"/>
              </a:ext>
            </a:extLst>
          </p:cNvPr>
          <p:cNvSpPr txBox="1"/>
          <p:nvPr/>
        </p:nvSpPr>
        <p:spPr>
          <a:xfrm>
            <a:off x="7045709" y="336650"/>
            <a:ext cx="5026129" cy="1138773"/>
          </a:xfrm>
          <a:prstGeom prst="rect">
            <a:avLst/>
          </a:prstGeom>
          <a:noFill/>
        </p:spPr>
        <p:txBody>
          <a:bodyPr wrap="square">
            <a:spAutoFit/>
          </a:bodyPr>
          <a:lstStyle/>
          <a:p>
            <a:r>
              <a:rPr lang="nl-NL" sz="3200" dirty="0">
                <a:solidFill>
                  <a:srgbClr val="035C96"/>
                </a:solidFill>
              </a:rPr>
              <a:t>Stageplaatsen</a:t>
            </a:r>
            <a:br>
              <a:rPr lang="nl-NL" sz="3200" dirty="0">
                <a:solidFill>
                  <a:srgbClr val="035C96"/>
                </a:solidFill>
              </a:rPr>
            </a:br>
            <a:r>
              <a:rPr lang="nl-NL" dirty="0">
                <a:solidFill>
                  <a:schemeClr val="bg1">
                    <a:lumMod val="65000"/>
                  </a:schemeClr>
                </a:solidFill>
              </a:rPr>
              <a:t>Inzet in en boven de sterkte voor MBO</a:t>
            </a:r>
            <a:br>
              <a:rPr lang="nl-NL" dirty="0">
                <a:solidFill>
                  <a:schemeClr val="bg1">
                    <a:lumMod val="65000"/>
                  </a:schemeClr>
                </a:solidFill>
              </a:rPr>
            </a:br>
            <a:r>
              <a:rPr lang="nl-NL" dirty="0">
                <a:solidFill>
                  <a:schemeClr val="bg1">
                    <a:lumMod val="65000"/>
                  </a:schemeClr>
                </a:solidFill>
              </a:rPr>
              <a:t>Projecten en onderzoeken voor HBO &amp; WO</a:t>
            </a:r>
          </a:p>
        </p:txBody>
      </p:sp>
      <p:sp>
        <p:nvSpPr>
          <p:cNvPr id="3" name="Titel 1">
            <a:extLst>
              <a:ext uri="{FF2B5EF4-FFF2-40B4-BE49-F238E27FC236}">
                <a16:creationId xmlns:a16="http://schemas.microsoft.com/office/drawing/2014/main" id="{FAEE06B8-6C98-7743-FE9F-ECEF0659F970}"/>
              </a:ext>
            </a:extLst>
          </p:cNvPr>
          <p:cNvSpPr>
            <a:spLocks noGrp="1"/>
          </p:cNvSpPr>
          <p:nvPr>
            <p:ph type="title"/>
          </p:nvPr>
        </p:nvSpPr>
        <p:spPr>
          <a:xfrm>
            <a:off x="550864" y="476250"/>
            <a:ext cx="11090274" cy="454292"/>
          </a:xfrm>
        </p:spPr>
        <p:txBody>
          <a:bodyPr/>
          <a:lstStyle/>
          <a:p>
            <a:r>
              <a:rPr lang="nl-NL" dirty="0"/>
              <a:t>Do - de uitvoering</a:t>
            </a:r>
          </a:p>
        </p:txBody>
      </p:sp>
      <p:grpSp>
        <p:nvGrpSpPr>
          <p:cNvPr id="2" name="Group 62">
            <a:extLst>
              <a:ext uri="{FF2B5EF4-FFF2-40B4-BE49-F238E27FC236}">
                <a16:creationId xmlns:a16="http://schemas.microsoft.com/office/drawing/2014/main" id="{D4D4A554-ACAD-7559-F22E-1ED606AC5FAC}"/>
              </a:ext>
            </a:extLst>
          </p:cNvPr>
          <p:cNvGrpSpPr/>
          <p:nvPr/>
        </p:nvGrpSpPr>
        <p:grpSpPr>
          <a:xfrm>
            <a:off x="3379544" y="1619817"/>
            <a:ext cx="6519840" cy="4516921"/>
            <a:chOff x="1863742" y="1428643"/>
            <a:chExt cx="5295655" cy="3668810"/>
          </a:xfrm>
        </p:grpSpPr>
        <p:graphicFrame>
          <p:nvGraphicFramePr>
            <p:cNvPr id="5" name="Diagram 4">
              <a:extLst>
                <a:ext uri="{FF2B5EF4-FFF2-40B4-BE49-F238E27FC236}">
                  <a16:creationId xmlns:a16="http://schemas.microsoft.com/office/drawing/2014/main" id="{EF33B8D1-AE53-BB41-1DD2-89FCA7A32A8A}"/>
                </a:ext>
              </a:extLst>
            </p:cNvPr>
            <p:cNvGraphicFramePr/>
            <p:nvPr/>
          </p:nvGraphicFramePr>
          <p:xfrm>
            <a:off x="2423400" y="2059237"/>
            <a:ext cx="3865418" cy="2576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32">
              <a:extLst>
                <a:ext uri="{FF2B5EF4-FFF2-40B4-BE49-F238E27FC236}">
                  <a16:creationId xmlns:a16="http://schemas.microsoft.com/office/drawing/2014/main" id="{19BB264A-DA65-1596-FEFE-CCCB3F7B81CC}"/>
                </a:ext>
              </a:extLst>
            </p:cNvPr>
            <p:cNvSpPr txBox="1">
              <a:spLocks/>
            </p:cNvSpPr>
            <p:nvPr/>
          </p:nvSpPr>
          <p:spPr>
            <a:xfrm>
              <a:off x="5749606" y="2551018"/>
              <a:ext cx="1281077" cy="396550"/>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25">
                <a:lnSpc>
                  <a:spcPct val="120000"/>
                </a:lnSpc>
                <a:spcBef>
                  <a:spcPts val="563"/>
                </a:spcBef>
                <a:buFont typeface="Arial" panose="020B0604020202020204" pitchFamily="34" charset="0"/>
                <a:buNone/>
                <a:defRPr/>
              </a:pPr>
              <a:r>
                <a:rPr lang="nl-NL" sz="800">
                  <a:solidFill>
                    <a:srgbClr val="262626"/>
                  </a:solidFill>
                  <a:latin typeface="Arial"/>
                  <a:cs typeface="Arial"/>
                </a:rPr>
                <a:t>Inventarisering van opleidingen passend bij de dienstverlening</a:t>
              </a:r>
            </a:p>
          </p:txBody>
        </p:sp>
        <p:sp>
          <p:nvSpPr>
            <p:cNvPr id="7" name="Text Placeholder 33">
              <a:extLst>
                <a:ext uri="{FF2B5EF4-FFF2-40B4-BE49-F238E27FC236}">
                  <a16:creationId xmlns:a16="http://schemas.microsoft.com/office/drawing/2014/main" id="{5533AB4B-6340-88D9-4D7D-CE3A60A7D2FE}"/>
                </a:ext>
              </a:extLst>
            </p:cNvPr>
            <p:cNvSpPr txBox="1">
              <a:spLocks/>
            </p:cNvSpPr>
            <p:nvPr/>
          </p:nvSpPr>
          <p:spPr>
            <a:xfrm>
              <a:off x="5749614" y="2391326"/>
              <a:ext cx="1409783" cy="1726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25">
                <a:spcBef>
                  <a:spcPts val="563"/>
                </a:spcBef>
                <a:buFont typeface="Arial" panose="020B0604020202020204" pitchFamily="34" charset="0"/>
                <a:buNone/>
                <a:defRPr/>
              </a:pPr>
              <a:r>
                <a:rPr lang="en-US" sz="1200" b="1" dirty="0">
                  <a:solidFill>
                    <a:srgbClr val="004077"/>
                  </a:solidFill>
                  <a:latin typeface="Museo Sans 500" panose="020B0604020202020204" charset="0"/>
                  <a:cs typeface="Arial"/>
                </a:rPr>
                <a:t>2. </a:t>
              </a:r>
              <a:r>
                <a:rPr lang="en-US" sz="1200" b="1" dirty="0" err="1">
                  <a:solidFill>
                    <a:srgbClr val="004077"/>
                  </a:solidFill>
                  <a:latin typeface="Museo Sans 500" panose="020B0604020202020204" charset="0"/>
                  <a:cs typeface="Arial"/>
                </a:rPr>
                <a:t>Opleidingen</a:t>
              </a:r>
              <a:endParaRPr lang="en-US" sz="1200" b="1" dirty="0">
                <a:solidFill>
                  <a:srgbClr val="004077"/>
                </a:solidFill>
                <a:latin typeface="Museo Sans 500" panose="020B0604020202020204" charset="0"/>
                <a:cs typeface="Arial"/>
              </a:endParaRPr>
            </a:p>
          </p:txBody>
        </p:sp>
        <p:sp>
          <p:nvSpPr>
            <p:cNvPr id="8" name="Text Placeholder 32">
              <a:extLst>
                <a:ext uri="{FF2B5EF4-FFF2-40B4-BE49-F238E27FC236}">
                  <a16:creationId xmlns:a16="http://schemas.microsoft.com/office/drawing/2014/main" id="{6F384A58-EFFF-7605-09F0-7551A8AEBE3F}"/>
                </a:ext>
              </a:extLst>
            </p:cNvPr>
            <p:cNvSpPr txBox="1">
              <a:spLocks/>
            </p:cNvSpPr>
            <p:nvPr/>
          </p:nvSpPr>
          <p:spPr>
            <a:xfrm>
              <a:off x="5438680" y="4698243"/>
              <a:ext cx="1640159" cy="396550"/>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25">
                <a:lnSpc>
                  <a:spcPct val="120000"/>
                </a:lnSpc>
                <a:spcBef>
                  <a:spcPts val="563"/>
                </a:spcBef>
                <a:buNone/>
                <a:defRPr/>
              </a:pPr>
              <a:r>
                <a:rPr lang="nl-NL" sz="800" dirty="0">
                  <a:solidFill>
                    <a:srgbClr val="262626"/>
                  </a:solidFill>
                  <a:latin typeface="Arial"/>
                  <a:cs typeface="Arial"/>
                </a:rPr>
                <a:t>Voor locaties in de regio worden erkenningen aangevraagd (iedere 4 jaar)</a:t>
              </a:r>
            </a:p>
          </p:txBody>
        </p:sp>
        <p:sp>
          <p:nvSpPr>
            <p:cNvPr id="9" name="Text Placeholder 33">
              <a:extLst>
                <a:ext uri="{FF2B5EF4-FFF2-40B4-BE49-F238E27FC236}">
                  <a16:creationId xmlns:a16="http://schemas.microsoft.com/office/drawing/2014/main" id="{30CF0666-83B2-2FD9-CDD4-50FCE6E5FB3C}"/>
                </a:ext>
              </a:extLst>
            </p:cNvPr>
            <p:cNvSpPr txBox="1">
              <a:spLocks/>
            </p:cNvSpPr>
            <p:nvPr/>
          </p:nvSpPr>
          <p:spPr>
            <a:xfrm>
              <a:off x="5438686" y="4538551"/>
              <a:ext cx="1409783" cy="1726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25">
                <a:spcBef>
                  <a:spcPts val="563"/>
                </a:spcBef>
                <a:buFont typeface="Arial" panose="020B0604020202020204" pitchFamily="34" charset="0"/>
                <a:buNone/>
                <a:defRPr/>
              </a:pPr>
              <a:r>
                <a:rPr lang="en-US" sz="1200" b="1" dirty="0">
                  <a:solidFill>
                    <a:srgbClr val="004077"/>
                  </a:solidFill>
                  <a:latin typeface="Museo Sans 500" panose="020B0604020202020204" charset="0"/>
                  <a:cs typeface="Arial"/>
                </a:rPr>
                <a:t>3. </a:t>
              </a:r>
              <a:r>
                <a:rPr lang="en-US" sz="1200" b="1" dirty="0" err="1">
                  <a:solidFill>
                    <a:srgbClr val="004077"/>
                  </a:solidFill>
                  <a:latin typeface="Museo Sans 500" panose="020B0604020202020204" charset="0"/>
                  <a:cs typeface="Arial"/>
                </a:rPr>
                <a:t>Erkenningen</a:t>
              </a:r>
              <a:r>
                <a:rPr lang="en-US" sz="1200" b="1" dirty="0">
                  <a:solidFill>
                    <a:srgbClr val="004077"/>
                  </a:solidFill>
                  <a:latin typeface="Museo Sans 500" panose="020B0604020202020204" charset="0"/>
                  <a:cs typeface="Arial"/>
                </a:rPr>
                <a:t> S-BB</a:t>
              </a:r>
              <a:endParaRPr lang="en-US" sz="1200" dirty="0">
                <a:solidFill>
                  <a:srgbClr val="004077"/>
                </a:solidFill>
                <a:latin typeface="Museo Sans 500" panose="020B0604020202020204" charset="0"/>
                <a:cs typeface="Arial"/>
              </a:endParaRPr>
            </a:p>
          </p:txBody>
        </p:sp>
        <p:sp>
          <p:nvSpPr>
            <p:cNvPr id="10" name="Text Placeholder 32">
              <a:extLst>
                <a:ext uri="{FF2B5EF4-FFF2-40B4-BE49-F238E27FC236}">
                  <a16:creationId xmlns:a16="http://schemas.microsoft.com/office/drawing/2014/main" id="{F0CA55EF-6E1A-2169-90DC-89F05BDBF673}"/>
                </a:ext>
              </a:extLst>
            </p:cNvPr>
            <p:cNvSpPr txBox="1">
              <a:spLocks/>
            </p:cNvSpPr>
            <p:nvPr/>
          </p:nvSpPr>
          <p:spPr>
            <a:xfrm>
              <a:off x="3933466" y="1588334"/>
              <a:ext cx="1078523" cy="396550"/>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25">
                <a:lnSpc>
                  <a:spcPct val="120000"/>
                </a:lnSpc>
                <a:spcBef>
                  <a:spcPts val="563"/>
                </a:spcBef>
                <a:buFont typeface="Arial" panose="020B0604020202020204" pitchFamily="34" charset="0"/>
                <a:buNone/>
                <a:defRPr/>
              </a:pPr>
              <a:r>
                <a:rPr lang="nl-NL" sz="800" dirty="0">
                  <a:solidFill>
                    <a:srgbClr val="262626"/>
                  </a:solidFill>
                  <a:latin typeface="Arial"/>
                  <a:cs typeface="Arial"/>
                </a:rPr>
                <a:t>Diensten op locatie </a:t>
              </a:r>
              <a:br>
                <a:rPr lang="nl-NL" sz="800" dirty="0">
                  <a:solidFill>
                    <a:srgbClr val="262626"/>
                  </a:solidFill>
                  <a:latin typeface="Arial"/>
                  <a:cs typeface="Arial"/>
                </a:rPr>
              </a:br>
              <a:r>
                <a:rPr lang="nl-NL" sz="800" dirty="0">
                  <a:solidFill>
                    <a:srgbClr val="262626"/>
                  </a:solidFill>
                  <a:latin typeface="Arial"/>
                  <a:cs typeface="Arial"/>
                </a:rPr>
                <a:t>worden in kaart gebracht</a:t>
              </a:r>
            </a:p>
          </p:txBody>
        </p:sp>
        <p:sp>
          <p:nvSpPr>
            <p:cNvPr id="11" name="Text Placeholder 33">
              <a:extLst>
                <a:ext uri="{FF2B5EF4-FFF2-40B4-BE49-F238E27FC236}">
                  <a16:creationId xmlns:a16="http://schemas.microsoft.com/office/drawing/2014/main" id="{72E72468-CE30-C2BC-9F17-F9F45C93C554}"/>
                </a:ext>
              </a:extLst>
            </p:cNvPr>
            <p:cNvSpPr txBox="1">
              <a:spLocks/>
            </p:cNvSpPr>
            <p:nvPr/>
          </p:nvSpPr>
          <p:spPr>
            <a:xfrm>
              <a:off x="3933473" y="1428643"/>
              <a:ext cx="1409783" cy="1726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25">
                <a:spcBef>
                  <a:spcPts val="563"/>
                </a:spcBef>
                <a:buFont typeface="Arial" panose="020B0604020202020204" pitchFamily="34" charset="0"/>
                <a:buNone/>
                <a:defRPr/>
              </a:pPr>
              <a:r>
                <a:rPr lang="en-US" sz="1200" b="1" dirty="0">
                  <a:solidFill>
                    <a:srgbClr val="004077"/>
                  </a:solidFill>
                  <a:latin typeface="Museo Sans 500" panose="020B0604020202020204" charset="0"/>
                </a:rPr>
                <a:t>1. </a:t>
              </a:r>
              <a:r>
                <a:rPr lang="en-US" sz="1200" b="1" dirty="0" err="1">
                  <a:solidFill>
                    <a:srgbClr val="004077"/>
                  </a:solidFill>
                  <a:latin typeface="Museo Sans 500" panose="020B0604020202020204" charset="0"/>
                </a:rPr>
                <a:t>Dienstverlening</a:t>
              </a:r>
              <a:endParaRPr lang="en-US" sz="1200" b="1" dirty="0">
                <a:solidFill>
                  <a:srgbClr val="004077"/>
                </a:solidFill>
                <a:latin typeface="Museo Sans 500" panose="020B0604020202020204" charset="0"/>
              </a:endParaRPr>
            </a:p>
          </p:txBody>
        </p:sp>
        <p:sp>
          <p:nvSpPr>
            <p:cNvPr id="12" name="Text Placeholder 32">
              <a:extLst>
                <a:ext uri="{FF2B5EF4-FFF2-40B4-BE49-F238E27FC236}">
                  <a16:creationId xmlns:a16="http://schemas.microsoft.com/office/drawing/2014/main" id="{AB712E0E-5104-3D65-2666-F344F01B19D1}"/>
                </a:ext>
              </a:extLst>
            </p:cNvPr>
            <p:cNvSpPr txBox="1">
              <a:spLocks/>
            </p:cNvSpPr>
            <p:nvPr/>
          </p:nvSpPr>
          <p:spPr>
            <a:xfrm>
              <a:off x="2033844" y="2551807"/>
              <a:ext cx="1281077" cy="396550"/>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25">
                <a:lnSpc>
                  <a:spcPct val="120000"/>
                </a:lnSpc>
                <a:spcBef>
                  <a:spcPts val="563"/>
                </a:spcBef>
                <a:buFont typeface="Arial" panose="020B0604020202020204" pitchFamily="34" charset="0"/>
                <a:buNone/>
                <a:defRPr/>
              </a:pPr>
              <a:r>
                <a:rPr lang="nl-NL" sz="800">
                  <a:solidFill>
                    <a:srgbClr val="262626"/>
                  </a:solidFill>
                  <a:latin typeface="Arial"/>
                  <a:cs typeface="Arial"/>
                </a:rPr>
                <a:t>Stageplekken uitgezet bij onderwijsinstellingen</a:t>
              </a:r>
            </a:p>
          </p:txBody>
        </p:sp>
        <p:sp>
          <p:nvSpPr>
            <p:cNvPr id="13" name="Text Placeholder 33">
              <a:extLst>
                <a:ext uri="{FF2B5EF4-FFF2-40B4-BE49-F238E27FC236}">
                  <a16:creationId xmlns:a16="http://schemas.microsoft.com/office/drawing/2014/main" id="{6C248D94-0B8B-D0C8-1DDB-D83B2C3A1903}"/>
                </a:ext>
              </a:extLst>
            </p:cNvPr>
            <p:cNvSpPr txBox="1">
              <a:spLocks/>
            </p:cNvSpPr>
            <p:nvPr/>
          </p:nvSpPr>
          <p:spPr>
            <a:xfrm>
              <a:off x="2033851" y="2392115"/>
              <a:ext cx="1409783" cy="1726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25">
                <a:spcBef>
                  <a:spcPts val="563"/>
                </a:spcBef>
                <a:buFont typeface="Arial" panose="020B0604020202020204" pitchFamily="34" charset="0"/>
                <a:buNone/>
                <a:defRPr/>
              </a:pPr>
              <a:r>
                <a:rPr lang="en-US" sz="1200" b="1" dirty="0">
                  <a:solidFill>
                    <a:srgbClr val="004077"/>
                  </a:solidFill>
                  <a:latin typeface="Museo Sans 500" panose="020B0604020202020204" charset="0"/>
                  <a:cs typeface="Arial"/>
                </a:rPr>
                <a:t>5. </a:t>
              </a:r>
              <a:r>
                <a:rPr lang="en-US" sz="1200" b="1" dirty="0" err="1">
                  <a:solidFill>
                    <a:srgbClr val="004077"/>
                  </a:solidFill>
                  <a:latin typeface="Museo Sans 500" panose="020B0604020202020204" charset="0"/>
                  <a:cs typeface="Arial"/>
                </a:rPr>
                <a:t>Plaatsingen</a:t>
              </a:r>
              <a:endParaRPr lang="en-US" sz="1200" dirty="0">
                <a:solidFill>
                  <a:srgbClr val="004077"/>
                </a:solidFill>
                <a:latin typeface="Museo Sans 500" panose="020B0604020202020204" charset="0"/>
                <a:cs typeface="Arial"/>
              </a:endParaRPr>
            </a:p>
          </p:txBody>
        </p:sp>
        <p:sp>
          <p:nvSpPr>
            <p:cNvPr id="14" name="Text Placeholder 32">
              <a:extLst>
                <a:ext uri="{FF2B5EF4-FFF2-40B4-BE49-F238E27FC236}">
                  <a16:creationId xmlns:a16="http://schemas.microsoft.com/office/drawing/2014/main" id="{1169A4D5-8867-7DA4-80A3-AFB43FB8C448}"/>
                </a:ext>
              </a:extLst>
            </p:cNvPr>
            <p:cNvSpPr txBox="1">
              <a:spLocks/>
            </p:cNvSpPr>
            <p:nvPr/>
          </p:nvSpPr>
          <p:spPr>
            <a:xfrm>
              <a:off x="1863742" y="4700903"/>
              <a:ext cx="1887467" cy="396550"/>
            </a:xfrm>
            <a:prstGeom prst="rect">
              <a:avLst/>
            </a:prstGeom>
          </p:spPr>
          <p:txBody>
            <a:bodyPr lIns="0" tIns="0" rIns="0" bIns="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25">
                <a:lnSpc>
                  <a:spcPct val="120000"/>
                </a:lnSpc>
                <a:spcBef>
                  <a:spcPts val="563"/>
                </a:spcBef>
                <a:buFont typeface="Arial" panose="020B0604020202020204" pitchFamily="34" charset="0"/>
                <a:buNone/>
                <a:defRPr/>
              </a:pPr>
              <a:r>
                <a:rPr lang="nl-NL" sz="800" dirty="0">
                  <a:solidFill>
                    <a:srgbClr val="262626"/>
                  </a:solidFill>
                  <a:latin typeface="Arial"/>
                  <a:cs typeface="Arial"/>
                </a:rPr>
                <a:t>Per locatie wordt aantal stageplekken met kwalitatieve begeleiding vrijgemaakt</a:t>
              </a:r>
            </a:p>
          </p:txBody>
        </p:sp>
        <p:sp>
          <p:nvSpPr>
            <p:cNvPr id="15" name="Text Placeholder 33">
              <a:extLst>
                <a:ext uri="{FF2B5EF4-FFF2-40B4-BE49-F238E27FC236}">
                  <a16:creationId xmlns:a16="http://schemas.microsoft.com/office/drawing/2014/main" id="{8EF95BF4-7440-9BED-781E-9FEC5F0A5F5C}"/>
                </a:ext>
              </a:extLst>
            </p:cNvPr>
            <p:cNvSpPr txBox="1">
              <a:spLocks/>
            </p:cNvSpPr>
            <p:nvPr/>
          </p:nvSpPr>
          <p:spPr>
            <a:xfrm>
              <a:off x="1863749" y="4541213"/>
              <a:ext cx="1409783" cy="1726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25">
                <a:spcBef>
                  <a:spcPts val="563"/>
                </a:spcBef>
                <a:buFont typeface="Arial" panose="020B0604020202020204" pitchFamily="34" charset="0"/>
                <a:buNone/>
                <a:defRPr/>
              </a:pPr>
              <a:r>
                <a:rPr lang="en-US" sz="1200" b="1" dirty="0">
                  <a:solidFill>
                    <a:srgbClr val="004077"/>
                  </a:solidFill>
                  <a:latin typeface="Museo Sans 500" panose="020B0604020202020204" charset="0"/>
                  <a:cs typeface="Arial"/>
                </a:rPr>
                <a:t>4. </a:t>
              </a:r>
              <a:r>
                <a:rPr lang="en-US" sz="1200" b="1" dirty="0" err="1">
                  <a:solidFill>
                    <a:srgbClr val="004077"/>
                  </a:solidFill>
                  <a:latin typeface="Museo Sans 500" panose="020B0604020202020204" charset="0"/>
                  <a:cs typeface="Arial"/>
                </a:rPr>
                <a:t>Stageplekken</a:t>
              </a:r>
              <a:endParaRPr lang="en-US" sz="1200" dirty="0">
                <a:solidFill>
                  <a:srgbClr val="004077"/>
                </a:solidFill>
                <a:latin typeface="Museo Sans 500" panose="020B0604020202020204" charset="0"/>
                <a:cs typeface="Arial"/>
              </a:endParaRPr>
            </a:p>
          </p:txBody>
        </p:sp>
        <p:pic>
          <p:nvPicPr>
            <p:cNvPr id="16" name="Graphic 15" descr="Mop and bucket outline">
              <a:extLst>
                <a:ext uri="{FF2B5EF4-FFF2-40B4-BE49-F238E27FC236}">
                  <a16:creationId xmlns:a16="http://schemas.microsoft.com/office/drawing/2014/main" id="{06963BB4-A12E-C595-320C-68A822B8D4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13763" y="2157339"/>
              <a:ext cx="433890" cy="433890"/>
            </a:xfrm>
            <a:prstGeom prst="rect">
              <a:avLst/>
            </a:prstGeom>
          </p:spPr>
        </p:pic>
        <p:pic>
          <p:nvPicPr>
            <p:cNvPr id="17" name="Graphic 16" descr="Puzzle outline">
              <a:extLst>
                <a:ext uri="{FF2B5EF4-FFF2-40B4-BE49-F238E27FC236}">
                  <a16:creationId xmlns:a16="http://schemas.microsoft.com/office/drawing/2014/main" id="{DC28A073-67CC-78BE-B4B3-FDF27E946F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77599" y="2865322"/>
              <a:ext cx="550854" cy="550854"/>
            </a:xfrm>
            <a:prstGeom prst="rect">
              <a:avLst/>
            </a:prstGeom>
          </p:spPr>
        </p:pic>
        <p:pic>
          <p:nvPicPr>
            <p:cNvPr id="24" name="Graphic 23" descr="City outline">
              <a:extLst>
                <a:ext uri="{FF2B5EF4-FFF2-40B4-BE49-F238E27FC236}">
                  <a16:creationId xmlns:a16="http://schemas.microsoft.com/office/drawing/2014/main" id="{9E1FE8CB-58F8-911B-D134-9B0966B8AF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75894" y="3989789"/>
              <a:ext cx="548762" cy="548762"/>
            </a:xfrm>
            <a:prstGeom prst="rect">
              <a:avLst/>
            </a:prstGeom>
          </p:spPr>
        </p:pic>
        <p:pic>
          <p:nvPicPr>
            <p:cNvPr id="26" name="Graphic 25" descr="Document outline">
              <a:extLst>
                <a:ext uri="{FF2B5EF4-FFF2-40B4-BE49-F238E27FC236}">
                  <a16:creationId xmlns:a16="http://schemas.microsoft.com/office/drawing/2014/main" id="{37FE7F5F-5595-0738-E8A1-B997B98DEEE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42473" y="4022806"/>
              <a:ext cx="482727" cy="482727"/>
            </a:xfrm>
            <a:prstGeom prst="rect">
              <a:avLst/>
            </a:prstGeom>
          </p:spPr>
        </p:pic>
        <p:pic>
          <p:nvPicPr>
            <p:cNvPr id="28" name="Graphic 27" descr="Comment Like outline">
              <a:extLst>
                <a:ext uri="{FF2B5EF4-FFF2-40B4-BE49-F238E27FC236}">
                  <a16:creationId xmlns:a16="http://schemas.microsoft.com/office/drawing/2014/main" id="{A95DBBF0-A7D3-AA0B-2405-919A014F26F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54092" y="2848793"/>
              <a:ext cx="620074" cy="620074"/>
            </a:xfrm>
            <a:prstGeom prst="rect">
              <a:avLst/>
            </a:prstGeom>
          </p:spPr>
        </p:pic>
      </p:grpSp>
      <p:grpSp>
        <p:nvGrpSpPr>
          <p:cNvPr id="18" name="Group 124">
            <a:extLst>
              <a:ext uri="{FF2B5EF4-FFF2-40B4-BE49-F238E27FC236}">
                <a16:creationId xmlns:a16="http://schemas.microsoft.com/office/drawing/2014/main" id="{6BEBC1C7-0B89-B786-4921-46BA6AAAD2BE}"/>
              </a:ext>
            </a:extLst>
          </p:cNvPr>
          <p:cNvGrpSpPr/>
          <p:nvPr/>
        </p:nvGrpSpPr>
        <p:grpSpPr>
          <a:xfrm>
            <a:off x="596075" y="3086942"/>
            <a:ext cx="2037855" cy="2913530"/>
            <a:chOff x="8714415" y="1811340"/>
            <a:chExt cx="2153232" cy="1703388"/>
          </a:xfrm>
          <a:solidFill>
            <a:srgbClr val="262526">
              <a:lumMod val="85000"/>
              <a:lumOff val="15000"/>
            </a:srgbClr>
          </a:solidFill>
        </p:grpSpPr>
        <p:sp>
          <p:nvSpPr>
            <p:cNvPr id="19" name="Pentagon 125">
              <a:extLst>
                <a:ext uri="{FF2B5EF4-FFF2-40B4-BE49-F238E27FC236}">
                  <a16:creationId xmlns:a16="http://schemas.microsoft.com/office/drawing/2014/main" id="{DFB18C88-B050-FC46-6334-D4A9E89B42B2}"/>
                </a:ext>
              </a:extLst>
            </p:cNvPr>
            <p:cNvSpPr/>
            <p:nvPr/>
          </p:nvSpPr>
          <p:spPr>
            <a:xfrm rot="5400000">
              <a:off x="8939337" y="1586418"/>
              <a:ext cx="1703388" cy="2153232"/>
            </a:xfrm>
            <a:prstGeom prst="homePlate">
              <a:avLst>
                <a:gd name="adj" fmla="val 8077"/>
              </a:avLst>
            </a:prstGeom>
            <a:solidFill>
              <a:srgbClr val="1D5986"/>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endParaRPr>
            </a:p>
          </p:txBody>
        </p:sp>
        <p:sp>
          <p:nvSpPr>
            <p:cNvPr id="20" name="Rectangle 126">
              <a:extLst>
                <a:ext uri="{FF2B5EF4-FFF2-40B4-BE49-F238E27FC236}">
                  <a16:creationId xmlns:a16="http://schemas.microsoft.com/office/drawing/2014/main" id="{6884D75C-EDFC-9082-59D2-BF3FC2FDE3CB}"/>
                </a:ext>
              </a:extLst>
            </p:cNvPr>
            <p:cNvSpPr/>
            <p:nvPr/>
          </p:nvSpPr>
          <p:spPr>
            <a:xfrm>
              <a:off x="9099816" y="2327830"/>
              <a:ext cx="1339397" cy="1015663"/>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grpSp>
      <p:pic>
        <p:nvPicPr>
          <p:cNvPr id="21" name="Graphic 20" descr="Roos silhouet">
            <a:extLst>
              <a:ext uri="{FF2B5EF4-FFF2-40B4-BE49-F238E27FC236}">
                <a16:creationId xmlns:a16="http://schemas.microsoft.com/office/drawing/2014/main" id="{B78C145E-CA5E-CE68-A51C-9DE06F23BAF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04500" y="1413778"/>
            <a:ext cx="1380277" cy="1380277"/>
          </a:xfrm>
          <a:prstGeom prst="rect">
            <a:avLst/>
          </a:prstGeom>
        </p:spPr>
      </p:pic>
      <p:sp>
        <p:nvSpPr>
          <p:cNvPr id="22" name="Flowchart: Process 2364">
            <a:extLst>
              <a:ext uri="{FF2B5EF4-FFF2-40B4-BE49-F238E27FC236}">
                <a16:creationId xmlns:a16="http://schemas.microsoft.com/office/drawing/2014/main" id="{FAF3CCDE-9DC6-9EBC-AC04-A321993508BF}"/>
              </a:ext>
            </a:extLst>
          </p:cNvPr>
          <p:cNvSpPr/>
          <p:nvPr/>
        </p:nvSpPr>
        <p:spPr>
          <a:xfrm>
            <a:off x="594903" y="1087456"/>
            <a:ext cx="2037856" cy="2590022"/>
          </a:xfrm>
          <a:prstGeom prst="flowChartProcess">
            <a:avLst/>
          </a:prstGeom>
          <a:solidFill>
            <a:srgbClr val="0D0D0D">
              <a:alpha val="30000"/>
            </a:srgbClr>
          </a:solidFill>
          <a:ln w="12700" cap="flat" cmpd="sng" algn="ctr">
            <a:noFill/>
            <a:prstDash val="solid"/>
            <a:miter lim="800000"/>
          </a:ln>
          <a:effectLst/>
        </p:spPr>
        <p:txBody>
          <a:bodyPr rtlCol="0" anchor="ctr"/>
          <a:lstStyle/>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r>
              <a:rPr lang="nl-NL" sz="1600" b="1" kern="0" dirty="0">
                <a:solidFill>
                  <a:srgbClr val="FFFFFF"/>
                </a:solidFill>
                <a:latin typeface="Arial"/>
                <a:cs typeface="Arial"/>
              </a:rPr>
              <a:t>Meetbare doelen</a:t>
            </a:r>
          </a:p>
        </p:txBody>
      </p:sp>
    </p:spTree>
    <p:extLst>
      <p:ext uri="{BB962C8B-B14F-4D97-AF65-F5344CB8AC3E}">
        <p14:creationId xmlns:p14="http://schemas.microsoft.com/office/powerpoint/2010/main" val="1304746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96392A5-5BAC-67F9-01D5-6A07CD4A7A93}"/>
              </a:ext>
            </a:extLst>
          </p:cNvPr>
          <p:cNvSpPr>
            <a:spLocks noGrp="1"/>
          </p:cNvSpPr>
          <p:nvPr>
            <p:ph type="sldNum" sz="quarter" idx="11"/>
          </p:nvPr>
        </p:nvSpPr>
        <p:spPr/>
        <p:txBody>
          <a:bodyPr/>
          <a:lstStyle/>
          <a:p>
            <a:fld id="{7F912F1F-F05B-4031-9FEA-BD968544AE47}" type="slidenum">
              <a:rPr lang="nl-NL" smtClean="0"/>
              <a:pPr/>
              <a:t>21</a:t>
            </a:fld>
            <a:endParaRPr lang="nl-NL"/>
          </a:p>
        </p:txBody>
      </p:sp>
      <p:sp>
        <p:nvSpPr>
          <p:cNvPr id="27" name="Tekstvak 26">
            <a:extLst>
              <a:ext uri="{FF2B5EF4-FFF2-40B4-BE49-F238E27FC236}">
                <a16:creationId xmlns:a16="http://schemas.microsoft.com/office/drawing/2014/main" id="{E0D48079-3C79-DF2F-A027-E078DE9A1651}"/>
              </a:ext>
            </a:extLst>
          </p:cNvPr>
          <p:cNvSpPr txBox="1"/>
          <p:nvPr/>
        </p:nvSpPr>
        <p:spPr>
          <a:xfrm>
            <a:off x="3212713" y="1087456"/>
            <a:ext cx="6581735" cy="2369880"/>
          </a:xfrm>
          <a:prstGeom prst="rect">
            <a:avLst/>
          </a:prstGeom>
          <a:noFill/>
        </p:spPr>
        <p:txBody>
          <a:bodyPr wrap="square">
            <a:spAutoFit/>
          </a:bodyPr>
          <a:lstStyle/>
          <a:p>
            <a:r>
              <a:rPr lang="nl-NL" sz="3200" dirty="0">
                <a:solidFill>
                  <a:srgbClr val="035C96"/>
                </a:solidFill>
              </a:rPr>
              <a:t>PSO &amp; 15% sociale inzet</a:t>
            </a:r>
            <a:br>
              <a:rPr lang="nl-NL" sz="3200" dirty="0">
                <a:solidFill>
                  <a:srgbClr val="035C96"/>
                </a:solidFill>
              </a:rPr>
            </a:br>
            <a:br>
              <a:rPr lang="nl-NL" sz="3200" dirty="0">
                <a:solidFill>
                  <a:srgbClr val="035C96"/>
                </a:solidFill>
              </a:rPr>
            </a:br>
            <a:r>
              <a:rPr lang="nl-NL" dirty="0">
                <a:solidFill>
                  <a:schemeClr val="bg1">
                    <a:lumMod val="65000"/>
                  </a:schemeClr>
                </a:solidFill>
              </a:rPr>
              <a:t>Vacatures sociaal invullen</a:t>
            </a:r>
            <a:br>
              <a:rPr lang="nl-NL" dirty="0">
                <a:solidFill>
                  <a:schemeClr val="bg1">
                    <a:lumMod val="65000"/>
                  </a:schemeClr>
                </a:solidFill>
              </a:rPr>
            </a:br>
            <a:r>
              <a:rPr lang="nl-NL" dirty="0" err="1">
                <a:solidFill>
                  <a:schemeClr val="bg1">
                    <a:lumMod val="65000"/>
                  </a:schemeClr>
                </a:solidFill>
              </a:rPr>
              <a:t>Jobcarving</a:t>
            </a:r>
            <a:r>
              <a:rPr lang="nl-NL" dirty="0">
                <a:solidFill>
                  <a:schemeClr val="bg1">
                    <a:lumMod val="65000"/>
                  </a:schemeClr>
                </a:solidFill>
              </a:rPr>
              <a:t> &amp; </a:t>
            </a:r>
            <a:r>
              <a:rPr lang="nl-NL" dirty="0" err="1">
                <a:solidFill>
                  <a:schemeClr val="bg1">
                    <a:lumMod val="65000"/>
                  </a:schemeClr>
                </a:solidFill>
              </a:rPr>
              <a:t>jobcreation</a:t>
            </a:r>
            <a:br>
              <a:rPr lang="nl-NL" dirty="0">
                <a:solidFill>
                  <a:schemeClr val="bg1">
                    <a:lumMod val="65000"/>
                  </a:schemeClr>
                </a:solidFill>
              </a:rPr>
            </a:br>
            <a:br>
              <a:rPr lang="nl-NL" dirty="0">
                <a:solidFill>
                  <a:schemeClr val="bg1">
                    <a:lumMod val="65000"/>
                  </a:schemeClr>
                </a:solidFill>
              </a:rPr>
            </a:br>
            <a:r>
              <a:rPr lang="nl-NL" dirty="0" err="1">
                <a:solidFill>
                  <a:schemeClr val="bg1">
                    <a:lumMod val="65000"/>
                  </a:schemeClr>
                </a:solidFill>
              </a:rPr>
              <a:t>Jobcoaching</a:t>
            </a:r>
            <a:r>
              <a:rPr lang="nl-NL" dirty="0">
                <a:solidFill>
                  <a:schemeClr val="bg1">
                    <a:lumMod val="65000"/>
                  </a:schemeClr>
                </a:solidFill>
              </a:rPr>
              <a:t> &amp; buddy-trajecten</a:t>
            </a:r>
          </a:p>
          <a:p>
            <a:pPr marL="742950" lvl="1" indent="-285750">
              <a:buFontTx/>
              <a:buChar char="-"/>
            </a:pPr>
            <a:endParaRPr lang="nl-NL" sz="1200" dirty="0">
              <a:solidFill>
                <a:schemeClr val="bg1">
                  <a:lumMod val="65000"/>
                </a:schemeClr>
              </a:solidFill>
            </a:endParaRPr>
          </a:p>
        </p:txBody>
      </p:sp>
      <p:sp>
        <p:nvSpPr>
          <p:cNvPr id="3" name="Titel 1">
            <a:extLst>
              <a:ext uri="{FF2B5EF4-FFF2-40B4-BE49-F238E27FC236}">
                <a16:creationId xmlns:a16="http://schemas.microsoft.com/office/drawing/2014/main" id="{FAEE06B8-6C98-7743-FE9F-ECEF0659F970}"/>
              </a:ext>
            </a:extLst>
          </p:cNvPr>
          <p:cNvSpPr>
            <a:spLocks noGrp="1"/>
          </p:cNvSpPr>
          <p:nvPr>
            <p:ph type="title"/>
          </p:nvPr>
        </p:nvSpPr>
        <p:spPr>
          <a:xfrm>
            <a:off x="550864" y="476250"/>
            <a:ext cx="11090274" cy="454292"/>
          </a:xfrm>
        </p:spPr>
        <p:txBody>
          <a:bodyPr/>
          <a:lstStyle/>
          <a:p>
            <a:r>
              <a:rPr lang="nl-NL" dirty="0"/>
              <a:t>Do - de uitvoering</a:t>
            </a:r>
          </a:p>
        </p:txBody>
      </p:sp>
      <p:pic>
        <p:nvPicPr>
          <p:cNvPr id="9" name="Afbeelding 8">
            <a:extLst>
              <a:ext uri="{FF2B5EF4-FFF2-40B4-BE49-F238E27FC236}">
                <a16:creationId xmlns:a16="http://schemas.microsoft.com/office/drawing/2014/main" id="{787122DF-0C64-6C89-7B17-7E16E192B058}"/>
              </a:ext>
            </a:extLst>
          </p:cNvPr>
          <p:cNvPicPr>
            <a:picLocks noChangeAspect="1"/>
          </p:cNvPicPr>
          <p:nvPr/>
        </p:nvPicPr>
        <p:blipFill>
          <a:blip r:embed="rId3"/>
          <a:stretch>
            <a:fillRect/>
          </a:stretch>
        </p:blipFill>
        <p:spPr>
          <a:xfrm flipH="1">
            <a:off x="8511006" y="2954906"/>
            <a:ext cx="2228850" cy="3352800"/>
          </a:xfrm>
          <a:prstGeom prst="rect">
            <a:avLst/>
          </a:prstGeom>
        </p:spPr>
      </p:pic>
      <p:grpSp>
        <p:nvGrpSpPr>
          <p:cNvPr id="10" name="Group 124">
            <a:extLst>
              <a:ext uri="{FF2B5EF4-FFF2-40B4-BE49-F238E27FC236}">
                <a16:creationId xmlns:a16="http://schemas.microsoft.com/office/drawing/2014/main" id="{0EE60EA8-E046-9708-E489-6228C3A4550D}"/>
              </a:ext>
            </a:extLst>
          </p:cNvPr>
          <p:cNvGrpSpPr/>
          <p:nvPr/>
        </p:nvGrpSpPr>
        <p:grpSpPr>
          <a:xfrm>
            <a:off x="596075" y="3086942"/>
            <a:ext cx="2037855" cy="2913530"/>
            <a:chOff x="8714415" y="1811340"/>
            <a:chExt cx="2153232" cy="1703388"/>
          </a:xfrm>
          <a:solidFill>
            <a:srgbClr val="262526">
              <a:lumMod val="85000"/>
              <a:lumOff val="15000"/>
            </a:srgbClr>
          </a:solidFill>
        </p:grpSpPr>
        <p:sp>
          <p:nvSpPr>
            <p:cNvPr id="11" name="Pentagon 125">
              <a:extLst>
                <a:ext uri="{FF2B5EF4-FFF2-40B4-BE49-F238E27FC236}">
                  <a16:creationId xmlns:a16="http://schemas.microsoft.com/office/drawing/2014/main" id="{F98B9383-62D8-19F2-20AE-FFA862F8B60D}"/>
                </a:ext>
              </a:extLst>
            </p:cNvPr>
            <p:cNvSpPr/>
            <p:nvPr/>
          </p:nvSpPr>
          <p:spPr>
            <a:xfrm rot="5400000">
              <a:off x="8939337" y="1586418"/>
              <a:ext cx="1703388" cy="2153232"/>
            </a:xfrm>
            <a:prstGeom prst="homePlate">
              <a:avLst>
                <a:gd name="adj" fmla="val 8077"/>
              </a:avLst>
            </a:prstGeom>
            <a:solidFill>
              <a:srgbClr val="1D5986"/>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endParaRPr>
            </a:p>
          </p:txBody>
        </p:sp>
        <p:sp>
          <p:nvSpPr>
            <p:cNvPr id="12" name="Rectangle 126">
              <a:extLst>
                <a:ext uri="{FF2B5EF4-FFF2-40B4-BE49-F238E27FC236}">
                  <a16:creationId xmlns:a16="http://schemas.microsoft.com/office/drawing/2014/main" id="{AD6E6F06-347B-45DD-4C33-D898B7E0A225}"/>
                </a:ext>
              </a:extLst>
            </p:cNvPr>
            <p:cNvSpPr/>
            <p:nvPr/>
          </p:nvSpPr>
          <p:spPr>
            <a:xfrm>
              <a:off x="9099816" y="2327830"/>
              <a:ext cx="1339397" cy="1015663"/>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grpSp>
      <p:pic>
        <p:nvPicPr>
          <p:cNvPr id="13" name="Graphic 12" descr="Roos silhouet">
            <a:extLst>
              <a:ext uri="{FF2B5EF4-FFF2-40B4-BE49-F238E27FC236}">
                <a16:creationId xmlns:a16="http://schemas.microsoft.com/office/drawing/2014/main" id="{780F1B27-37E9-14B6-35C2-831934BCAC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500" y="1413778"/>
            <a:ext cx="1380277" cy="1380277"/>
          </a:xfrm>
          <a:prstGeom prst="rect">
            <a:avLst/>
          </a:prstGeom>
        </p:spPr>
      </p:pic>
      <p:sp>
        <p:nvSpPr>
          <p:cNvPr id="14" name="Flowchart: Process 2364">
            <a:extLst>
              <a:ext uri="{FF2B5EF4-FFF2-40B4-BE49-F238E27FC236}">
                <a16:creationId xmlns:a16="http://schemas.microsoft.com/office/drawing/2014/main" id="{B819C570-86E6-A68A-F911-2C4E107BEF3B}"/>
              </a:ext>
            </a:extLst>
          </p:cNvPr>
          <p:cNvSpPr/>
          <p:nvPr/>
        </p:nvSpPr>
        <p:spPr>
          <a:xfrm>
            <a:off x="594903" y="1087456"/>
            <a:ext cx="2037856" cy="2590022"/>
          </a:xfrm>
          <a:prstGeom prst="flowChartProcess">
            <a:avLst/>
          </a:prstGeom>
          <a:solidFill>
            <a:srgbClr val="0D0D0D">
              <a:alpha val="30000"/>
            </a:srgbClr>
          </a:solidFill>
          <a:ln w="12700" cap="flat" cmpd="sng" algn="ctr">
            <a:noFill/>
            <a:prstDash val="solid"/>
            <a:miter lim="800000"/>
          </a:ln>
          <a:effectLst/>
        </p:spPr>
        <p:txBody>
          <a:bodyPr rtlCol="0" anchor="ctr"/>
          <a:lstStyle/>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r>
              <a:rPr lang="nl-NL" sz="1600" b="1" kern="0" dirty="0">
                <a:solidFill>
                  <a:srgbClr val="FFFFFF"/>
                </a:solidFill>
                <a:latin typeface="Arial"/>
                <a:cs typeface="Arial"/>
              </a:rPr>
              <a:t>Meetbare doelen</a:t>
            </a:r>
          </a:p>
        </p:txBody>
      </p:sp>
    </p:spTree>
    <p:extLst>
      <p:ext uri="{BB962C8B-B14F-4D97-AF65-F5344CB8AC3E}">
        <p14:creationId xmlns:p14="http://schemas.microsoft.com/office/powerpoint/2010/main" val="3757729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06">
            <a:extLst>
              <a:ext uri="{FF2B5EF4-FFF2-40B4-BE49-F238E27FC236}">
                <a16:creationId xmlns:a16="http://schemas.microsoft.com/office/drawing/2014/main" id="{D9B764CB-B99A-451C-3A78-F28A66C6AACC}"/>
              </a:ext>
            </a:extLst>
          </p:cNvPr>
          <p:cNvSpPr/>
          <p:nvPr/>
        </p:nvSpPr>
        <p:spPr bwMode="auto">
          <a:xfrm>
            <a:off x="2612783" y="179203"/>
            <a:ext cx="9576244" cy="3776472"/>
          </a:xfrm>
          <a:custGeom>
            <a:avLst/>
            <a:gdLst>
              <a:gd name="connsiteX0" fmla="*/ 0 w 4804228"/>
              <a:gd name="connsiteY0" fmla="*/ 265028 h 512288"/>
              <a:gd name="connsiteX1" fmla="*/ 1291771 w 4804228"/>
              <a:gd name="connsiteY1" fmla="*/ 279543 h 512288"/>
              <a:gd name="connsiteX2" fmla="*/ 2510971 w 4804228"/>
              <a:gd name="connsiteY2" fmla="*/ 3771 h 512288"/>
              <a:gd name="connsiteX3" fmla="*/ 3323771 w 4804228"/>
              <a:gd name="connsiteY3" fmla="*/ 511771 h 512288"/>
              <a:gd name="connsiteX4" fmla="*/ 4804228 w 4804228"/>
              <a:gd name="connsiteY4" fmla="*/ 105371 h 512288"/>
              <a:gd name="connsiteX0" fmla="*/ 0 w 6453445"/>
              <a:gd name="connsiteY0" fmla="*/ 712107 h 965959"/>
              <a:gd name="connsiteX1" fmla="*/ 1291771 w 6453445"/>
              <a:gd name="connsiteY1" fmla="*/ 726622 h 965959"/>
              <a:gd name="connsiteX2" fmla="*/ 2510971 w 6453445"/>
              <a:gd name="connsiteY2" fmla="*/ 450850 h 965959"/>
              <a:gd name="connsiteX3" fmla="*/ 3323771 w 6453445"/>
              <a:gd name="connsiteY3" fmla="*/ 958850 h 965959"/>
              <a:gd name="connsiteX4" fmla="*/ 6453445 w 6453445"/>
              <a:gd name="connsiteY4" fmla="*/ 0 h 965959"/>
              <a:gd name="connsiteX0" fmla="*/ 0 w 6453445"/>
              <a:gd name="connsiteY0" fmla="*/ 712107 h 947104"/>
              <a:gd name="connsiteX1" fmla="*/ 1291771 w 6453445"/>
              <a:gd name="connsiteY1" fmla="*/ 726622 h 947104"/>
              <a:gd name="connsiteX2" fmla="*/ 2510971 w 6453445"/>
              <a:gd name="connsiteY2" fmla="*/ 450850 h 947104"/>
              <a:gd name="connsiteX3" fmla="*/ 3298268 w 6453445"/>
              <a:gd name="connsiteY3" fmla="*/ 939800 h 947104"/>
              <a:gd name="connsiteX4" fmla="*/ 6453445 w 6453445"/>
              <a:gd name="connsiteY4" fmla="*/ 0 h 947104"/>
              <a:gd name="connsiteX0" fmla="*/ 0 w 6453445"/>
              <a:gd name="connsiteY0" fmla="*/ 712107 h 963923"/>
              <a:gd name="connsiteX1" fmla="*/ 1291771 w 6453445"/>
              <a:gd name="connsiteY1" fmla="*/ 726622 h 963923"/>
              <a:gd name="connsiteX2" fmla="*/ 2510971 w 6453445"/>
              <a:gd name="connsiteY2" fmla="*/ 450850 h 963923"/>
              <a:gd name="connsiteX3" fmla="*/ 3298268 w 6453445"/>
              <a:gd name="connsiteY3" fmla="*/ 939800 h 963923"/>
              <a:gd name="connsiteX4" fmla="*/ 6453445 w 6453445"/>
              <a:gd name="connsiteY4" fmla="*/ 0 h 963923"/>
              <a:gd name="connsiteX0" fmla="*/ 0 w 6453445"/>
              <a:gd name="connsiteY0" fmla="*/ 712107 h 945100"/>
              <a:gd name="connsiteX1" fmla="*/ 1291771 w 6453445"/>
              <a:gd name="connsiteY1" fmla="*/ 726622 h 945100"/>
              <a:gd name="connsiteX2" fmla="*/ 2510971 w 6453445"/>
              <a:gd name="connsiteY2" fmla="*/ 450850 h 945100"/>
              <a:gd name="connsiteX3" fmla="*/ 3298268 w 6453445"/>
              <a:gd name="connsiteY3" fmla="*/ 939800 h 945100"/>
              <a:gd name="connsiteX4" fmla="*/ 6453445 w 6453445"/>
              <a:gd name="connsiteY4" fmla="*/ 0 h 945100"/>
              <a:gd name="connsiteX0" fmla="*/ 0 w 7389821"/>
              <a:gd name="connsiteY0" fmla="*/ 606230 h 945100"/>
              <a:gd name="connsiteX1" fmla="*/ 2228147 w 7389821"/>
              <a:gd name="connsiteY1" fmla="*/ 726622 h 945100"/>
              <a:gd name="connsiteX2" fmla="*/ 3447347 w 7389821"/>
              <a:gd name="connsiteY2" fmla="*/ 450850 h 945100"/>
              <a:gd name="connsiteX3" fmla="*/ 4234644 w 7389821"/>
              <a:gd name="connsiteY3" fmla="*/ 939800 h 945100"/>
              <a:gd name="connsiteX4" fmla="*/ 7389821 w 7389821"/>
              <a:gd name="connsiteY4" fmla="*/ 0 h 945100"/>
              <a:gd name="connsiteX0" fmla="*/ 0 w 8394922"/>
              <a:gd name="connsiteY0" fmla="*/ 1068243 h 1426285"/>
              <a:gd name="connsiteX1" fmla="*/ 2228147 w 8394922"/>
              <a:gd name="connsiteY1" fmla="*/ 1188635 h 1426285"/>
              <a:gd name="connsiteX2" fmla="*/ 3447347 w 8394922"/>
              <a:gd name="connsiteY2" fmla="*/ 912863 h 1426285"/>
              <a:gd name="connsiteX3" fmla="*/ 4234644 w 8394922"/>
              <a:gd name="connsiteY3" fmla="*/ 1401813 h 1426285"/>
              <a:gd name="connsiteX4" fmla="*/ 8394922 w 8394922"/>
              <a:gd name="connsiteY4" fmla="*/ 0 h 1426285"/>
              <a:gd name="connsiteX0" fmla="*/ 0 w 8394922"/>
              <a:gd name="connsiteY0" fmla="*/ 1068243 h 1426285"/>
              <a:gd name="connsiteX1" fmla="*/ 2228147 w 8394922"/>
              <a:gd name="connsiteY1" fmla="*/ 1188635 h 1426285"/>
              <a:gd name="connsiteX2" fmla="*/ 3447347 w 8394922"/>
              <a:gd name="connsiteY2" fmla="*/ 912863 h 1426285"/>
              <a:gd name="connsiteX3" fmla="*/ 4234644 w 8394922"/>
              <a:gd name="connsiteY3" fmla="*/ 1401813 h 1426285"/>
              <a:gd name="connsiteX4" fmla="*/ 8394922 w 8394922"/>
              <a:gd name="connsiteY4" fmla="*/ 0 h 1426285"/>
              <a:gd name="connsiteX0" fmla="*/ 0 w 8394922"/>
              <a:gd name="connsiteY0" fmla="*/ 1068243 h 1358901"/>
              <a:gd name="connsiteX1" fmla="*/ 2228147 w 8394922"/>
              <a:gd name="connsiteY1" fmla="*/ 1188635 h 1358901"/>
              <a:gd name="connsiteX2" fmla="*/ 3447347 w 8394922"/>
              <a:gd name="connsiteY2" fmla="*/ 912863 h 1358901"/>
              <a:gd name="connsiteX3" fmla="*/ 4775759 w 8394922"/>
              <a:gd name="connsiteY3" fmla="*/ 1332239 h 1358901"/>
              <a:gd name="connsiteX4" fmla="*/ 8394922 w 8394922"/>
              <a:gd name="connsiteY4" fmla="*/ 0 h 1358901"/>
              <a:gd name="connsiteX0" fmla="*/ 0 w 8394922"/>
              <a:gd name="connsiteY0" fmla="*/ 1068243 h 1361634"/>
              <a:gd name="connsiteX1" fmla="*/ 2228147 w 8394922"/>
              <a:gd name="connsiteY1" fmla="*/ 1188635 h 1361634"/>
              <a:gd name="connsiteX2" fmla="*/ 3332028 w 8394922"/>
              <a:gd name="connsiteY2" fmla="*/ 942680 h 1361634"/>
              <a:gd name="connsiteX3" fmla="*/ 4775759 w 8394922"/>
              <a:gd name="connsiteY3" fmla="*/ 1332239 h 1361634"/>
              <a:gd name="connsiteX4" fmla="*/ 8394922 w 8394922"/>
              <a:gd name="connsiteY4" fmla="*/ 0 h 1361634"/>
              <a:gd name="connsiteX0" fmla="*/ 0 w 8542275"/>
              <a:gd name="connsiteY0" fmla="*/ 1474643 h 1768034"/>
              <a:gd name="connsiteX1" fmla="*/ 2228147 w 8542275"/>
              <a:gd name="connsiteY1" fmla="*/ 1595035 h 1768034"/>
              <a:gd name="connsiteX2" fmla="*/ 3332028 w 8542275"/>
              <a:gd name="connsiteY2" fmla="*/ 1349080 h 1768034"/>
              <a:gd name="connsiteX3" fmla="*/ 4775759 w 8542275"/>
              <a:gd name="connsiteY3" fmla="*/ 1738639 h 1768034"/>
              <a:gd name="connsiteX4" fmla="*/ 8542275 w 8542275"/>
              <a:gd name="connsiteY4" fmla="*/ 0 h 1768034"/>
              <a:gd name="connsiteX0" fmla="*/ 0 w 8542275"/>
              <a:gd name="connsiteY0" fmla="*/ 1474643 h 1597617"/>
              <a:gd name="connsiteX1" fmla="*/ 2228147 w 8542275"/>
              <a:gd name="connsiteY1" fmla="*/ 1595035 h 1597617"/>
              <a:gd name="connsiteX2" fmla="*/ 3332028 w 8542275"/>
              <a:gd name="connsiteY2" fmla="*/ 1349080 h 1597617"/>
              <a:gd name="connsiteX3" fmla="*/ 6067930 w 8542275"/>
              <a:gd name="connsiteY3" fmla="*/ 1497339 h 1597617"/>
              <a:gd name="connsiteX4" fmla="*/ 8542275 w 8542275"/>
              <a:gd name="connsiteY4" fmla="*/ 0 h 1597617"/>
              <a:gd name="connsiteX0" fmla="*/ 0 w 8542275"/>
              <a:gd name="connsiteY0" fmla="*/ 1474643 h 1597617"/>
              <a:gd name="connsiteX1" fmla="*/ 2228147 w 8542275"/>
              <a:gd name="connsiteY1" fmla="*/ 1595035 h 1597617"/>
              <a:gd name="connsiteX2" fmla="*/ 3332028 w 8542275"/>
              <a:gd name="connsiteY2" fmla="*/ 1349080 h 1597617"/>
              <a:gd name="connsiteX3" fmla="*/ 6067930 w 8542275"/>
              <a:gd name="connsiteY3" fmla="*/ 1497339 h 1597617"/>
              <a:gd name="connsiteX4" fmla="*/ 8542275 w 8542275"/>
              <a:gd name="connsiteY4" fmla="*/ 0 h 1597617"/>
              <a:gd name="connsiteX0" fmla="*/ 0 w 8542275"/>
              <a:gd name="connsiteY0" fmla="*/ 1474643 h 1609365"/>
              <a:gd name="connsiteX1" fmla="*/ 2228147 w 8542275"/>
              <a:gd name="connsiteY1" fmla="*/ 1595035 h 1609365"/>
              <a:gd name="connsiteX2" fmla="*/ 3660738 w 8542275"/>
              <a:gd name="connsiteY2" fmla="*/ 1107780 h 1609365"/>
              <a:gd name="connsiteX3" fmla="*/ 6067930 w 8542275"/>
              <a:gd name="connsiteY3" fmla="*/ 1497339 h 1609365"/>
              <a:gd name="connsiteX4" fmla="*/ 8542275 w 8542275"/>
              <a:gd name="connsiteY4" fmla="*/ 0 h 1609365"/>
              <a:gd name="connsiteX0" fmla="*/ 0 w 8542275"/>
              <a:gd name="connsiteY0" fmla="*/ 1474643 h 1730752"/>
              <a:gd name="connsiteX1" fmla="*/ 1740750 w 8542275"/>
              <a:gd name="connsiteY1" fmla="*/ 1722035 h 1730752"/>
              <a:gd name="connsiteX2" fmla="*/ 3660738 w 8542275"/>
              <a:gd name="connsiteY2" fmla="*/ 1107780 h 1730752"/>
              <a:gd name="connsiteX3" fmla="*/ 6067930 w 8542275"/>
              <a:gd name="connsiteY3" fmla="*/ 1497339 h 1730752"/>
              <a:gd name="connsiteX4" fmla="*/ 8542275 w 8542275"/>
              <a:gd name="connsiteY4" fmla="*/ 0 h 1730752"/>
              <a:gd name="connsiteX0" fmla="*/ 0 w 8576279"/>
              <a:gd name="connsiteY0" fmla="*/ 1715943 h 1772316"/>
              <a:gd name="connsiteX1" fmla="*/ 1774754 w 8576279"/>
              <a:gd name="connsiteY1" fmla="*/ 1722035 h 1772316"/>
              <a:gd name="connsiteX2" fmla="*/ 3694742 w 8576279"/>
              <a:gd name="connsiteY2" fmla="*/ 1107780 h 1772316"/>
              <a:gd name="connsiteX3" fmla="*/ 6101934 w 8576279"/>
              <a:gd name="connsiteY3" fmla="*/ 1497339 h 1772316"/>
              <a:gd name="connsiteX4" fmla="*/ 8576279 w 8576279"/>
              <a:gd name="connsiteY4" fmla="*/ 0 h 1772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6279" h="1772316">
                <a:moveTo>
                  <a:pt x="0" y="1715943"/>
                </a:moveTo>
                <a:cubicBezTo>
                  <a:pt x="436638" y="1744972"/>
                  <a:pt x="1158964" y="1823395"/>
                  <a:pt x="1774754" y="1722035"/>
                </a:cubicBezTo>
                <a:cubicBezTo>
                  <a:pt x="2390544" y="1620675"/>
                  <a:pt x="2973545" y="1145229"/>
                  <a:pt x="3694742" y="1107780"/>
                </a:cubicBezTo>
                <a:cubicBezTo>
                  <a:pt x="4415939" y="1070331"/>
                  <a:pt x="5258118" y="1654452"/>
                  <a:pt x="6101934" y="1497339"/>
                </a:cubicBezTo>
                <a:cubicBezTo>
                  <a:pt x="7093103" y="1543426"/>
                  <a:pt x="8254543" y="317526"/>
                  <a:pt x="8576279" y="0"/>
                </a:cubicBezTo>
              </a:path>
            </a:pathLst>
          </a:custGeom>
          <a:ln w="38100">
            <a:prstDash val="dash"/>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defTabSz="1042988" fontAlgn="base">
              <a:spcBef>
                <a:spcPct val="0"/>
              </a:spcBef>
              <a:spcAft>
                <a:spcPct val="0"/>
              </a:spcAft>
            </a:pPr>
            <a:endParaRPr lang="en-US">
              <a:solidFill>
                <a:srgbClr val="004077"/>
              </a:solidFill>
            </a:endParaRPr>
          </a:p>
        </p:txBody>
      </p:sp>
      <p:sp>
        <p:nvSpPr>
          <p:cNvPr id="4" name="Tijdelijke aanduiding voor dianummer 3">
            <a:extLst>
              <a:ext uri="{FF2B5EF4-FFF2-40B4-BE49-F238E27FC236}">
                <a16:creationId xmlns:a16="http://schemas.microsoft.com/office/drawing/2014/main" id="{E96392A5-5BAC-67F9-01D5-6A07CD4A7A93}"/>
              </a:ext>
            </a:extLst>
          </p:cNvPr>
          <p:cNvSpPr>
            <a:spLocks noGrp="1"/>
          </p:cNvSpPr>
          <p:nvPr>
            <p:ph type="sldNum" sz="quarter" idx="11"/>
          </p:nvPr>
        </p:nvSpPr>
        <p:spPr/>
        <p:txBody>
          <a:bodyPr/>
          <a:lstStyle/>
          <a:p>
            <a:fld id="{7F912F1F-F05B-4031-9FEA-BD968544AE47}" type="slidenum">
              <a:rPr lang="nl-NL" smtClean="0"/>
              <a:pPr/>
              <a:t>22</a:t>
            </a:fld>
            <a:endParaRPr lang="nl-NL"/>
          </a:p>
        </p:txBody>
      </p:sp>
      <p:sp>
        <p:nvSpPr>
          <p:cNvPr id="3" name="Titel 1">
            <a:extLst>
              <a:ext uri="{FF2B5EF4-FFF2-40B4-BE49-F238E27FC236}">
                <a16:creationId xmlns:a16="http://schemas.microsoft.com/office/drawing/2014/main" id="{FAEE06B8-6C98-7743-FE9F-ECEF0659F970}"/>
              </a:ext>
            </a:extLst>
          </p:cNvPr>
          <p:cNvSpPr>
            <a:spLocks noGrp="1"/>
          </p:cNvSpPr>
          <p:nvPr>
            <p:ph type="title"/>
          </p:nvPr>
        </p:nvSpPr>
        <p:spPr>
          <a:xfrm>
            <a:off x="550864" y="476250"/>
            <a:ext cx="11090274" cy="454292"/>
          </a:xfrm>
        </p:spPr>
        <p:txBody>
          <a:bodyPr/>
          <a:lstStyle/>
          <a:p>
            <a:r>
              <a:rPr lang="nl-NL" dirty="0"/>
              <a:t>Do - de uitvoering</a:t>
            </a:r>
          </a:p>
        </p:txBody>
      </p:sp>
      <p:sp>
        <p:nvSpPr>
          <p:cNvPr id="10" name="Rectangle 126">
            <a:extLst>
              <a:ext uri="{FF2B5EF4-FFF2-40B4-BE49-F238E27FC236}">
                <a16:creationId xmlns:a16="http://schemas.microsoft.com/office/drawing/2014/main" id="{5923024C-5212-FEEA-81C5-9AF2F44C68ED}"/>
              </a:ext>
            </a:extLst>
          </p:cNvPr>
          <p:cNvSpPr/>
          <p:nvPr/>
        </p:nvSpPr>
        <p:spPr>
          <a:xfrm>
            <a:off x="1137461" y="4964103"/>
            <a:ext cx="1260927" cy="1015663"/>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rgbClr val="004077"/>
              </a:solidFill>
              <a:effectLst/>
              <a:uLnTx/>
              <a:uFillTx/>
              <a:latin typeface="Arial"/>
              <a:ea typeface="+mn-ea"/>
              <a:cs typeface="Arial"/>
            </a:endParaRPr>
          </a:p>
        </p:txBody>
      </p:sp>
      <p:grpSp>
        <p:nvGrpSpPr>
          <p:cNvPr id="12" name="Groep 11">
            <a:extLst>
              <a:ext uri="{FF2B5EF4-FFF2-40B4-BE49-F238E27FC236}">
                <a16:creationId xmlns:a16="http://schemas.microsoft.com/office/drawing/2014/main" id="{CE15AD6E-3609-8319-8B3F-727ACF942104}"/>
              </a:ext>
            </a:extLst>
          </p:cNvPr>
          <p:cNvGrpSpPr/>
          <p:nvPr/>
        </p:nvGrpSpPr>
        <p:grpSpPr>
          <a:xfrm>
            <a:off x="5370623" y="2922968"/>
            <a:ext cx="995777" cy="1154694"/>
            <a:chOff x="2994755" y="3425603"/>
            <a:chExt cx="995777" cy="1154694"/>
          </a:xfrm>
        </p:grpSpPr>
        <p:sp>
          <p:nvSpPr>
            <p:cNvPr id="13" name="Text Placeholder 33">
              <a:extLst>
                <a:ext uri="{FF2B5EF4-FFF2-40B4-BE49-F238E27FC236}">
                  <a16:creationId xmlns:a16="http://schemas.microsoft.com/office/drawing/2014/main" id="{15AA6846-F7CA-F0FE-AB24-2D4F763163CD}"/>
                </a:ext>
              </a:extLst>
            </p:cNvPr>
            <p:cNvSpPr txBox="1">
              <a:spLocks/>
            </p:cNvSpPr>
            <p:nvPr/>
          </p:nvSpPr>
          <p:spPr>
            <a:xfrm>
              <a:off x="2994755" y="4134383"/>
              <a:ext cx="995777" cy="44591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fontAlgn="base">
                <a:spcBef>
                  <a:spcPts val="751"/>
                </a:spcBef>
                <a:spcAft>
                  <a:spcPct val="0"/>
                </a:spcAft>
                <a:buFont typeface="Arial" panose="020B0604020202020204" pitchFamily="34" charset="0"/>
                <a:buNone/>
                <a:defRPr/>
              </a:pPr>
              <a:r>
                <a:rPr lang="en-US" sz="1100" b="1" dirty="0" err="1">
                  <a:solidFill>
                    <a:srgbClr val="004077"/>
                  </a:solidFill>
                  <a:latin typeface="Arial"/>
                </a:rPr>
                <a:t>Zorgvuldige</a:t>
              </a:r>
              <a:r>
                <a:rPr lang="en-US" sz="1100" b="1" dirty="0">
                  <a:solidFill>
                    <a:srgbClr val="004077"/>
                  </a:solidFill>
                  <a:latin typeface="Arial"/>
                </a:rPr>
                <a:t> </a:t>
              </a:r>
              <a:r>
                <a:rPr lang="en-US" sz="1100" b="1" dirty="0" err="1">
                  <a:solidFill>
                    <a:srgbClr val="004077"/>
                  </a:solidFill>
                  <a:latin typeface="Arial"/>
                </a:rPr>
                <a:t>kennismaking</a:t>
              </a:r>
              <a:endParaRPr lang="en-US" sz="1100" b="1" dirty="0">
                <a:solidFill>
                  <a:srgbClr val="004077"/>
                </a:solidFill>
                <a:latin typeface="Arial"/>
              </a:endParaRPr>
            </a:p>
          </p:txBody>
        </p:sp>
        <p:cxnSp>
          <p:nvCxnSpPr>
            <p:cNvPr id="14" name="Rechte verbindingslijn 22">
              <a:extLst>
                <a:ext uri="{FF2B5EF4-FFF2-40B4-BE49-F238E27FC236}">
                  <a16:creationId xmlns:a16="http://schemas.microsoft.com/office/drawing/2014/main" id="{C7B65030-7A43-27D7-9630-4E3342725E1D}"/>
                </a:ext>
              </a:extLst>
            </p:cNvPr>
            <p:cNvCxnSpPr/>
            <p:nvPr/>
          </p:nvCxnSpPr>
          <p:spPr>
            <a:xfrm flipV="1">
              <a:off x="3486294" y="3486926"/>
              <a:ext cx="0" cy="506091"/>
            </a:xfrm>
            <a:prstGeom prst="line">
              <a:avLst/>
            </a:prstGeom>
            <a:solidFill>
              <a:srgbClr val="004077"/>
            </a:solidFill>
            <a:ln w="6350">
              <a:solidFill>
                <a:srgbClr val="004077"/>
              </a:solidFill>
              <a:prstDash val="solid"/>
            </a:ln>
          </p:spPr>
          <p:style>
            <a:lnRef idx="1">
              <a:schemeClr val="accent1"/>
            </a:lnRef>
            <a:fillRef idx="0">
              <a:schemeClr val="accent1"/>
            </a:fillRef>
            <a:effectRef idx="0">
              <a:schemeClr val="accent1"/>
            </a:effectRef>
            <a:fontRef idx="minor">
              <a:schemeClr val="tx1"/>
            </a:fontRef>
          </p:style>
        </p:cxnSp>
        <p:sp>
          <p:nvSpPr>
            <p:cNvPr id="15" name="Ovaal 27">
              <a:extLst>
                <a:ext uri="{FF2B5EF4-FFF2-40B4-BE49-F238E27FC236}">
                  <a16:creationId xmlns:a16="http://schemas.microsoft.com/office/drawing/2014/main" id="{09AD8F99-DBFE-FF3C-551E-B259BF33D2FB}"/>
                </a:ext>
              </a:extLst>
            </p:cNvPr>
            <p:cNvSpPr/>
            <p:nvPr/>
          </p:nvSpPr>
          <p:spPr>
            <a:xfrm>
              <a:off x="3450294" y="3425603"/>
              <a:ext cx="72000" cy="72000"/>
            </a:xfrm>
            <a:prstGeom prst="ellipse">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a:solidFill>
                  <a:srgbClr val="004077"/>
                </a:solidFill>
              </a:endParaRPr>
            </a:p>
          </p:txBody>
        </p:sp>
      </p:grpSp>
      <p:grpSp>
        <p:nvGrpSpPr>
          <p:cNvPr id="16" name="Groep 15">
            <a:extLst>
              <a:ext uri="{FF2B5EF4-FFF2-40B4-BE49-F238E27FC236}">
                <a16:creationId xmlns:a16="http://schemas.microsoft.com/office/drawing/2014/main" id="{18A109A3-7F50-745C-E6EA-19BB031C6FE2}"/>
              </a:ext>
            </a:extLst>
          </p:cNvPr>
          <p:cNvGrpSpPr/>
          <p:nvPr/>
        </p:nvGrpSpPr>
        <p:grpSpPr>
          <a:xfrm>
            <a:off x="3305705" y="3902620"/>
            <a:ext cx="921487" cy="1063128"/>
            <a:chOff x="721490" y="3969369"/>
            <a:chExt cx="921487" cy="1063128"/>
          </a:xfrm>
        </p:grpSpPr>
        <p:sp>
          <p:nvSpPr>
            <p:cNvPr id="17" name="Text Placeholder 33">
              <a:extLst>
                <a:ext uri="{FF2B5EF4-FFF2-40B4-BE49-F238E27FC236}">
                  <a16:creationId xmlns:a16="http://schemas.microsoft.com/office/drawing/2014/main" id="{D7537D14-FEE7-D94C-EB56-788273729D8F}"/>
                </a:ext>
              </a:extLst>
            </p:cNvPr>
            <p:cNvSpPr txBox="1">
              <a:spLocks/>
            </p:cNvSpPr>
            <p:nvPr/>
          </p:nvSpPr>
          <p:spPr>
            <a:xfrm>
              <a:off x="721490" y="4666119"/>
              <a:ext cx="921487" cy="36637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fontAlgn="base">
                <a:spcBef>
                  <a:spcPts val="751"/>
                </a:spcBef>
                <a:spcAft>
                  <a:spcPct val="0"/>
                </a:spcAft>
                <a:buFont typeface="Arial" panose="020B0604020202020204" pitchFamily="34" charset="0"/>
                <a:buNone/>
                <a:defRPr/>
              </a:pPr>
              <a:r>
                <a:rPr lang="en-US" sz="1100" b="1" dirty="0" err="1">
                  <a:solidFill>
                    <a:srgbClr val="004077"/>
                  </a:solidFill>
                  <a:latin typeface="Arial"/>
                </a:rPr>
                <a:t>Geschikte</a:t>
              </a:r>
              <a:r>
                <a:rPr lang="en-US" sz="1100" b="1" dirty="0">
                  <a:solidFill>
                    <a:srgbClr val="004077"/>
                  </a:solidFill>
                  <a:latin typeface="Arial"/>
                </a:rPr>
                <a:t> </a:t>
              </a:r>
              <a:r>
                <a:rPr lang="en-US" sz="1100" b="1" dirty="0" err="1">
                  <a:solidFill>
                    <a:srgbClr val="004077"/>
                  </a:solidFill>
                  <a:latin typeface="Arial"/>
                </a:rPr>
                <a:t>vacatures</a:t>
              </a:r>
              <a:endParaRPr lang="en-US" sz="1100" b="1" dirty="0">
                <a:solidFill>
                  <a:srgbClr val="004077"/>
                </a:solidFill>
                <a:latin typeface="Arial"/>
              </a:endParaRPr>
            </a:p>
          </p:txBody>
        </p:sp>
        <p:cxnSp>
          <p:nvCxnSpPr>
            <p:cNvPr id="18" name="Rechte verbindingslijn 39">
              <a:extLst>
                <a:ext uri="{FF2B5EF4-FFF2-40B4-BE49-F238E27FC236}">
                  <a16:creationId xmlns:a16="http://schemas.microsoft.com/office/drawing/2014/main" id="{EC1D4862-37BC-5DBA-E72E-AADCCA4CB5E4}"/>
                </a:ext>
              </a:extLst>
            </p:cNvPr>
            <p:cNvCxnSpPr/>
            <p:nvPr/>
          </p:nvCxnSpPr>
          <p:spPr>
            <a:xfrm flipV="1">
              <a:off x="1173607" y="4025810"/>
              <a:ext cx="271" cy="523224"/>
            </a:xfrm>
            <a:prstGeom prst="line">
              <a:avLst/>
            </a:prstGeom>
            <a:solidFill>
              <a:srgbClr val="004077"/>
            </a:solidFill>
            <a:ln w="6350">
              <a:solidFill>
                <a:srgbClr val="004077"/>
              </a:solidFill>
              <a:prstDash val="solid"/>
            </a:ln>
          </p:spPr>
          <p:style>
            <a:lnRef idx="1">
              <a:schemeClr val="accent1"/>
            </a:lnRef>
            <a:fillRef idx="0">
              <a:schemeClr val="accent1"/>
            </a:fillRef>
            <a:effectRef idx="0">
              <a:schemeClr val="accent1"/>
            </a:effectRef>
            <a:fontRef idx="minor">
              <a:schemeClr val="tx1"/>
            </a:fontRef>
          </p:style>
        </p:cxnSp>
        <p:sp>
          <p:nvSpPr>
            <p:cNvPr id="19" name="Ovaal 25">
              <a:extLst>
                <a:ext uri="{FF2B5EF4-FFF2-40B4-BE49-F238E27FC236}">
                  <a16:creationId xmlns:a16="http://schemas.microsoft.com/office/drawing/2014/main" id="{E2F0A44E-E72D-651E-372C-B1B32C88B811}"/>
                </a:ext>
              </a:extLst>
            </p:cNvPr>
            <p:cNvSpPr/>
            <p:nvPr/>
          </p:nvSpPr>
          <p:spPr>
            <a:xfrm>
              <a:off x="1137742" y="3969369"/>
              <a:ext cx="72000" cy="72000"/>
            </a:xfrm>
            <a:prstGeom prst="ellipse">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a:solidFill>
                  <a:srgbClr val="004077"/>
                </a:solidFill>
              </a:endParaRPr>
            </a:p>
          </p:txBody>
        </p:sp>
      </p:grpSp>
      <p:grpSp>
        <p:nvGrpSpPr>
          <p:cNvPr id="20" name="Groep 19">
            <a:extLst>
              <a:ext uri="{FF2B5EF4-FFF2-40B4-BE49-F238E27FC236}">
                <a16:creationId xmlns:a16="http://schemas.microsoft.com/office/drawing/2014/main" id="{7DDFACFC-6110-D42F-3A8C-99F196F88D84}"/>
              </a:ext>
            </a:extLst>
          </p:cNvPr>
          <p:cNvGrpSpPr/>
          <p:nvPr/>
        </p:nvGrpSpPr>
        <p:grpSpPr>
          <a:xfrm>
            <a:off x="4214231" y="2725735"/>
            <a:ext cx="1171796" cy="1069134"/>
            <a:chOff x="1628873" y="2875889"/>
            <a:chExt cx="1171796" cy="1069134"/>
          </a:xfrm>
        </p:grpSpPr>
        <p:sp>
          <p:nvSpPr>
            <p:cNvPr id="21" name="Text Placeholder 33">
              <a:extLst>
                <a:ext uri="{FF2B5EF4-FFF2-40B4-BE49-F238E27FC236}">
                  <a16:creationId xmlns:a16="http://schemas.microsoft.com/office/drawing/2014/main" id="{69991E06-E5D3-9182-AE32-15ACC28D1FC8}"/>
                </a:ext>
              </a:extLst>
            </p:cNvPr>
            <p:cNvSpPr txBox="1">
              <a:spLocks/>
            </p:cNvSpPr>
            <p:nvPr/>
          </p:nvSpPr>
          <p:spPr>
            <a:xfrm>
              <a:off x="1628873" y="2875889"/>
              <a:ext cx="1171796" cy="38624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fontAlgn="base">
                <a:spcBef>
                  <a:spcPts val="751"/>
                </a:spcBef>
                <a:spcAft>
                  <a:spcPct val="0"/>
                </a:spcAft>
                <a:buFont typeface="Arial" panose="020B0604020202020204" pitchFamily="34" charset="0"/>
                <a:buNone/>
                <a:defRPr/>
              </a:pPr>
              <a:r>
                <a:rPr lang="en-US" sz="1100" b="1" dirty="0" err="1">
                  <a:solidFill>
                    <a:srgbClr val="004077"/>
                  </a:solidFill>
                  <a:latin typeface="Arial"/>
                </a:rPr>
                <a:t>Verspreiding</a:t>
              </a:r>
              <a:r>
                <a:rPr lang="en-US" sz="1100" b="1" dirty="0">
                  <a:solidFill>
                    <a:srgbClr val="004077"/>
                  </a:solidFill>
                  <a:latin typeface="Arial"/>
                </a:rPr>
                <a:t> </a:t>
              </a:r>
              <a:r>
                <a:rPr lang="en-US" sz="1100" b="1" dirty="0" err="1">
                  <a:solidFill>
                    <a:srgbClr val="004077"/>
                  </a:solidFill>
                  <a:latin typeface="Arial"/>
                </a:rPr>
                <a:t>sociale</a:t>
              </a:r>
              <a:r>
                <a:rPr lang="en-US" sz="1100" b="1" dirty="0">
                  <a:solidFill>
                    <a:srgbClr val="004077"/>
                  </a:solidFill>
                  <a:latin typeface="Arial"/>
                </a:rPr>
                <a:t> </a:t>
              </a:r>
              <a:r>
                <a:rPr lang="en-US" sz="1100" b="1" dirty="0" err="1">
                  <a:solidFill>
                    <a:srgbClr val="004077"/>
                  </a:solidFill>
                  <a:latin typeface="Arial"/>
                </a:rPr>
                <a:t>instroom</a:t>
              </a:r>
              <a:endParaRPr lang="en-US" sz="1100" b="1" dirty="0">
                <a:solidFill>
                  <a:srgbClr val="004077"/>
                </a:solidFill>
                <a:latin typeface="Arial"/>
              </a:endParaRPr>
            </a:p>
          </p:txBody>
        </p:sp>
        <p:cxnSp>
          <p:nvCxnSpPr>
            <p:cNvPr id="22" name="Rechte verbindingslijn 20">
              <a:extLst>
                <a:ext uri="{FF2B5EF4-FFF2-40B4-BE49-F238E27FC236}">
                  <a16:creationId xmlns:a16="http://schemas.microsoft.com/office/drawing/2014/main" id="{17446DE8-B6E2-AA0A-82E7-0465555979AE}"/>
                </a:ext>
              </a:extLst>
            </p:cNvPr>
            <p:cNvCxnSpPr/>
            <p:nvPr/>
          </p:nvCxnSpPr>
          <p:spPr>
            <a:xfrm flipV="1">
              <a:off x="2208421" y="3400281"/>
              <a:ext cx="0" cy="506091"/>
            </a:xfrm>
            <a:prstGeom prst="line">
              <a:avLst/>
            </a:prstGeom>
            <a:solidFill>
              <a:srgbClr val="004077"/>
            </a:solidFill>
            <a:ln w="6350">
              <a:solidFill>
                <a:srgbClr val="004077"/>
              </a:solidFill>
              <a:prstDash val="solid"/>
            </a:ln>
          </p:spPr>
          <p:style>
            <a:lnRef idx="1">
              <a:schemeClr val="accent1"/>
            </a:lnRef>
            <a:fillRef idx="0">
              <a:schemeClr val="accent1"/>
            </a:fillRef>
            <a:effectRef idx="0">
              <a:schemeClr val="accent1"/>
            </a:effectRef>
            <a:fontRef idx="minor">
              <a:schemeClr val="tx1"/>
            </a:fontRef>
          </p:style>
        </p:cxnSp>
        <p:sp>
          <p:nvSpPr>
            <p:cNvPr id="23" name="Ovaal 67">
              <a:extLst>
                <a:ext uri="{FF2B5EF4-FFF2-40B4-BE49-F238E27FC236}">
                  <a16:creationId xmlns:a16="http://schemas.microsoft.com/office/drawing/2014/main" id="{91329F9D-A0B9-837E-9057-09765FACD226}"/>
                </a:ext>
              </a:extLst>
            </p:cNvPr>
            <p:cNvSpPr/>
            <p:nvPr/>
          </p:nvSpPr>
          <p:spPr>
            <a:xfrm>
              <a:off x="2172422" y="3873023"/>
              <a:ext cx="72000" cy="72000"/>
            </a:xfrm>
            <a:prstGeom prst="ellipse">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a:solidFill>
                  <a:srgbClr val="004077"/>
                </a:solidFill>
              </a:endParaRPr>
            </a:p>
          </p:txBody>
        </p:sp>
      </p:grpSp>
      <p:grpSp>
        <p:nvGrpSpPr>
          <p:cNvPr id="24" name="Groep 23">
            <a:extLst>
              <a:ext uri="{FF2B5EF4-FFF2-40B4-BE49-F238E27FC236}">
                <a16:creationId xmlns:a16="http://schemas.microsoft.com/office/drawing/2014/main" id="{460AD8A0-493A-405F-EAD7-6CDE7C352009}"/>
              </a:ext>
            </a:extLst>
          </p:cNvPr>
          <p:cNvGrpSpPr/>
          <p:nvPr/>
        </p:nvGrpSpPr>
        <p:grpSpPr>
          <a:xfrm>
            <a:off x="6157167" y="1342604"/>
            <a:ext cx="1253725" cy="1244922"/>
            <a:chOff x="4057934" y="2180681"/>
            <a:chExt cx="1253725" cy="1244922"/>
          </a:xfrm>
        </p:grpSpPr>
        <p:sp>
          <p:nvSpPr>
            <p:cNvPr id="25" name="Text Placeholder 33">
              <a:extLst>
                <a:ext uri="{FF2B5EF4-FFF2-40B4-BE49-F238E27FC236}">
                  <a16:creationId xmlns:a16="http://schemas.microsoft.com/office/drawing/2014/main" id="{B5961906-3195-15F1-4FE5-899298F9DAE6}"/>
                </a:ext>
              </a:extLst>
            </p:cNvPr>
            <p:cNvSpPr txBox="1">
              <a:spLocks/>
            </p:cNvSpPr>
            <p:nvPr/>
          </p:nvSpPr>
          <p:spPr>
            <a:xfrm>
              <a:off x="4057934" y="2180681"/>
              <a:ext cx="1253725" cy="131302"/>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fontAlgn="base">
                <a:spcBef>
                  <a:spcPts val="751"/>
                </a:spcBef>
                <a:spcAft>
                  <a:spcPct val="0"/>
                </a:spcAft>
                <a:buFont typeface="Arial" panose="020B0604020202020204" pitchFamily="34" charset="0"/>
                <a:buNone/>
                <a:defRPr/>
              </a:pPr>
              <a:r>
                <a:rPr lang="en-US" sz="1100" b="1" dirty="0">
                  <a:solidFill>
                    <a:srgbClr val="004077"/>
                  </a:solidFill>
                  <a:latin typeface="Arial"/>
                </a:rPr>
                <a:t>Helder </a:t>
              </a:r>
              <a:r>
                <a:rPr lang="en-US" sz="1100" b="1" dirty="0" err="1">
                  <a:solidFill>
                    <a:srgbClr val="004077"/>
                  </a:solidFill>
                  <a:latin typeface="Arial"/>
                </a:rPr>
                <a:t>takenpakket</a:t>
              </a:r>
              <a:br>
                <a:rPr lang="en-US" sz="1100" b="1" dirty="0">
                  <a:solidFill>
                    <a:srgbClr val="004077"/>
                  </a:solidFill>
                  <a:latin typeface="Arial"/>
                </a:rPr>
              </a:br>
              <a:r>
                <a:rPr lang="en-US" sz="1100" b="1" dirty="0">
                  <a:solidFill>
                    <a:srgbClr val="004077"/>
                  </a:solidFill>
                  <a:latin typeface="Arial"/>
                </a:rPr>
                <a:t>&amp; </a:t>
              </a:r>
              <a:r>
                <a:rPr lang="en-US" sz="1100" b="1" dirty="0" err="1">
                  <a:solidFill>
                    <a:srgbClr val="004077"/>
                  </a:solidFill>
                  <a:latin typeface="Arial"/>
                </a:rPr>
                <a:t>omgeving</a:t>
              </a:r>
              <a:r>
                <a:rPr lang="en-US" sz="1100" b="1" dirty="0">
                  <a:solidFill>
                    <a:srgbClr val="004077"/>
                  </a:solidFill>
                  <a:latin typeface="Arial"/>
                </a:rPr>
                <a:t> </a:t>
              </a:r>
              <a:r>
                <a:rPr lang="en-US" sz="1100" b="1" dirty="0" err="1">
                  <a:solidFill>
                    <a:srgbClr val="004077"/>
                  </a:solidFill>
                  <a:latin typeface="Arial"/>
                </a:rPr>
                <a:t>passend</a:t>
              </a:r>
              <a:r>
                <a:rPr lang="en-US" sz="1100" b="1" dirty="0">
                  <a:solidFill>
                    <a:srgbClr val="004077"/>
                  </a:solidFill>
                  <a:latin typeface="Arial"/>
                </a:rPr>
                <a:t> </a:t>
              </a:r>
              <a:r>
                <a:rPr lang="en-US" sz="1100" b="1" dirty="0" err="1">
                  <a:solidFill>
                    <a:srgbClr val="004077"/>
                  </a:solidFill>
                  <a:latin typeface="Arial"/>
                </a:rPr>
                <a:t>maken</a:t>
              </a:r>
              <a:endParaRPr lang="en-US" sz="1100" b="1" dirty="0">
                <a:solidFill>
                  <a:srgbClr val="004077"/>
                </a:solidFill>
                <a:latin typeface="Arial"/>
              </a:endParaRPr>
            </a:p>
          </p:txBody>
        </p:sp>
        <p:cxnSp>
          <p:nvCxnSpPr>
            <p:cNvPr id="26" name="Rechte verbindingslijn 75">
              <a:extLst>
                <a:ext uri="{FF2B5EF4-FFF2-40B4-BE49-F238E27FC236}">
                  <a16:creationId xmlns:a16="http://schemas.microsoft.com/office/drawing/2014/main" id="{810BF0C8-0171-B3B0-F98A-81B4867B4C4B}"/>
                </a:ext>
              </a:extLst>
            </p:cNvPr>
            <p:cNvCxnSpPr/>
            <p:nvPr/>
          </p:nvCxnSpPr>
          <p:spPr>
            <a:xfrm flipV="1">
              <a:off x="4684797" y="2875890"/>
              <a:ext cx="0" cy="506091"/>
            </a:xfrm>
            <a:prstGeom prst="line">
              <a:avLst/>
            </a:prstGeom>
            <a:solidFill>
              <a:srgbClr val="004077"/>
            </a:solidFill>
            <a:ln w="6350">
              <a:solidFill>
                <a:srgbClr val="004077"/>
              </a:solidFill>
              <a:prstDash val="solid"/>
            </a:ln>
          </p:spPr>
          <p:style>
            <a:lnRef idx="1">
              <a:schemeClr val="accent1"/>
            </a:lnRef>
            <a:fillRef idx="0">
              <a:schemeClr val="accent1"/>
            </a:fillRef>
            <a:effectRef idx="0">
              <a:schemeClr val="accent1"/>
            </a:effectRef>
            <a:fontRef idx="minor">
              <a:schemeClr val="tx1"/>
            </a:fontRef>
          </p:style>
        </p:cxnSp>
        <p:sp>
          <p:nvSpPr>
            <p:cNvPr id="28" name="Ovaal 104">
              <a:extLst>
                <a:ext uri="{FF2B5EF4-FFF2-40B4-BE49-F238E27FC236}">
                  <a16:creationId xmlns:a16="http://schemas.microsoft.com/office/drawing/2014/main" id="{7B69D460-2D91-8AFD-6F03-63923437B6FA}"/>
                </a:ext>
              </a:extLst>
            </p:cNvPr>
            <p:cNvSpPr/>
            <p:nvPr/>
          </p:nvSpPr>
          <p:spPr>
            <a:xfrm>
              <a:off x="4648798" y="3353603"/>
              <a:ext cx="72000" cy="72000"/>
            </a:xfrm>
            <a:prstGeom prst="ellipse">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a:solidFill>
                  <a:srgbClr val="004077"/>
                </a:solidFill>
              </a:endParaRPr>
            </a:p>
          </p:txBody>
        </p:sp>
      </p:grpSp>
      <p:grpSp>
        <p:nvGrpSpPr>
          <p:cNvPr id="29" name="Groep 28">
            <a:extLst>
              <a:ext uri="{FF2B5EF4-FFF2-40B4-BE49-F238E27FC236}">
                <a16:creationId xmlns:a16="http://schemas.microsoft.com/office/drawing/2014/main" id="{04318FDB-0969-175B-6606-16731410E351}"/>
              </a:ext>
            </a:extLst>
          </p:cNvPr>
          <p:cNvGrpSpPr/>
          <p:nvPr/>
        </p:nvGrpSpPr>
        <p:grpSpPr>
          <a:xfrm>
            <a:off x="7556533" y="3136881"/>
            <a:ext cx="1407186" cy="989734"/>
            <a:chOff x="5089902" y="3636825"/>
            <a:chExt cx="1407186" cy="989734"/>
          </a:xfrm>
        </p:grpSpPr>
        <p:sp>
          <p:nvSpPr>
            <p:cNvPr id="30" name="Text Placeholder 33">
              <a:extLst>
                <a:ext uri="{FF2B5EF4-FFF2-40B4-BE49-F238E27FC236}">
                  <a16:creationId xmlns:a16="http://schemas.microsoft.com/office/drawing/2014/main" id="{2B257257-D4CE-0BBF-B8D6-56D6B8BA6744}"/>
                </a:ext>
              </a:extLst>
            </p:cNvPr>
            <p:cNvSpPr txBox="1">
              <a:spLocks/>
            </p:cNvSpPr>
            <p:nvPr/>
          </p:nvSpPr>
          <p:spPr>
            <a:xfrm>
              <a:off x="5089902" y="4304198"/>
              <a:ext cx="1407186" cy="32236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fontAlgn="base">
                <a:spcBef>
                  <a:spcPts val="751"/>
                </a:spcBef>
                <a:spcAft>
                  <a:spcPct val="0"/>
                </a:spcAft>
                <a:buFont typeface="Arial" panose="020B0604020202020204" pitchFamily="34" charset="0"/>
                <a:buNone/>
                <a:defRPr/>
              </a:pPr>
              <a:r>
                <a:rPr lang="en-US" sz="1100" b="1" dirty="0" err="1">
                  <a:solidFill>
                    <a:srgbClr val="004077"/>
                  </a:solidFill>
                  <a:latin typeface="Arial"/>
                </a:rPr>
                <a:t>Instrueren</a:t>
              </a:r>
              <a:r>
                <a:rPr lang="en-US" sz="1100" b="1" dirty="0">
                  <a:solidFill>
                    <a:srgbClr val="004077"/>
                  </a:solidFill>
                  <a:latin typeface="Arial"/>
                </a:rPr>
                <a:t> </a:t>
              </a:r>
              <a:r>
                <a:rPr lang="en-US" sz="1100" b="1" dirty="0" err="1">
                  <a:solidFill>
                    <a:srgbClr val="004077"/>
                  </a:solidFill>
                  <a:latin typeface="Arial"/>
                </a:rPr>
                <a:t>medewerkers</a:t>
              </a:r>
              <a:endParaRPr lang="en-US" sz="1100" b="1" dirty="0">
                <a:solidFill>
                  <a:srgbClr val="004077"/>
                </a:solidFill>
                <a:latin typeface="Arial"/>
              </a:endParaRPr>
            </a:p>
          </p:txBody>
        </p:sp>
        <p:cxnSp>
          <p:nvCxnSpPr>
            <p:cNvPr id="31" name="Rechte verbindingslijn 49">
              <a:extLst>
                <a:ext uri="{FF2B5EF4-FFF2-40B4-BE49-F238E27FC236}">
                  <a16:creationId xmlns:a16="http://schemas.microsoft.com/office/drawing/2014/main" id="{3CA5E87A-6C75-2009-820B-947B0AB8BD89}"/>
                </a:ext>
              </a:extLst>
            </p:cNvPr>
            <p:cNvCxnSpPr/>
            <p:nvPr/>
          </p:nvCxnSpPr>
          <p:spPr>
            <a:xfrm flipV="1">
              <a:off x="5793495" y="3683348"/>
              <a:ext cx="2973" cy="506235"/>
            </a:xfrm>
            <a:prstGeom prst="line">
              <a:avLst/>
            </a:prstGeom>
            <a:solidFill>
              <a:srgbClr val="004077"/>
            </a:solidFill>
            <a:ln w="6350">
              <a:solidFill>
                <a:srgbClr val="004077"/>
              </a:solidFill>
              <a:prstDash val="solid"/>
            </a:ln>
          </p:spPr>
          <p:style>
            <a:lnRef idx="1">
              <a:schemeClr val="accent1"/>
            </a:lnRef>
            <a:fillRef idx="0">
              <a:schemeClr val="accent1"/>
            </a:fillRef>
            <a:effectRef idx="0">
              <a:schemeClr val="accent1"/>
            </a:effectRef>
            <a:fontRef idx="minor">
              <a:schemeClr val="tx1"/>
            </a:fontRef>
          </p:style>
        </p:cxnSp>
        <p:sp>
          <p:nvSpPr>
            <p:cNvPr id="32" name="Ovaal 27">
              <a:extLst>
                <a:ext uri="{FF2B5EF4-FFF2-40B4-BE49-F238E27FC236}">
                  <a16:creationId xmlns:a16="http://schemas.microsoft.com/office/drawing/2014/main" id="{A9986C4F-0721-61C5-84B3-12C80D78E7EE}"/>
                </a:ext>
              </a:extLst>
            </p:cNvPr>
            <p:cNvSpPr/>
            <p:nvPr/>
          </p:nvSpPr>
          <p:spPr>
            <a:xfrm>
              <a:off x="5762847" y="3636825"/>
              <a:ext cx="72000" cy="72000"/>
            </a:xfrm>
            <a:prstGeom prst="ellipse">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a:solidFill>
                  <a:srgbClr val="004077"/>
                </a:solidFill>
              </a:endParaRPr>
            </a:p>
          </p:txBody>
        </p:sp>
      </p:grpSp>
      <p:grpSp>
        <p:nvGrpSpPr>
          <p:cNvPr id="33" name="Groep 32">
            <a:extLst>
              <a:ext uri="{FF2B5EF4-FFF2-40B4-BE49-F238E27FC236}">
                <a16:creationId xmlns:a16="http://schemas.microsoft.com/office/drawing/2014/main" id="{64B5A031-B42B-FBE0-D91D-0A1ADB61AD5C}"/>
              </a:ext>
            </a:extLst>
          </p:cNvPr>
          <p:cNvGrpSpPr/>
          <p:nvPr/>
        </p:nvGrpSpPr>
        <p:grpSpPr>
          <a:xfrm>
            <a:off x="9328509" y="2028306"/>
            <a:ext cx="1407186" cy="1164365"/>
            <a:chOff x="6014200" y="2624195"/>
            <a:chExt cx="1407186" cy="1164365"/>
          </a:xfrm>
        </p:grpSpPr>
        <p:sp>
          <p:nvSpPr>
            <p:cNvPr id="34" name="Ovaal 104">
              <a:extLst>
                <a:ext uri="{FF2B5EF4-FFF2-40B4-BE49-F238E27FC236}">
                  <a16:creationId xmlns:a16="http://schemas.microsoft.com/office/drawing/2014/main" id="{7916BCF3-27AF-6082-FBC7-F9912915CBB8}"/>
                </a:ext>
              </a:extLst>
            </p:cNvPr>
            <p:cNvSpPr/>
            <p:nvPr/>
          </p:nvSpPr>
          <p:spPr>
            <a:xfrm>
              <a:off x="6681793" y="3716560"/>
              <a:ext cx="72000" cy="72000"/>
            </a:xfrm>
            <a:prstGeom prst="ellipse">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a:solidFill>
                  <a:srgbClr val="004077"/>
                </a:solidFill>
              </a:endParaRPr>
            </a:p>
          </p:txBody>
        </p:sp>
        <p:cxnSp>
          <p:nvCxnSpPr>
            <p:cNvPr id="35" name="Rechte verbindingslijn 75">
              <a:extLst>
                <a:ext uri="{FF2B5EF4-FFF2-40B4-BE49-F238E27FC236}">
                  <a16:creationId xmlns:a16="http://schemas.microsoft.com/office/drawing/2014/main" id="{6D47B9AB-7FC3-EA07-5378-2D9903AB7747}"/>
                </a:ext>
              </a:extLst>
            </p:cNvPr>
            <p:cNvCxnSpPr>
              <a:cxnSpLocks/>
            </p:cNvCxnSpPr>
            <p:nvPr/>
          </p:nvCxnSpPr>
          <p:spPr>
            <a:xfrm flipV="1">
              <a:off x="6717793" y="3076809"/>
              <a:ext cx="0" cy="665530"/>
            </a:xfrm>
            <a:prstGeom prst="line">
              <a:avLst/>
            </a:prstGeom>
            <a:solidFill>
              <a:srgbClr val="004077"/>
            </a:solidFill>
            <a:ln w="6350">
              <a:solidFill>
                <a:srgbClr val="004077"/>
              </a:solidFill>
              <a:prstDash val="solid"/>
            </a:ln>
          </p:spPr>
          <p:style>
            <a:lnRef idx="1">
              <a:schemeClr val="accent1"/>
            </a:lnRef>
            <a:fillRef idx="0">
              <a:schemeClr val="accent1"/>
            </a:fillRef>
            <a:effectRef idx="0">
              <a:schemeClr val="accent1"/>
            </a:effectRef>
            <a:fontRef idx="minor">
              <a:schemeClr val="tx1"/>
            </a:fontRef>
          </p:style>
        </p:cxnSp>
        <p:sp>
          <p:nvSpPr>
            <p:cNvPr id="36" name="Text Placeholder 33">
              <a:extLst>
                <a:ext uri="{FF2B5EF4-FFF2-40B4-BE49-F238E27FC236}">
                  <a16:creationId xmlns:a16="http://schemas.microsoft.com/office/drawing/2014/main" id="{69C21C15-71C8-5C72-078C-5AB17398E447}"/>
                </a:ext>
              </a:extLst>
            </p:cNvPr>
            <p:cNvSpPr txBox="1">
              <a:spLocks/>
            </p:cNvSpPr>
            <p:nvPr/>
          </p:nvSpPr>
          <p:spPr>
            <a:xfrm>
              <a:off x="6014200" y="2624195"/>
              <a:ext cx="1407186" cy="18421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fontAlgn="base">
                <a:spcBef>
                  <a:spcPts val="751"/>
                </a:spcBef>
                <a:spcAft>
                  <a:spcPct val="0"/>
                </a:spcAft>
                <a:buFont typeface="Arial" panose="020B0604020202020204" pitchFamily="34" charset="0"/>
                <a:buNone/>
                <a:defRPr/>
              </a:pPr>
              <a:r>
                <a:rPr lang="en-US" sz="1100" b="1" dirty="0" err="1">
                  <a:solidFill>
                    <a:srgbClr val="004077"/>
                  </a:solidFill>
                  <a:latin typeface="Arial"/>
                </a:rPr>
                <a:t>Evaluatie</a:t>
              </a:r>
              <a:r>
                <a:rPr lang="en-US" sz="1100" b="1" dirty="0">
                  <a:solidFill>
                    <a:srgbClr val="004077"/>
                  </a:solidFill>
                  <a:latin typeface="Arial"/>
                </a:rPr>
                <a:t>-</a:t>
              </a:r>
              <a:br>
                <a:rPr lang="en-US" sz="1100" b="1" dirty="0">
                  <a:solidFill>
                    <a:srgbClr val="004077"/>
                  </a:solidFill>
                  <a:latin typeface="Arial"/>
                </a:rPr>
              </a:br>
              <a:r>
                <a:rPr lang="en-US" sz="1100" b="1" dirty="0" err="1">
                  <a:solidFill>
                    <a:srgbClr val="004077"/>
                  </a:solidFill>
                  <a:latin typeface="Arial"/>
                </a:rPr>
                <a:t>gesprekken</a:t>
              </a:r>
              <a:endParaRPr lang="en-US" sz="1100" b="1" dirty="0">
                <a:solidFill>
                  <a:srgbClr val="004077"/>
                </a:solidFill>
                <a:latin typeface="Arial"/>
              </a:endParaRPr>
            </a:p>
          </p:txBody>
        </p:sp>
      </p:grpSp>
      <p:grpSp>
        <p:nvGrpSpPr>
          <p:cNvPr id="37" name="Groep 36">
            <a:extLst>
              <a:ext uri="{FF2B5EF4-FFF2-40B4-BE49-F238E27FC236}">
                <a16:creationId xmlns:a16="http://schemas.microsoft.com/office/drawing/2014/main" id="{BB174EEE-68C1-E268-1646-E0135FD4BB1B}"/>
              </a:ext>
            </a:extLst>
          </p:cNvPr>
          <p:cNvGrpSpPr/>
          <p:nvPr/>
        </p:nvGrpSpPr>
        <p:grpSpPr>
          <a:xfrm>
            <a:off x="10784814" y="1502596"/>
            <a:ext cx="1407186" cy="1148975"/>
            <a:chOff x="7317399" y="3378124"/>
            <a:chExt cx="1407186" cy="1148975"/>
          </a:xfrm>
        </p:grpSpPr>
        <p:sp>
          <p:nvSpPr>
            <p:cNvPr id="38" name="Text Placeholder 33">
              <a:extLst>
                <a:ext uri="{FF2B5EF4-FFF2-40B4-BE49-F238E27FC236}">
                  <a16:creationId xmlns:a16="http://schemas.microsoft.com/office/drawing/2014/main" id="{8B134A0C-3288-7B9F-D5A3-0AAD77BF43DC}"/>
                </a:ext>
              </a:extLst>
            </p:cNvPr>
            <p:cNvSpPr txBox="1">
              <a:spLocks/>
            </p:cNvSpPr>
            <p:nvPr/>
          </p:nvSpPr>
          <p:spPr>
            <a:xfrm>
              <a:off x="7317399" y="4204738"/>
              <a:ext cx="1407186" cy="32236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fontAlgn="base">
                <a:spcBef>
                  <a:spcPts val="751"/>
                </a:spcBef>
                <a:spcAft>
                  <a:spcPct val="0"/>
                </a:spcAft>
                <a:buFont typeface="Arial" panose="020B0604020202020204" pitchFamily="34" charset="0"/>
                <a:buNone/>
                <a:defRPr/>
              </a:pPr>
              <a:r>
                <a:rPr lang="en-US" sz="1100" b="1" dirty="0" err="1">
                  <a:solidFill>
                    <a:srgbClr val="004077"/>
                  </a:solidFill>
                  <a:latin typeface="Arial"/>
                </a:rPr>
                <a:t>Jobcoaching</a:t>
              </a:r>
              <a:r>
                <a:rPr lang="en-US" sz="1100" b="1" dirty="0">
                  <a:solidFill>
                    <a:srgbClr val="004077"/>
                  </a:solidFill>
                  <a:latin typeface="Arial"/>
                </a:rPr>
                <a:t> </a:t>
              </a:r>
              <a:br>
                <a:rPr lang="en-US" sz="1100" b="1" dirty="0">
                  <a:solidFill>
                    <a:srgbClr val="004077"/>
                  </a:solidFill>
                  <a:latin typeface="Arial"/>
                </a:rPr>
              </a:br>
              <a:r>
                <a:rPr lang="en-US" sz="1100" b="1" dirty="0">
                  <a:solidFill>
                    <a:srgbClr val="004077"/>
                  </a:solidFill>
                  <a:latin typeface="Arial"/>
                </a:rPr>
                <a:t>&amp; buddy</a:t>
              </a:r>
            </a:p>
          </p:txBody>
        </p:sp>
        <p:cxnSp>
          <p:nvCxnSpPr>
            <p:cNvPr id="39" name="Rechte verbindingslijn 49">
              <a:extLst>
                <a:ext uri="{FF2B5EF4-FFF2-40B4-BE49-F238E27FC236}">
                  <a16:creationId xmlns:a16="http://schemas.microsoft.com/office/drawing/2014/main" id="{E154000A-B5FE-70C0-5BB5-EEA78E0EAA99}"/>
                </a:ext>
              </a:extLst>
            </p:cNvPr>
            <p:cNvCxnSpPr>
              <a:cxnSpLocks/>
            </p:cNvCxnSpPr>
            <p:nvPr/>
          </p:nvCxnSpPr>
          <p:spPr>
            <a:xfrm flipV="1">
              <a:off x="8018614" y="3424647"/>
              <a:ext cx="0" cy="690953"/>
            </a:xfrm>
            <a:prstGeom prst="line">
              <a:avLst/>
            </a:prstGeom>
            <a:solidFill>
              <a:srgbClr val="004077"/>
            </a:solidFill>
            <a:ln w="6350">
              <a:solidFill>
                <a:srgbClr val="004077"/>
              </a:solidFill>
              <a:prstDash val="solid"/>
            </a:ln>
          </p:spPr>
          <p:style>
            <a:lnRef idx="1">
              <a:schemeClr val="accent1"/>
            </a:lnRef>
            <a:fillRef idx="0">
              <a:schemeClr val="accent1"/>
            </a:fillRef>
            <a:effectRef idx="0">
              <a:schemeClr val="accent1"/>
            </a:effectRef>
            <a:fontRef idx="minor">
              <a:schemeClr val="tx1"/>
            </a:fontRef>
          </p:style>
        </p:cxnSp>
        <p:sp>
          <p:nvSpPr>
            <p:cNvPr id="40" name="Ovaal 27">
              <a:extLst>
                <a:ext uri="{FF2B5EF4-FFF2-40B4-BE49-F238E27FC236}">
                  <a16:creationId xmlns:a16="http://schemas.microsoft.com/office/drawing/2014/main" id="{846F9743-EE3D-9FA4-9F67-3AB4ECB05BF7}"/>
                </a:ext>
              </a:extLst>
            </p:cNvPr>
            <p:cNvSpPr/>
            <p:nvPr/>
          </p:nvSpPr>
          <p:spPr>
            <a:xfrm>
              <a:off x="7984993" y="3378124"/>
              <a:ext cx="72000" cy="72000"/>
            </a:xfrm>
            <a:prstGeom prst="ellipse">
              <a:avLst/>
            </a:prstGeom>
            <a:solidFill>
              <a:srgbClr val="004077"/>
            </a:solidFill>
            <a:ln>
              <a:solidFill>
                <a:srgbClr val="00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100">
                <a:solidFill>
                  <a:srgbClr val="004077"/>
                </a:solidFill>
              </a:endParaRPr>
            </a:p>
          </p:txBody>
        </p:sp>
      </p:grpSp>
      <p:grpSp>
        <p:nvGrpSpPr>
          <p:cNvPr id="9" name="Group 124">
            <a:extLst>
              <a:ext uri="{FF2B5EF4-FFF2-40B4-BE49-F238E27FC236}">
                <a16:creationId xmlns:a16="http://schemas.microsoft.com/office/drawing/2014/main" id="{D66C764D-7E50-EFF9-6260-774981B0D1F7}"/>
              </a:ext>
            </a:extLst>
          </p:cNvPr>
          <p:cNvGrpSpPr/>
          <p:nvPr/>
        </p:nvGrpSpPr>
        <p:grpSpPr>
          <a:xfrm>
            <a:off x="596075" y="3086942"/>
            <a:ext cx="2037855" cy="2913530"/>
            <a:chOff x="8714415" y="1811340"/>
            <a:chExt cx="2153232" cy="1703388"/>
          </a:xfrm>
          <a:solidFill>
            <a:srgbClr val="262526">
              <a:lumMod val="85000"/>
              <a:lumOff val="15000"/>
            </a:srgbClr>
          </a:solidFill>
        </p:grpSpPr>
        <p:sp>
          <p:nvSpPr>
            <p:cNvPr id="27" name="Pentagon 125">
              <a:extLst>
                <a:ext uri="{FF2B5EF4-FFF2-40B4-BE49-F238E27FC236}">
                  <a16:creationId xmlns:a16="http://schemas.microsoft.com/office/drawing/2014/main" id="{D9CF7710-3823-011F-CB9D-C0B0D9CB8517}"/>
                </a:ext>
              </a:extLst>
            </p:cNvPr>
            <p:cNvSpPr/>
            <p:nvPr/>
          </p:nvSpPr>
          <p:spPr>
            <a:xfrm rot="5400000">
              <a:off x="8939337" y="1586418"/>
              <a:ext cx="1703388" cy="2153232"/>
            </a:xfrm>
            <a:prstGeom prst="homePlate">
              <a:avLst>
                <a:gd name="adj" fmla="val 8077"/>
              </a:avLst>
            </a:prstGeom>
            <a:solidFill>
              <a:srgbClr val="1D5986"/>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endParaRPr>
            </a:p>
          </p:txBody>
        </p:sp>
        <p:sp>
          <p:nvSpPr>
            <p:cNvPr id="41" name="Rectangle 126">
              <a:extLst>
                <a:ext uri="{FF2B5EF4-FFF2-40B4-BE49-F238E27FC236}">
                  <a16:creationId xmlns:a16="http://schemas.microsoft.com/office/drawing/2014/main" id="{2F4BA677-21E5-1E51-339B-7FA77E8234A0}"/>
                </a:ext>
              </a:extLst>
            </p:cNvPr>
            <p:cNvSpPr/>
            <p:nvPr/>
          </p:nvSpPr>
          <p:spPr>
            <a:xfrm>
              <a:off x="9099816" y="2327830"/>
              <a:ext cx="1339397" cy="1015663"/>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grpSp>
      <p:pic>
        <p:nvPicPr>
          <p:cNvPr id="42" name="Graphic 41" descr="Roos silhouet">
            <a:extLst>
              <a:ext uri="{FF2B5EF4-FFF2-40B4-BE49-F238E27FC236}">
                <a16:creationId xmlns:a16="http://schemas.microsoft.com/office/drawing/2014/main" id="{D2E07F82-33C4-341C-F991-5A4A7E95C0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500" y="1413778"/>
            <a:ext cx="1380277" cy="1380277"/>
          </a:xfrm>
          <a:prstGeom prst="rect">
            <a:avLst/>
          </a:prstGeom>
        </p:spPr>
      </p:pic>
      <p:sp>
        <p:nvSpPr>
          <p:cNvPr id="43" name="Flowchart: Process 2364">
            <a:extLst>
              <a:ext uri="{FF2B5EF4-FFF2-40B4-BE49-F238E27FC236}">
                <a16:creationId xmlns:a16="http://schemas.microsoft.com/office/drawing/2014/main" id="{39C07CCA-4917-C655-099B-0BEC0FD3BD3C}"/>
              </a:ext>
            </a:extLst>
          </p:cNvPr>
          <p:cNvSpPr/>
          <p:nvPr/>
        </p:nvSpPr>
        <p:spPr>
          <a:xfrm>
            <a:off x="594903" y="1087456"/>
            <a:ext cx="2037856" cy="2590022"/>
          </a:xfrm>
          <a:prstGeom prst="flowChartProcess">
            <a:avLst/>
          </a:prstGeom>
          <a:solidFill>
            <a:srgbClr val="0D0D0D">
              <a:alpha val="30000"/>
            </a:srgbClr>
          </a:solidFill>
          <a:ln w="12700" cap="flat" cmpd="sng" algn="ctr">
            <a:noFill/>
            <a:prstDash val="solid"/>
            <a:miter lim="800000"/>
          </a:ln>
          <a:effectLst/>
        </p:spPr>
        <p:txBody>
          <a:bodyPr rtlCol="0" anchor="ctr"/>
          <a:lstStyle/>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endParaRPr lang="nl-NL" sz="1600" b="1" kern="0" dirty="0">
              <a:solidFill>
                <a:srgbClr val="FFFFFF"/>
              </a:solidFill>
              <a:latin typeface="Arial"/>
              <a:cs typeface="Arial"/>
            </a:endParaRPr>
          </a:p>
          <a:p>
            <a:pPr algn="ctr" defTabSz="914354">
              <a:defRPr/>
            </a:pPr>
            <a:r>
              <a:rPr lang="nl-NL" sz="1600" b="1" kern="0" dirty="0">
                <a:solidFill>
                  <a:srgbClr val="FFFFFF"/>
                </a:solidFill>
                <a:latin typeface="Arial"/>
                <a:cs typeface="Arial"/>
              </a:rPr>
              <a:t>Meetbare doelen</a:t>
            </a:r>
          </a:p>
        </p:txBody>
      </p:sp>
    </p:spTree>
    <p:extLst>
      <p:ext uri="{BB962C8B-B14F-4D97-AF65-F5344CB8AC3E}">
        <p14:creationId xmlns:p14="http://schemas.microsoft.com/office/powerpoint/2010/main" val="786230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96392A5-5BAC-67F9-01D5-6A07CD4A7A93}"/>
              </a:ext>
            </a:extLst>
          </p:cNvPr>
          <p:cNvSpPr>
            <a:spLocks noGrp="1"/>
          </p:cNvSpPr>
          <p:nvPr>
            <p:ph type="sldNum" sz="quarter" idx="11"/>
          </p:nvPr>
        </p:nvSpPr>
        <p:spPr/>
        <p:txBody>
          <a:bodyPr/>
          <a:lstStyle/>
          <a:p>
            <a:fld id="{7F912F1F-F05B-4031-9FEA-BD968544AE47}" type="slidenum">
              <a:rPr lang="nl-NL" smtClean="0"/>
              <a:pPr/>
              <a:t>23</a:t>
            </a:fld>
            <a:endParaRPr lang="nl-NL"/>
          </a:p>
        </p:txBody>
      </p:sp>
      <p:sp>
        <p:nvSpPr>
          <p:cNvPr id="3" name="Titel 1">
            <a:extLst>
              <a:ext uri="{FF2B5EF4-FFF2-40B4-BE49-F238E27FC236}">
                <a16:creationId xmlns:a16="http://schemas.microsoft.com/office/drawing/2014/main" id="{FAEE06B8-6C98-7743-FE9F-ECEF0659F970}"/>
              </a:ext>
            </a:extLst>
          </p:cNvPr>
          <p:cNvSpPr>
            <a:spLocks noGrp="1"/>
          </p:cNvSpPr>
          <p:nvPr>
            <p:ph type="title"/>
          </p:nvPr>
        </p:nvSpPr>
        <p:spPr>
          <a:xfrm>
            <a:off x="550864" y="476250"/>
            <a:ext cx="11090274" cy="454292"/>
          </a:xfrm>
        </p:spPr>
        <p:txBody>
          <a:bodyPr/>
          <a:lstStyle/>
          <a:p>
            <a:r>
              <a:rPr lang="nl-NL" dirty="0"/>
              <a:t>Do - de uitvoering</a:t>
            </a:r>
          </a:p>
        </p:txBody>
      </p:sp>
      <p:grpSp>
        <p:nvGrpSpPr>
          <p:cNvPr id="10" name="Groep 9">
            <a:extLst>
              <a:ext uri="{FF2B5EF4-FFF2-40B4-BE49-F238E27FC236}">
                <a16:creationId xmlns:a16="http://schemas.microsoft.com/office/drawing/2014/main" id="{C6DFD417-2297-9934-EA9D-C9CF511FFE04}"/>
              </a:ext>
            </a:extLst>
          </p:cNvPr>
          <p:cNvGrpSpPr/>
          <p:nvPr/>
        </p:nvGrpSpPr>
        <p:grpSpPr>
          <a:xfrm>
            <a:off x="550864" y="3124650"/>
            <a:ext cx="2051905" cy="4476744"/>
            <a:chOff x="550864" y="3171785"/>
            <a:chExt cx="2051905" cy="4476744"/>
          </a:xfrm>
        </p:grpSpPr>
        <p:sp>
          <p:nvSpPr>
            <p:cNvPr id="22" name="Rectangle 126">
              <a:extLst>
                <a:ext uri="{FF2B5EF4-FFF2-40B4-BE49-F238E27FC236}">
                  <a16:creationId xmlns:a16="http://schemas.microsoft.com/office/drawing/2014/main" id="{06EDC642-7768-B63F-A35F-48683C61E3F2}"/>
                </a:ext>
              </a:extLst>
            </p:cNvPr>
            <p:cNvSpPr/>
            <p:nvPr/>
          </p:nvSpPr>
          <p:spPr>
            <a:xfrm>
              <a:off x="968495" y="4624947"/>
              <a:ext cx="1260927" cy="3023582"/>
            </a:xfrm>
            <a:prstGeom prst="rect">
              <a:avLst/>
            </a:prstGeom>
            <a:no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grpSp>
          <p:nvGrpSpPr>
            <p:cNvPr id="5" name="Group 124">
              <a:extLst>
                <a:ext uri="{FF2B5EF4-FFF2-40B4-BE49-F238E27FC236}">
                  <a16:creationId xmlns:a16="http://schemas.microsoft.com/office/drawing/2014/main" id="{50AEA3D5-75E7-6326-B219-F9517A3BEAB9}"/>
                </a:ext>
              </a:extLst>
            </p:cNvPr>
            <p:cNvGrpSpPr/>
            <p:nvPr/>
          </p:nvGrpSpPr>
          <p:grpSpPr>
            <a:xfrm>
              <a:off x="550864" y="3171785"/>
              <a:ext cx="2051905" cy="2913530"/>
              <a:chOff x="8714415" y="1811340"/>
              <a:chExt cx="2153232" cy="1703388"/>
            </a:xfrm>
            <a:solidFill>
              <a:srgbClr val="6986B1"/>
            </a:solidFill>
          </p:grpSpPr>
          <p:sp>
            <p:nvSpPr>
              <p:cNvPr id="6" name="Pentagon 125">
                <a:extLst>
                  <a:ext uri="{FF2B5EF4-FFF2-40B4-BE49-F238E27FC236}">
                    <a16:creationId xmlns:a16="http://schemas.microsoft.com/office/drawing/2014/main" id="{BB79839E-8C6B-CD6B-64CE-FEA3C645DF3E}"/>
                  </a:ext>
                </a:extLst>
              </p:cNvPr>
              <p:cNvSpPr/>
              <p:nvPr/>
            </p:nvSpPr>
            <p:spPr>
              <a:xfrm rot="5400000">
                <a:off x="8939337" y="1586418"/>
                <a:ext cx="1703388" cy="2153232"/>
              </a:xfrm>
              <a:prstGeom prst="homePlate">
                <a:avLst>
                  <a:gd name="adj" fmla="val 8077"/>
                </a:avLst>
              </a:prstGeom>
              <a:grp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Arial"/>
                </a:endParaRPr>
              </a:p>
            </p:txBody>
          </p:sp>
          <p:sp>
            <p:nvSpPr>
              <p:cNvPr id="7" name="Rectangle 126">
                <a:extLst>
                  <a:ext uri="{FF2B5EF4-FFF2-40B4-BE49-F238E27FC236}">
                    <a16:creationId xmlns:a16="http://schemas.microsoft.com/office/drawing/2014/main" id="{B48CC697-699F-565F-3077-863FA5BA4A13}"/>
                  </a:ext>
                </a:extLst>
              </p:cNvPr>
              <p:cNvSpPr/>
              <p:nvPr/>
            </p:nvSpPr>
            <p:spPr>
              <a:xfrm>
                <a:off x="9099816" y="2327830"/>
                <a:ext cx="1339397" cy="1015663"/>
              </a:xfrm>
              <a:prstGeom prst="rect">
                <a:avLst/>
              </a:prstGeom>
              <a:grpFill/>
            </p:spPr>
            <p:txBody>
              <a:bodyPr wrap="squar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a:ln>
                    <a:noFill/>
                  </a:ln>
                  <a:solidFill>
                    <a:sysClr val="windowText" lastClr="000000"/>
                  </a:solidFill>
                  <a:effectLst/>
                  <a:uLnTx/>
                  <a:uFillTx/>
                  <a:latin typeface="Arial"/>
                  <a:ea typeface="+mn-ea"/>
                  <a:cs typeface="Arial"/>
                </a:endParaRPr>
              </a:p>
            </p:txBody>
          </p:sp>
        </p:grpSp>
      </p:grpSp>
      <p:sp>
        <p:nvSpPr>
          <p:cNvPr id="12" name="Tekstvak 11">
            <a:extLst>
              <a:ext uri="{FF2B5EF4-FFF2-40B4-BE49-F238E27FC236}">
                <a16:creationId xmlns:a16="http://schemas.microsoft.com/office/drawing/2014/main" id="{4BABC3A4-D799-8B0E-7E15-862FFD49E4C9}"/>
              </a:ext>
            </a:extLst>
          </p:cNvPr>
          <p:cNvSpPr txBox="1"/>
          <p:nvPr/>
        </p:nvSpPr>
        <p:spPr>
          <a:xfrm>
            <a:off x="3212713" y="1087456"/>
            <a:ext cx="7490456" cy="4862870"/>
          </a:xfrm>
          <a:prstGeom prst="rect">
            <a:avLst/>
          </a:prstGeom>
          <a:noFill/>
        </p:spPr>
        <p:txBody>
          <a:bodyPr wrap="square">
            <a:spAutoFit/>
          </a:bodyPr>
          <a:lstStyle/>
          <a:p>
            <a:r>
              <a:rPr lang="nl-NL" sz="3200" dirty="0">
                <a:solidFill>
                  <a:srgbClr val="035C96"/>
                </a:solidFill>
              </a:rPr>
              <a:t>Leerwerktrajecten</a:t>
            </a:r>
            <a:br>
              <a:rPr lang="nl-NL" sz="3200" dirty="0">
                <a:solidFill>
                  <a:srgbClr val="035C96"/>
                </a:solidFill>
              </a:rPr>
            </a:br>
            <a:r>
              <a:rPr lang="nl-NL" dirty="0">
                <a:solidFill>
                  <a:schemeClr val="bg1">
                    <a:lumMod val="65000"/>
                  </a:schemeClr>
                </a:solidFill>
              </a:rPr>
              <a:t>Reguliere trajecten op schoonmaak</a:t>
            </a:r>
            <a:br>
              <a:rPr lang="nl-NL" dirty="0">
                <a:solidFill>
                  <a:schemeClr val="bg1">
                    <a:lumMod val="65000"/>
                  </a:schemeClr>
                </a:solidFill>
              </a:rPr>
            </a:br>
            <a:r>
              <a:rPr lang="nl-NL" dirty="0">
                <a:solidFill>
                  <a:schemeClr val="bg1">
                    <a:lumMod val="65000"/>
                  </a:schemeClr>
                </a:solidFill>
              </a:rPr>
              <a:t>Derde leerweg allround Facilitair </a:t>
            </a:r>
            <a:r>
              <a:rPr lang="nl-NL" sz="1200" dirty="0">
                <a:solidFill>
                  <a:schemeClr val="bg1">
                    <a:lumMod val="65000"/>
                  </a:schemeClr>
                </a:solidFill>
              </a:rPr>
              <a:t>statushouders</a:t>
            </a:r>
            <a:endParaRPr lang="nl-NL" dirty="0">
              <a:solidFill>
                <a:schemeClr val="bg1">
                  <a:lumMod val="65000"/>
                </a:schemeClr>
              </a:solidFill>
            </a:endParaRPr>
          </a:p>
          <a:p>
            <a:r>
              <a:rPr lang="nl-NL" dirty="0">
                <a:solidFill>
                  <a:schemeClr val="bg1">
                    <a:lumMod val="65000"/>
                  </a:schemeClr>
                </a:solidFill>
              </a:rPr>
              <a:t>Aspirant-beveiligers </a:t>
            </a:r>
            <a:br>
              <a:rPr lang="nl-NL" dirty="0">
                <a:solidFill>
                  <a:schemeClr val="bg1">
                    <a:lumMod val="65000"/>
                  </a:schemeClr>
                </a:solidFill>
              </a:rPr>
            </a:br>
            <a:r>
              <a:rPr lang="nl-NL" sz="1200" dirty="0">
                <a:solidFill>
                  <a:schemeClr val="bg1">
                    <a:lumMod val="65000"/>
                  </a:schemeClr>
                </a:solidFill>
              </a:rPr>
              <a:t>doorstroom naar volwaardig dienstverband</a:t>
            </a:r>
            <a:br>
              <a:rPr lang="nl-NL" sz="1200" dirty="0">
                <a:solidFill>
                  <a:schemeClr val="bg1">
                    <a:lumMod val="65000"/>
                  </a:schemeClr>
                </a:solidFill>
              </a:rPr>
            </a:br>
            <a:endParaRPr lang="nl-NL" dirty="0">
              <a:solidFill>
                <a:srgbClr val="035C96"/>
              </a:solidFill>
            </a:endParaRPr>
          </a:p>
          <a:p>
            <a:r>
              <a:rPr lang="nl-NL" sz="3200" dirty="0">
                <a:solidFill>
                  <a:srgbClr val="035C96"/>
                </a:solidFill>
              </a:rPr>
              <a:t>Sociale ondernemingen</a:t>
            </a:r>
            <a:br>
              <a:rPr lang="nl-NL" sz="3200" dirty="0">
                <a:solidFill>
                  <a:srgbClr val="035C96"/>
                </a:solidFill>
              </a:rPr>
            </a:br>
            <a:r>
              <a:rPr lang="nl-NL" dirty="0">
                <a:solidFill>
                  <a:schemeClr val="bg1">
                    <a:lumMod val="65000"/>
                  </a:schemeClr>
                </a:solidFill>
              </a:rPr>
              <a:t>Inkopen van producten en uitvoeren van diensten</a:t>
            </a:r>
            <a:br>
              <a:rPr lang="nl-NL" dirty="0">
                <a:solidFill>
                  <a:schemeClr val="bg1">
                    <a:lumMod val="65000"/>
                  </a:schemeClr>
                </a:solidFill>
              </a:rPr>
            </a:br>
            <a:r>
              <a:rPr lang="nl-NL" sz="1200" dirty="0">
                <a:solidFill>
                  <a:schemeClr val="bg1">
                    <a:lumMod val="65000"/>
                  </a:schemeClr>
                </a:solidFill>
              </a:rPr>
              <a:t>Glasbewassing door Stichting Nelis ; Kijk eens op </a:t>
            </a:r>
            <a:r>
              <a:rPr lang="nl-NL" sz="1200" dirty="0" err="1">
                <a:solidFill>
                  <a:schemeClr val="bg1">
                    <a:lumMod val="65000"/>
                  </a:schemeClr>
                </a:solidFill>
              </a:rPr>
              <a:t>Buy</a:t>
            </a:r>
            <a:r>
              <a:rPr lang="nl-NL" sz="1200" dirty="0">
                <a:solidFill>
                  <a:schemeClr val="bg1">
                    <a:lumMod val="65000"/>
                  </a:schemeClr>
                </a:solidFill>
              </a:rPr>
              <a:t> </a:t>
            </a:r>
            <a:r>
              <a:rPr lang="nl-NL" sz="1200" dirty="0" err="1">
                <a:solidFill>
                  <a:schemeClr val="bg1">
                    <a:lumMod val="65000"/>
                  </a:schemeClr>
                </a:solidFill>
              </a:rPr>
              <a:t>Social</a:t>
            </a:r>
            <a:endParaRPr lang="nl-NL" sz="1200" dirty="0">
              <a:solidFill>
                <a:schemeClr val="bg1">
                  <a:lumMod val="65000"/>
                </a:schemeClr>
              </a:solidFill>
            </a:endParaRPr>
          </a:p>
          <a:p>
            <a:pPr lvl="1"/>
            <a:endParaRPr lang="nl-NL" sz="1400" dirty="0">
              <a:solidFill>
                <a:srgbClr val="035C96"/>
              </a:solidFill>
            </a:endParaRPr>
          </a:p>
          <a:p>
            <a:r>
              <a:rPr lang="nl-NL" sz="3200" dirty="0">
                <a:solidFill>
                  <a:srgbClr val="035C96"/>
                </a:solidFill>
              </a:rPr>
              <a:t>Lokale werkgelegenheid</a:t>
            </a:r>
            <a:br>
              <a:rPr lang="nl-NL" sz="3200" dirty="0">
                <a:solidFill>
                  <a:srgbClr val="035C96"/>
                </a:solidFill>
              </a:rPr>
            </a:br>
            <a:r>
              <a:rPr lang="nl-NL" sz="1800" dirty="0">
                <a:solidFill>
                  <a:schemeClr val="bg1">
                    <a:lumMod val="65000"/>
                  </a:schemeClr>
                </a:solidFill>
              </a:rPr>
              <a:t>Samenwerken met gemeente en sociale wijkteams</a:t>
            </a:r>
          </a:p>
          <a:p>
            <a:endParaRPr lang="nl-NL" dirty="0">
              <a:solidFill>
                <a:schemeClr val="bg1">
                  <a:lumMod val="65000"/>
                </a:schemeClr>
              </a:solidFill>
            </a:endParaRPr>
          </a:p>
          <a:p>
            <a:r>
              <a:rPr lang="nl-NL" sz="3200" dirty="0">
                <a:solidFill>
                  <a:srgbClr val="035C96"/>
                </a:solidFill>
              </a:rPr>
              <a:t>ISV </a:t>
            </a:r>
            <a:br>
              <a:rPr lang="nl-NL" sz="3200" dirty="0">
                <a:solidFill>
                  <a:srgbClr val="035C96"/>
                </a:solidFill>
              </a:rPr>
            </a:br>
            <a:r>
              <a:rPr lang="nl-NL" sz="1800" dirty="0">
                <a:solidFill>
                  <a:schemeClr val="bg1">
                    <a:lumMod val="65000"/>
                  </a:schemeClr>
                </a:solidFill>
              </a:rPr>
              <a:t>Ketenverantwoordelijkheid &amp; Internationale sociale voorwaarden</a:t>
            </a:r>
          </a:p>
        </p:txBody>
      </p:sp>
      <p:pic>
        <p:nvPicPr>
          <p:cNvPr id="9" name="Graphic 8" descr="Doel silhouet">
            <a:extLst>
              <a:ext uri="{FF2B5EF4-FFF2-40B4-BE49-F238E27FC236}">
                <a16:creationId xmlns:a16="http://schemas.microsoft.com/office/drawing/2014/main" id="{6815FA86-6A45-0FC8-7CC0-16DA0D59D1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620" y="1303534"/>
            <a:ext cx="1478393" cy="1448124"/>
          </a:xfrm>
          <a:prstGeom prst="rect">
            <a:avLst/>
          </a:prstGeom>
        </p:spPr>
      </p:pic>
      <p:sp>
        <p:nvSpPr>
          <p:cNvPr id="11" name="Flowchart: Process 2364">
            <a:extLst>
              <a:ext uri="{FF2B5EF4-FFF2-40B4-BE49-F238E27FC236}">
                <a16:creationId xmlns:a16="http://schemas.microsoft.com/office/drawing/2014/main" id="{C64CD1DD-1DC3-660C-BF41-5C753EA8FFC3}"/>
              </a:ext>
            </a:extLst>
          </p:cNvPr>
          <p:cNvSpPr/>
          <p:nvPr/>
        </p:nvSpPr>
        <p:spPr>
          <a:xfrm>
            <a:off x="550866" y="1125164"/>
            <a:ext cx="2051906" cy="2590022"/>
          </a:xfrm>
          <a:prstGeom prst="flowChartProcess">
            <a:avLst/>
          </a:prstGeom>
          <a:solidFill>
            <a:srgbClr val="0D0D0D">
              <a:alpha val="30000"/>
            </a:srgbClr>
          </a:solidFill>
          <a:ln w="12700" cap="flat" cmpd="sng" algn="ctr">
            <a:noFill/>
            <a:prstDash val="solid"/>
            <a:miter lim="800000"/>
          </a:ln>
          <a:effectLst/>
        </p:spPr>
        <p:txBody>
          <a:bodyPr rtlCol="0" anchor="ctr"/>
          <a:lstStyle/>
          <a:p>
            <a:pPr algn="ctr" defTabSz="914354">
              <a:defRPr/>
            </a:pPr>
            <a:endParaRPr lang="en-US" sz="1600" b="1" kern="0" dirty="0">
              <a:solidFill>
                <a:srgbClr val="FFFFFF"/>
              </a:solidFill>
              <a:latin typeface="Arial"/>
              <a:cs typeface="Arial"/>
            </a:endParaRPr>
          </a:p>
          <a:p>
            <a:pPr algn="ctr" defTabSz="914354">
              <a:defRPr/>
            </a:pPr>
            <a:endParaRPr lang="en-US" sz="1600" b="1" kern="0" dirty="0">
              <a:solidFill>
                <a:srgbClr val="FFFFFF"/>
              </a:solidFill>
              <a:latin typeface="Arial"/>
              <a:cs typeface="Arial"/>
            </a:endParaRPr>
          </a:p>
          <a:p>
            <a:pPr algn="ctr" defTabSz="914354">
              <a:defRPr/>
            </a:pPr>
            <a:endParaRPr lang="en-US" sz="1600" b="1" kern="0" dirty="0">
              <a:solidFill>
                <a:srgbClr val="FFFFFF"/>
              </a:solidFill>
              <a:latin typeface="Arial"/>
              <a:cs typeface="Arial"/>
            </a:endParaRPr>
          </a:p>
          <a:p>
            <a:pPr algn="ctr" defTabSz="914354">
              <a:defRPr/>
            </a:pPr>
            <a:endParaRPr lang="en-US" sz="1600" b="1" kern="0" dirty="0">
              <a:solidFill>
                <a:srgbClr val="FFFFFF"/>
              </a:solidFill>
              <a:latin typeface="Arial"/>
              <a:cs typeface="Arial"/>
            </a:endParaRPr>
          </a:p>
          <a:p>
            <a:pPr algn="ctr" defTabSz="914354">
              <a:defRPr/>
            </a:pPr>
            <a:endParaRPr lang="en-US" sz="1600" b="1" kern="0" dirty="0">
              <a:solidFill>
                <a:srgbClr val="FFFFFF"/>
              </a:solidFill>
              <a:latin typeface="Arial"/>
              <a:cs typeface="Arial"/>
            </a:endParaRPr>
          </a:p>
          <a:p>
            <a:pPr algn="ctr" defTabSz="914354">
              <a:defRPr/>
            </a:pPr>
            <a:endParaRPr lang="en-US" sz="1600" b="1" kern="0" dirty="0">
              <a:solidFill>
                <a:srgbClr val="FFFFFF"/>
              </a:solidFill>
              <a:latin typeface="Arial"/>
              <a:cs typeface="Arial"/>
            </a:endParaRPr>
          </a:p>
          <a:p>
            <a:pPr algn="ctr" defTabSz="914354">
              <a:defRPr/>
            </a:pPr>
            <a:endParaRPr lang="en-US" sz="1600" b="1" kern="0" dirty="0">
              <a:solidFill>
                <a:srgbClr val="FFFFFF"/>
              </a:solidFill>
              <a:latin typeface="Arial"/>
              <a:cs typeface="Arial"/>
            </a:endParaRPr>
          </a:p>
          <a:p>
            <a:pPr algn="ctr" defTabSz="914354">
              <a:defRPr/>
            </a:pPr>
            <a:endParaRPr lang="en-US" sz="1600" b="1" kern="0" dirty="0">
              <a:solidFill>
                <a:srgbClr val="FFFFFF"/>
              </a:solidFill>
              <a:latin typeface="Arial"/>
              <a:cs typeface="Arial"/>
            </a:endParaRPr>
          </a:p>
          <a:p>
            <a:pPr algn="ctr" defTabSz="914354">
              <a:defRPr/>
            </a:pPr>
            <a:r>
              <a:rPr lang="en-US" sz="1600" b="1" kern="0" dirty="0">
                <a:solidFill>
                  <a:srgbClr val="FFFFFF"/>
                </a:solidFill>
                <a:latin typeface="Arial"/>
                <a:cs typeface="Arial"/>
              </a:rPr>
              <a:t>Nader in te </a:t>
            </a:r>
            <a:r>
              <a:rPr lang="en-US" sz="1600" b="1" kern="0" dirty="0" err="1">
                <a:solidFill>
                  <a:srgbClr val="FFFFFF"/>
                </a:solidFill>
                <a:latin typeface="Arial"/>
                <a:cs typeface="Arial"/>
              </a:rPr>
              <a:t>vullen</a:t>
            </a:r>
            <a:r>
              <a:rPr lang="en-US" sz="1600" b="1" kern="0" dirty="0">
                <a:solidFill>
                  <a:srgbClr val="FFFFFF"/>
                </a:solidFill>
                <a:latin typeface="Arial"/>
                <a:cs typeface="Arial"/>
              </a:rPr>
              <a:t> </a:t>
            </a:r>
            <a:r>
              <a:rPr lang="en-US" sz="1600" b="1" kern="0" dirty="0" err="1">
                <a:solidFill>
                  <a:srgbClr val="FFFFFF"/>
                </a:solidFill>
                <a:latin typeface="Arial"/>
                <a:cs typeface="Arial"/>
              </a:rPr>
              <a:t>doelen</a:t>
            </a:r>
            <a:endParaRPr lang="en-US" sz="1600" b="1" kern="0" dirty="0">
              <a:solidFill>
                <a:srgbClr val="FFFFFF"/>
              </a:solidFill>
              <a:latin typeface="Arial"/>
              <a:cs typeface="Arial"/>
            </a:endParaRPr>
          </a:p>
        </p:txBody>
      </p:sp>
    </p:spTree>
    <p:extLst>
      <p:ext uri="{BB962C8B-B14F-4D97-AF65-F5344CB8AC3E}">
        <p14:creationId xmlns:p14="http://schemas.microsoft.com/office/powerpoint/2010/main" val="1716453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6501E-C19E-BAEF-C1FE-16143A27D0AF}"/>
              </a:ext>
            </a:extLst>
          </p:cNvPr>
          <p:cNvSpPr>
            <a:spLocks noGrp="1"/>
          </p:cNvSpPr>
          <p:nvPr>
            <p:ph type="title"/>
          </p:nvPr>
        </p:nvSpPr>
        <p:spPr/>
        <p:txBody>
          <a:bodyPr/>
          <a:lstStyle/>
          <a:p>
            <a:r>
              <a:rPr lang="nl-NL" dirty="0">
                <a:latin typeface="Museo Sans 500" panose="020B0604020202020204" charset="0"/>
              </a:rPr>
              <a:t>Check - meten is weten</a:t>
            </a:r>
            <a:endParaRPr lang="nl-NL" dirty="0"/>
          </a:p>
        </p:txBody>
      </p:sp>
      <p:sp>
        <p:nvSpPr>
          <p:cNvPr id="4" name="Tijdelijke aanduiding voor dianummer 3">
            <a:extLst>
              <a:ext uri="{FF2B5EF4-FFF2-40B4-BE49-F238E27FC236}">
                <a16:creationId xmlns:a16="http://schemas.microsoft.com/office/drawing/2014/main" id="{6FC6E389-7D07-B955-5E07-A0AC3EDF8717}"/>
              </a:ext>
            </a:extLst>
          </p:cNvPr>
          <p:cNvSpPr>
            <a:spLocks noGrp="1"/>
          </p:cNvSpPr>
          <p:nvPr>
            <p:ph type="sldNum" sz="quarter" idx="11"/>
          </p:nvPr>
        </p:nvSpPr>
        <p:spPr/>
        <p:txBody>
          <a:bodyPr/>
          <a:lstStyle/>
          <a:p>
            <a:fld id="{7F912F1F-F05B-4031-9FEA-BD968544AE47}" type="slidenum">
              <a:rPr lang="nl-NL" smtClean="0"/>
              <a:pPr/>
              <a:t>24</a:t>
            </a:fld>
            <a:endParaRPr lang="nl-NL"/>
          </a:p>
        </p:txBody>
      </p:sp>
      <p:sp>
        <p:nvSpPr>
          <p:cNvPr id="9" name="TextBox 8">
            <a:extLst>
              <a:ext uri="{FF2B5EF4-FFF2-40B4-BE49-F238E27FC236}">
                <a16:creationId xmlns:a16="http://schemas.microsoft.com/office/drawing/2014/main" id="{5E7EA972-CDF7-D770-E484-7B47CEF85BC8}"/>
              </a:ext>
            </a:extLst>
          </p:cNvPr>
          <p:cNvSpPr txBox="1"/>
          <p:nvPr/>
        </p:nvSpPr>
        <p:spPr>
          <a:xfrm>
            <a:off x="1924617" y="4186819"/>
            <a:ext cx="2972896" cy="738664"/>
          </a:xfrm>
          <a:prstGeom prst="rect">
            <a:avLst/>
          </a:prstGeom>
          <a:noFill/>
        </p:spPr>
        <p:txBody>
          <a:bodyPr wrap="square" rtlCol="0">
            <a:spAutoFit/>
          </a:bodyPr>
          <a:lstStyle/>
          <a:p>
            <a:pPr algn="ctr"/>
            <a:r>
              <a:rPr lang="en-GB" sz="2400" b="1" dirty="0">
                <a:solidFill>
                  <a:srgbClr val="094879"/>
                </a:solidFill>
              </a:rPr>
              <a:t>SROI-</a:t>
            </a:r>
            <a:r>
              <a:rPr lang="en-GB" sz="2400" b="1" dirty="0" err="1">
                <a:solidFill>
                  <a:srgbClr val="094879"/>
                </a:solidFill>
              </a:rPr>
              <a:t>medewerkers</a:t>
            </a:r>
            <a:br>
              <a:rPr lang="en-GB" dirty="0">
                <a:solidFill>
                  <a:srgbClr val="094879"/>
                </a:solidFill>
              </a:rPr>
            </a:br>
            <a:r>
              <a:rPr lang="en-GB" dirty="0">
                <a:solidFill>
                  <a:srgbClr val="094879"/>
                </a:solidFill>
              </a:rPr>
              <a:t>ten </a:t>
            </a:r>
            <a:r>
              <a:rPr lang="en-GB" dirty="0" err="1">
                <a:solidFill>
                  <a:srgbClr val="094879"/>
                </a:solidFill>
              </a:rPr>
              <a:t>opzichte</a:t>
            </a:r>
            <a:r>
              <a:rPr lang="en-GB" dirty="0">
                <a:solidFill>
                  <a:srgbClr val="094879"/>
                </a:solidFill>
              </a:rPr>
              <a:t> van </a:t>
            </a:r>
            <a:r>
              <a:rPr lang="en-GB" dirty="0" err="1">
                <a:solidFill>
                  <a:srgbClr val="094879"/>
                </a:solidFill>
              </a:rPr>
              <a:t>totale</a:t>
            </a:r>
            <a:r>
              <a:rPr lang="en-GB" dirty="0">
                <a:solidFill>
                  <a:srgbClr val="094879"/>
                </a:solidFill>
              </a:rPr>
              <a:t> </a:t>
            </a:r>
            <a:r>
              <a:rPr lang="en-GB" dirty="0" err="1">
                <a:solidFill>
                  <a:srgbClr val="094879"/>
                </a:solidFill>
              </a:rPr>
              <a:t>inzet</a:t>
            </a:r>
            <a:endParaRPr lang="en-GB" dirty="0">
              <a:solidFill>
                <a:srgbClr val="094879"/>
              </a:solidFill>
            </a:endParaRPr>
          </a:p>
        </p:txBody>
      </p:sp>
      <p:sp>
        <p:nvSpPr>
          <p:cNvPr id="12" name="TextBox 9">
            <a:extLst>
              <a:ext uri="{FF2B5EF4-FFF2-40B4-BE49-F238E27FC236}">
                <a16:creationId xmlns:a16="http://schemas.microsoft.com/office/drawing/2014/main" id="{3298F255-C6C3-ED41-258F-F68B777B5451}"/>
              </a:ext>
            </a:extLst>
          </p:cNvPr>
          <p:cNvSpPr txBox="1"/>
          <p:nvPr/>
        </p:nvSpPr>
        <p:spPr>
          <a:xfrm>
            <a:off x="3282285" y="1863673"/>
            <a:ext cx="814278" cy="461665"/>
          </a:xfrm>
          <a:prstGeom prst="rect">
            <a:avLst/>
          </a:prstGeom>
          <a:noFill/>
        </p:spPr>
        <p:txBody>
          <a:bodyPr wrap="square" rtlCol="0">
            <a:spAutoFit/>
          </a:bodyPr>
          <a:lstStyle/>
          <a:p>
            <a:pPr algn="ctr"/>
            <a:r>
              <a:rPr lang="en-GB" sz="2400" b="1" dirty="0">
                <a:solidFill>
                  <a:srgbClr val="094879"/>
                </a:solidFill>
              </a:rPr>
              <a:t>8,4%</a:t>
            </a:r>
          </a:p>
        </p:txBody>
      </p:sp>
      <p:grpSp>
        <p:nvGrpSpPr>
          <p:cNvPr id="13" name="Group 7">
            <a:extLst>
              <a:ext uri="{FF2B5EF4-FFF2-40B4-BE49-F238E27FC236}">
                <a16:creationId xmlns:a16="http://schemas.microsoft.com/office/drawing/2014/main" id="{AF7E7C2C-DBEF-2290-4C89-F18AA194EA6D}"/>
              </a:ext>
            </a:extLst>
          </p:cNvPr>
          <p:cNvGrpSpPr/>
          <p:nvPr/>
        </p:nvGrpSpPr>
        <p:grpSpPr>
          <a:xfrm>
            <a:off x="1924617" y="2353274"/>
            <a:ext cx="2972898" cy="3187352"/>
            <a:chOff x="5663965" y="2376321"/>
            <a:chExt cx="3483145" cy="3684707"/>
          </a:xfrm>
        </p:grpSpPr>
        <p:grpSp>
          <p:nvGrpSpPr>
            <p:cNvPr id="14" name="Group 6">
              <a:extLst>
                <a:ext uri="{FF2B5EF4-FFF2-40B4-BE49-F238E27FC236}">
                  <a16:creationId xmlns:a16="http://schemas.microsoft.com/office/drawing/2014/main" id="{5CF316A3-55E9-6337-58B5-0E49F21A6B88}"/>
                </a:ext>
              </a:extLst>
            </p:cNvPr>
            <p:cNvGrpSpPr/>
            <p:nvPr/>
          </p:nvGrpSpPr>
          <p:grpSpPr>
            <a:xfrm>
              <a:off x="5663965" y="2376321"/>
              <a:ext cx="3483145" cy="3684707"/>
              <a:chOff x="4644790" y="2212852"/>
              <a:chExt cx="3483145" cy="3684707"/>
            </a:xfrm>
          </p:grpSpPr>
          <p:sp>
            <p:nvSpPr>
              <p:cNvPr id="24" name="Block Arc 1">
                <a:extLst>
                  <a:ext uri="{FF2B5EF4-FFF2-40B4-BE49-F238E27FC236}">
                    <a16:creationId xmlns:a16="http://schemas.microsoft.com/office/drawing/2014/main" id="{D4151683-11C8-4170-35E3-16C8CFA85609}"/>
                  </a:ext>
                </a:extLst>
              </p:cNvPr>
              <p:cNvSpPr/>
              <p:nvPr/>
            </p:nvSpPr>
            <p:spPr>
              <a:xfrm>
                <a:off x="4644792" y="2212852"/>
                <a:ext cx="3483143" cy="3684707"/>
              </a:xfrm>
              <a:prstGeom prst="blockArc">
                <a:avLst/>
              </a:prstGeom>
              <a:solidFill>
                <a:srgbClr val="094879"/>
              </a:solidFill>
              <a:ln w="28575" cap="flat" cmpd="sng" algn="ctr">
                <a:solidFill>
                  <a:schemeClr val="bg1">
                    <a:lumMod val="65000"/>
                  </a:schemeClr>
                </a:solidFill>
                <a:prstDash val="solid"/>
                <a:miter lim="800000"/>
              </a:ln>
              <a:effectLst/>
            </p:spPr>
            <p:txBody>
              <a:bodyPr lIns="182875" tIns="45719" rIns="182875" bIns="45719" rtlCol="0" anchor="ctr"/>
              <a:lstStyle/>
              <a:p>
                <a:pPr marL="171450" marR="0" indent="-171450" algn="ctr" defTabSz="914354" rtl="0" eaLnBrk="1" fontAlgn="auto" latinLnBrk="0" hangingPunct="1">
                  <a:lnSpc>
                    <a:spcPct val="120000"/>
                  </a:lnSpc>
                  <a:spcBef>
                    <a:spcPts val="0"/>
                  </a:spcBef>
                  <a:spcAft>
                    <a:spcPts val="0"/>
                  </a:spcAft>
                  <a:buClrTx/>
                  <a:buSzTx/>
                  <a:buFont typeface="Arial" panose="020B0604020202020204" pitchFamily="34" charset="0"/>
                  <a:buChar char="•"/>
                  <a:tabLst/>
                </a:pPr>
                <a:endParaRPr kumimoji="0" lang="nl-NL" sz="1800" b="0" i="0" u="none" strike="noStrike" kern="1200" cap="none" spc="0" normalizeH="0" baseline="0" noProof="0">
                  <a:ln>
                    <a:noFill/>
                  </a:ln>
                  <a:solidFill>
                    <a:prstClr val="white"/>
                  </a:solidFill>
                  <a:effectLst/>
                  <a:uLnTx/>
                  <a:uFillTx/>
                  <a:latin typeface="Arial"/>
                  <a:ea typeface="+mn-ea"/>
                  <a:cs typeface="Arial"/>
                </a:endParaRPr>
              </a:p>
            </p:txBody>
          </p:sp>
          <p:sp>
            <p:nvSpPr>
              <p:cNvPr id="25" name="Block Arc 2">
                <a:extLst>
                  <a:ext uri="{FF2B5EF4-FFF2-40B4-BE49-F238E27FC236}">
                    <a16:creationId xmlns:a16="http://schemas.microsoft.com/office/drawing/2014/main" id="{014B1152-787A-D82C-B6CA-EAE5E1000E5A}"/>
                  </a:ext>
                </a:extLst>
              </p:cNvPr>
              <p:cNvSpPr>
                <a:spLocks/>
              </p:cNvSpPr>
              <p:nvPr/>
            </p:nvSpPr>
            <p:spPr>
              <a:xfrm>
                <a:off x="4644790" y="2212852"/>
                <a:ext cx="3483143" cy="3684707"/>
              </a:xfrm>
              <a:prstGeom prst="blockArc">
                <a:avLst>
                  <a:gd name="adj1" fmla="val 16472979"/>
                  <a:gd name="adj2" fmla="val 0"/>
                  <a:gd name="adj3" fmla="val 25000"/>
                </a:avLst>
              </a:prstGeom>
              <a:solidFill>
                <a:schemeClr val="bg1">
                  <a:lumMod val="85000"/>
                </a:schemeClr>
              </a:solidFill>
              <a:ln w="31750" cap="flat" cmpd="sng" algn="ctr">
                <a:noFill/>
                <a:prstDash val="solid"/>
                <a:miter lim="800000"/>
              </a:ln>
              <a:effectLst/>
            </p:spPr>
            <p:txBody>
              <a:bodyPr lIns="182875" tIns="45719" rIns="182875" bIns="45719" rtlCol="0" anchor="ctr"/>
              <a:lstStyle/>
              <a:p>
                <a:pPr marL="171450" marR="0" indent="-171450" algn="ctr" defTabSz="914354" rtl="0" eaLnBrk="1" fontAlgn="auto" latinLnBrk="0" hangingPunct="1">
                  <a:lnSpc>
                    <a:spcPct val="120000"/>
                  </a:lnSpc>
                  <a:spcBef>
                    <a:spcPts val="0"/>
                  </a:spcBef>
                  <a:spcAft>
                    <a:spcPts val="0"/>
                  </a:spcAft>
                  <a:buClrTx/>
                  <a:buSzTx/>
                  <a:buFont typeface="Arial" panose="020B0604020202020204" pitchFamily="34" charset="0"/>
                  <a:buChar char="•"/>
                  <a:tabLst/>
                </a:pPr>
                <a:endParaRPr kumimoji="0" lang="nl-NL" sz="1800" b="0" i="0" u="none" strike="noStrike" kern="1200" cap="none" spc="0" normalizeH="0" baseline="0" noProof="0">
                  <a:ln>
                    <a:noFill/>
                  </a:ln>
                  <a:solidFill>
                    <a:prstClr val="white"/>
                  </a:solidFill>
                  <a:effectLst/>
                  <a:uLnTx/>
                  <a:uFillTx/>
                  <a:latin typeface="Arial"/>
                  <a:ea typeface="+mn-ea"/>
                  <a:cs typeface="Arial"/>
                </a:endParaRPr>
              </a:p>
            </p:txBody>
          </p:sp>
        </p:grpSp>
        <p:sp>
          <p:nvSpPr>
            <p:cNvPr id="23" name="Isosceles Triangle 12">
              <a:extLst>
                <a:ext uri="{FF2B5EF4-FFF2-40B4-BE49-F238E27FC236}">
                  <a16:creationId xmlns:a16="http://schemas.microsoft.com/office/drawing/2014/main" id="{7DCA990F-37DF-41C4-3075-FBA08E704D1E}"/>
                </a:ext>
              </a:extLst>
            </p:cNvPr>
            <p:cNvSpPr/>
            <p:nvPr/>
          </p:nvSpPr>
          <p:spPr>
            <a:xfrm rot="379897">
              <a:off x="7357078" y="2397791"/>
              <a:ext cx="176059" cy="1842353"/>
            </a:xfrm>
            <a:prstGeom prst="triangle">
              <a:avLst/>
            </a:prstGeom>
            <a:solidFill>
              <a:schemeClr val="tx2"/>
            </a:solidFill>
            <a:ln w="0" cap="flat" cmpd="sng" algn="ctr">
              <a:noFill/>
              <a:prstDash val="solid"/>
              <a:miter lim="800000"/>
            </a:ln>
            <a:effectLst/>
          </p:spPr>
          <p:txBody>
            <a:bodyPr lIns="182875" tIns="45719" rIns="182875" bIns="45719" rtlCol="0" anchor="ctr"/>
            <a:lstStyle/>
            <a:p>
              <a:pPr marL="171450" marR="0" indent="-171450" algn="ctr" defTabSz="914354" rtl="0" eaLnBrk="1" fontAlgn="auto" latinLnBrk="0" hangingPunct="1">
                <a:lnSpc>
                  <a:spcPct val="120000"/>
                </a:lnSpc>
                <a:spcBef>
                  <a:spcPts val="0"/>
                </a:spcBef>
                <a:spcAft>
                  <a:spcPts val="0"/>
                </a:spcAft>
                <a:buClrTx/>
                <a:buSzTx/>
                <a:buFont typeface="Arial" panose="020B0604020202020204" pitchFamily="34" charset="0"/>
                <a:buChar char="•"/>
                <a:tabLst/>
              </a:pPr>
              <a:endParaRPr kumimoji="0" lang="nl-NL" sz="1800" b="0" i="0" u="none" strike="noStrike" kern="1200" cap="none" spc="0" normalizeH="0" baseline="0" noProof="0">
                <a:ln>
                  <a:noFill/>
                </a:ln>
                <a:solidFill>
                  <a:prstClr val="white"/>
                </a:solidFill>
                <a:effectLst/>
                <a:uLnTx/>
                <a:uFillTx/>
                <a:latin typeface="Arial"/>
                <a:ea typeface="+mn-ea"/>
                <a:cs typeface="Arial"/>
              </a:endParaRPr>
            </a:p>
          </p:txBody>
        </p:sp>
      </p:grpSp>
      <p:sp>
        <p:nvSpPr>
          <p:cNvPr id="26" name="TextBox 9">
            <a:extLst>
              <a:ext uri="{FF2B5EF4-FFF2-40B4-BE49-F238E27FC236}">
                <a16:creationId xmlns:a16="http://schemas.microsoft.com/office/drawing/2014/main" id="{B5F3276E-B37E-AA18-4A0E-84F4F3E7CDEF}"/>
              </a:ext>
            </a:extLst>
          </p:cNvPr>
          <p:cNvSpPr txBox="1"/>
          <p:nvPr/>
        </p:nvSpPr>
        <p:spPr>
          <a:xfrm>
            <a:off x="4880336" y="3638991"/>
            <a:ext cx="814278" cy="461665"/>
          </a:xfrm>
          <a:prstGeom prst="rect">
            <a:avLst/>
          </a:prstGeom>
          <a:noFill/>
        </p:spPr>
        <p:txBody>
          <a:bodyPr wrap="square" rtlCol="0">
            <a:spAutoFit/>
          </a:bodyPr>
          <a:lstStyle/>
          <a:p>
            <a:pPr algn="ctr"/>
            <a:r>
              <a:rPr lang="en-GB" sz="2400" b="1" dirty="0">
                <a:solidFill>
                  <a:srgbClr val="094879"/>
                </a:solidFill>
              </a:rPr>
              <a:t>15%</a:t>
            </a:r>
          </a:p>
        </p:txBody>
      </p:sp>
      <p:sp>
        <p:nvSpPr>
          <p:cNvPr id="27" name="TextBox 8">
            <a:extLst>
              <a:ext uri="{FF2B5EF4-FFF2-40B4-BE49-F238E27FC236}">
                <a16:creationId xmlns:a16="http://schemas.microsoft.com/office/drawing/2014/main" id="{CBC2AE14-7D01-EB35-81DD-C376075509E4}"/>
              </a:ext>
            </a:extLst>
          </p:cNvPr>
          <p:cNvSpPr txBox="1"/>
          <p:nvPr/>
        </p:nvSpPr>
        <p:spPr>
          <a:xfrm>
            <a:off x="6892735" y="4159593"/>
            <a:ext cx="2972896" cy="738664"/>
          </a:xfrm>
          <a:prstGeom prst="rect">
            <a:avLst/>
          </a:prstGeom>
          <a:noFill/>
        </p:spPr>
        <p:txBody>
          <a:bodyPr wrap="square" rtlCol="0">
            <a:spAutoFit/>
          </a:bodyPr>
          <a:lstStyle/>
          <a:p>
            <a:pPr algn="ctr"/>
            <a:r>
              <a:rPr lang="en-GB" sz="2400" b="1" dirty="0" err="1">
                <a:solidFill>
                  <a:srgbClr val="094879"/>
                </a:solidFill>
              </a:rPr>
              <a:t>Stagiairs</a:t>
            </a:r>
            <a:br>
              <a:rPr lang="en-GB" dirty="0">
                <a:solidFill>
                  <a:srgbClr val="094879"/>
                </a:solidFill>
              </a:rPr>
            </a:br>
            <a:r>
              <a:rPr lang="en-GB" dirty="0" err="1">
                <a:solidFill>
                  <a:srgbClr val="094879"/>
                </a:solidFill>
              </a:rPr>
              <a:t>binnen</a:t>
            </a:r>
            <a:r>
              <a:rPr lang="en-GB" dirty="0">
                <a:solidFill>
                  <a:srgbClr val="094879"/>
                </a:solidFill>
              </a:rPr>
              <a:t> 5 </a:t>
            </a:r>
            <a:r>
              <a:rPr lang="en-GB" dirty="0" err="1">
                <a:solidFill>
                  <a:srgbClr val="094879"/>
                </a:solidFill>
              </a:rPr>
              <a:t>jaar</a:t>
            </a:r>
            <a:endParaRPr lang="en-GB" dirty="0">
              <a:solidFill>
                <a:srgbClr val="094879"/>
              </a:solidFill>
            </a:endParaRPr>
          </a:p>
        </p:txBody>
      </p:sp>
      <p:sp>
        <p:nvSpPr>
          <p:cNvPr id="28" name="TextBox 9">
            <a:extLst>
              <a:ext uri="{FF2B5EF4-FFF2-40B4-BE49-F238E27FC236}">
                <a16:creationId xmlns:a16="http://schemas.microsoft.com/office/drawing/2014/main" id="{EA36590A-69C2-641D-3079-43ACCC91705E}"/>
              </a:ext>
            </a:extLst>
          </p:cNvPr>
          <p:cNvSpPr txBox="1"/>
          <p:nvPr/>
        </p:nvSpPr>
        <p:spPr>
          <a:xfrm>
            <a:off x="6471419" y="2434634"/>
            <a:ext cx="814278" cy="461665"/>
          </a:xfrm>
          <a:prstGeom prst="rect">
            <a:avLst/>
          </a:prstGeom>
          <a:noFill/>
        </p:spPr>
        <p:txBody>
          <a:bodyPr wrap="square" rtlCol="0">
            <a:spAutoFit/>
          </a:bodyPr>
          <a:lstStyle/>
          <a:p>
            <a:pPr algn="ctr"/>
            <a:r>
              <a:rPr lang="en-GB" sz="2400" b="1" dirty="0">
                <a:solidFill>
                  <a:srgbClr val="094879"/>
                </a:solidFill>
              </a:rPr>
              <a:t>10</a:t>
            </a:r>
          </a:p>
        </p:txBody>
      </p:sp>
      <p:grpSp>
        <p:nvGrpSpPr>
          <p:cNvPr id="29" name="Group 6">
            <a:extLst>
              <a:ext uri="{FF2B5EF4-FFF2-40B4-BE49-F238E27FC236}">
                <a16:creationId xmlns:a16="http://schemas.microsoft.com/office/drawing/2014/main" id="{52FDE996-AF89-1D4C-F356-2455FBD7AE30}"/>
              </a:ext>
            </a:extLst>
          </p:cNvPr>
          <p:cNvGrpSpPr/>
          <p:nvPr/>
        </p:nvGrpSpPr>
        <p:grpSpPr>
          <a:xfrm>
            <a:off x="6755807" y="2340249"/>
            <a:ext cx="2972898" cy="3187352"/>
            <a:chOff x="4644790" y="2212852"/>
            <a:chExt cx="3483145" cy="3684707"/>
          </a:xfrm>
        </p:grpSpPr>
        <p:sp>
          <p:nvSpPr>
            <p:cNvPr id="30" name="Block Arc 1">
              <a:extLst>
                <a:ext uri="{FF2B5EF4-FFF2-40B4-BE49-F238E27FC236}">
                  <a16:creationId xmlns:a16="http://schemas.microsoft.com/office/drawing/2014/main" id="{C257BFC9-55FB-E1D6-68D2-D4881FB67E5B}"/>
                </a:ext>
              </a:extLst>
            </p:cNvPr>
            <p:cNvSpPr/>
            <p:nvPr/>
          </p:nvSpPr>
          <p:spPr>
            <a:xfrm>
              <a:off x="4644792" y="2212852"/>
              <a:ext cx="3483143" cy="3684707"/>
            </a:xfrm>
            <a:prstGeom prst="blockArc">
              <a:avLst/>
            </a:prstGeom>
            <a:solidFill>
              <a:srgbClr val="094879"/>
            </a:solidFill>
            <a:ln w="28575" cap="flat" cmpd="sng" algn="ctr">
              <a:solidFill>
                <a:schemeClr val="bg1">
                  <a:lumMod val="65000"/>
                </a:schemeClr>
              </a:solidFill>
              <a:prstDash val="solid"/>
              <a:miter lim="800000"/>
            </a:ln>
            <a:effectLst/>
          </p:spPr>
          <p:txBody>
            <a:bodyPr lIns="182875" tIns="45719" rIns="182875" bIns="45719" rtlCol="0" anchor="ctr"/>
            <a:lstStyle/>
            <a:p>
              <a:pPr marL="171450" marR="0" indent="-171450" algn="ctr" defTabSz="914354" rtl="0" eaLnBrk="1" fontAlgn="auto" latinLnBrk="0" hangingPunct="1">
                <a:lnSpc>
                  <a:spcPct val="120000"/>
                </a:lnSpc>
                <a:spcBef>
                  <a:spcPts val="0"/>
                </a:spcBef>
                <a:spcAft>
                  <a:spcPts val="0"/>
                </a:spcAft>
                <a:buClrTx/>
                <a:buSzTx/>
                <a:buFont typeface="Arial" panose="020B0604020202020204" pitchFamily="34" charset="0"/>
                <a:buChar char="•"/>
                <a:tabLst/>
              </a:pPr>
              <a:endParaRPr kumimoji="0" lang="nl-NL"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31" name="Block Arc 2">
              <a:extLst>
                <a:ext uri="{FF2B5EF4-FFF2-40B4-BE49-F238E27FC236}">
                  <a16:creationId xmlns:a16="http://schemas.microsoft.com/office/drawing/2014/main" id="{58ABD8FE-D001-821E-DB0C-0E8DAD585B25}"/>
                </a:ext>
              </a:extLst>
            </p:cNvPr>
            <p:cNvSpPr>
              <a:spLocks/>
            </p:cNvSpPr>
            <p:nvPr/>
          </p:nvSpPr>
          <p:spPr>
            <a:xfrm>
              <a:off x="4644790" y="2212852"/>
              <a:ext cx="3483143" cy="3684707"/>
            </a:xfrm>
            <a:prstGeom prst="blockArc">
              <a:avLst>
                <a:gd name="adj1" fmla="val 13349857"/>
                <a:gd name="adj2" fmla="val 0"/>
                <a:gd name="adj3" fmla="val 25000"/>
              </a:avLst>
            </a:prstGeom>
            <a:solidFill>
              <a:schemeClr val="bg1">
                <a:lumMod val="85000"/>
              </a:schemeClr>
            </a:solidFill>
            <a:ln w="31750" cap="flat" cmpd="sng" algn="ctr">
              <a:noFill/>
              <a:prstDash val="solid"/>
              <a:miter lim="800000"/>
            </a:ln>
            <a:effectLst/>
          </p:spPr>
          <p:txBody>
            <a:bodyPr lIns="182875" tIns="45719" rIns="182875" bIns="45719" rtlCol="0" anchor="ctr"/>
            <a:lstStyle/>
            <a:p>
              <a:pPr marL="171450" marR="0" indent="-171450" algn="ctr" defTabSz="914354" rtl="0" eaLnBrk="1" fontAlgn="auto" latinLnBrk="0" hangingPunct="1">
                <a:lnSpc>
                  <a:spcPct val="120000"/>
                </a:lnSpc>
                <a:spcBef>
                  <a:spcPts val="0"/>
                </a:spcBef>
                <a:spcAft>
                  <a:spcPts val="0"/>
                </a:spcAft>
                <a:buClrTx/>
                <a:buSzTx/>
                <a:buFont typeface="Arial" panose="020B0604020202020204" pitchFamily="34" charset="0"/>
                <a:buChar char="•"/>
                <a:tabLst/>
              </a:pPr>
              <a:endParaRPr kumimoji="0" lang="nl-NL" sz="1800" b="0" i="0" u="none" strike="noStrike" kern="1200" cap="none" spc="0" normalizeH="0" baseline="0" noProof="0">
                <a:ln>
                  <a:noFill/>
                </a:ln>
                <a:solidFill>
                  <a:prstClr val="white"/>
                </a:solidFill>
                <a:effectLst/>
                <a:uLnTx/>
                <a:uFillTx/>
                <a:latin typeface="Arial"/>
                <a:ea typeface="+mn-ea"/>
                <a:cs typeface="Arial"/>
              </a:endParaRPr>
            </a:p>
          </p:txBody>
        </p:sp>
      </p:grpSp>
      <p:sp>
        <p:nvSpPr>
          <p:cNvPr id="32" name="Isosceles Triangle 12">
            <a:extLst>
              <a:ext uri="{FF2B5EF4-FFF2-40B4-BE49-F238E27FC236}">
                <a16:creationId xmlns:a16="http://schemas.microsoft.com/office/drawing/2014/main" id="{DC1E16DF-708F-C821-9EC1-642E8E9C0397}"/>
              </a:ext>
            </a:extLst>
          </p:cNvPr>
          <p:cNvSpPr/>
          <p:nvPr/>
        </p:nvSpPr>
        <p:spPr>
          <a:xfrm rot="18581232">
            <a:off x="7642868" y="2612206"/>
            <a:ext cx="150268" cy="1593676"/>
          </a:xfrm>
          <a:prstGeom prst="triangle">
            <a:avLst/>
          </a:prstGeom>
          <a:solidFill>
            <a:schemeClr val="tx2"/>
          </a:solidFill>
          <a:ln w="0" cap="flat" cmpd="sng" algn="ctr">
            <a:noFill/>
            <a:prstDash val="solid"/>
            <a:miter lim="800000"/>
          </a:ln>
          <a:effectLst/>
        </p:spPr>
        <p:txBody>
          <a:bodyPr lIns="182875" tIns="45719" rIns="182875" bIns="45719" rtlCol="0" anchor="ctr"/>
          <a:lstStyle/>
          <a:p>
            <a:pPr marL="171450" marR="0" indent="-171450" algn="ctr" defTabSz="914354" rtl="0" eaLnBrk="1" fontAlgn="auto" latinLnBrk="0" hangingPunct="1">
              <a:lnSpc>
                <a:spcPct val="120000"/>
              </a:lnSpc>
              <a:spcBef>
                <a:spcPts val="0"/>
              </a:spcBef>
              <a:spcAft>
                <a:spcPts val="0"/>
              </a:spcAft>
              <a:buClrTx/>
              <a:buSzTx/>
              <a:buFont typeface="Arial" panose="020B0604020202020204" pitchFamily="34" charset="0"/>
              <a:buChar char="•"/>
              <a:tabLst/>
            </a:pPr>
            <a:endParaRPr kumimoji="0" lang="nl-NL" sz="1800" b="0" i="0" u="none" strike="noStrike" kern="1200" cap="none" spc="0" normalizeH="0" baseline="0" noProof="0">
              <a:ln>
                <a:noFill/>
              </a:ln>
              <a:solidFill>
                <a:prstClr val="white"/>
              </a:solidFill>
              <a:effectLst/>
              <a:uLnTx/>
              <a:uFillTx/>
              <a:latin typeface="Arial"/>
              <a:ea typeface="+mn-ea"/>
              <a:cs typeface="Arial"/>
            </a:endParaRPr>
          </a:p>
        </p:txBody>
      </p:sp>
      <p:sp>
        <p:nvSpPr>
          <p:cNvPr id="33" name="TextBox 9">
            <a:extLst>
              <a:ext uri="{FF2B5EF4-FFF2-40B4-BE49-F238E27FC236}">
                <a16:creationId xmlns:a16="http://schemas.microsoft.com/office/drawing/2014/main" id="{109DB005-AD31-6E00-E8CB-F539BC9DF6EE}"/>
              </a:ext>
            </a:extLst>
          </p:cNvPr>
          <p:cNvSpPr txBox="1"/>
          <p:nvPr/>
        </p:nvSpPr>
        <p:spPr>
          <a:xfrm>
            <a:off x="9605952" y="3626902"/>
            <a:ext cx="814278" cy="461665"/>
          </a:xfrm>
          <a:prstGeom prst="rect">
            <a:avLst/>
          </a:prstGeom>
          <a:noFill/>
        </p:spPr>
        <p:txBody>
          <a:bodyPr wrap="square" rtlCol="0">
            <a:spAutoFit/>
          </a:bodyPr>
          <a:lstStyle/>
          <a:p>
            <a:pPr algn="ctr"/>
            <a:r>
              <a:rPr lang="en-GB" sz="2400" b="1" dirty="0">
                <a:solidFill>
                  <a:srgbClr val="094879"/>
                </a:solidFill>
              </a:rPr>
              <a:t>50</a:t>
            </a:r>
          </a:p>
        </p:txBody>
      </p:sp>
      <p:sp>
        <p:nvSpPr>
          <p:cNvPr id="34" name="Tekstvak 33">
            <a:extLst>
              <a:ext uri="{FF2B5EF4-FFF2-40B4-BE49-F238E27FC236}">
                <a16:creationId xmlns:a16="http://schemas.microsoft.com/office/drawing/2014/main" id="{706ED921-4ED3-BE50-3E34-4111AFB5E9B0}"/>
              </a:ext>
            </a:extLst>
          </p:cNvPr>
          <p:cNvSpPr txBox="1"/>
          <p:nvPr/>
        </p:nvSpPr>
        <p:spPr>
          <a:xfrm>
            <a:off x="6589588" y="2751289"/>
            <a:ext cx="577939" cy="261610"/>
          </a:xfrm>
          <a:prstGeom prst="rect">
            <a:avLst/>
          </a:prstGeom>
          <a:noFill/>
        </p:spPr>
        <p:txBody>
          <a:bodyPr wrap="square">
            <a:spAutoFit/>
          </a:bodyPr>
          <a:lstStyle/>
          <a:p>
            <a:pPr algn="ctr"/>
            <a:r>
              <a:rPr lang="en-GB" sz="1100" dirty="0" err="1">
                <a:solidFill>
                  <a:srgbClr val="094879"/>
                </a:solidFill>
              </a:rPr>
              <a:t>jaar</a:t>
            </a:r>
            <a:r>
              <a:rPr lang="en-GB" sz="1100" dirty="0">
                <a:solidFill>
                  <a:srgbClr val="094879"/>
                </a:solidFill>
              </a:rPr>
              <a:t> 2</a:t>
            </a:r>
          </a:p>
        </p:txBody>
      </p:sp>
    </p:spTree>
    <p:extLst>
      <p:ext uri="{BB962C8B-B14F-4D97-AF65-F5344CB8AC3E}">
        <p14:creationId xmlns:p14="http://schemas.microsoft.com/office/powerpoint/2010/main" val="4208352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6" grpId="0"/>
      <p:bldP spid="27" grpId="0"/>
      <p:bldP spid="28" grpId="0"/>
      <p:bldP spid="32" grpId="0" animBg="1"/>
      <p:bldP spid="33"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FC6E389-7D07-B955-5E07-A0AC3EDF8717}"/>
              </a:ext>
            </a:extLst>
          </p:cNvPr>
          <p:cNvSpPr>
            <a:spLocks noGrp="1"/>
          </p:cNvSpPr>
          <p:nvPr>
            <p:ph type="sldNum" sz="quarter" idx="11"/>
          </p:nvPr>
        </p:nvSpPr>
        <p:spPr/>
        <p:txBody>
          <a:bodyPr/>
          <a:lstStyle/>
          <a:p>
            <a:fld id="{7F912F1F-F05B-4031-9FEA-BD968544AE47}" type="slidenum">
              <a:rPr lang="nl-NL" smtClean="0"/>
              <a:pPr/>
              <a:t>25</a:t>
            </a:fld>
            <a:endParaRPr lang="nl-NL"/>
          </a:p>
        </p:txBody>
      </p:sp>
      <p:sp>
        <p:nvSpPr>
          <p:cNvPr id="3" name="Titel 1">
            <a:extLst>
              <a:ext uri="{FF2B5EF4-FFF2-40B4-BE49-F238E27FC236}">
                <a16:creationId xmlns:a16="http://schemas.microsoft.com/office/drawing/2014/main" id="{38E4F0A0-301E-5FEC-82AB-588BBC7551EA}"/>
              </a:ext>
            </a:extLst>
          </p:cNvPr>
          <p:cNvSpPr txBox="1">
            <a:spLocks/>
          </p:cNvSpPr>
          <p:nvPr/>
        </p:nvSpPr>
        <p:spPr>
          <a:xfrm>
            <a:off x="722314" y="2290292"/>
            <a:ext cx="11090274" cy="750462"/>
          </a:xfrm>
          <a:prstGeom prst="rect">
            <a:avLst/>
          </a:prstGeom>
        </p:spPr>
        <p:txBody>
          <a:bodyPr vert="horz" wrap="square" lIns="0" tIns="0" rIns="0" bIns="0" rtlCol="0" anchor="t" anchorCtr="0">
            <a:spAutoFit/>
          </a:bodyPr>
          <a:lstStyle>
            <a:lvl1pPr algn="l" defTabSz="914400" rtl="0" eaLnBrk="1" latinLnBrk="0" hangingPunct="1">
              <a:lnSpc>
                <a:spcPct val="80000"/>
              </a:lnSpc>
              <a:spcBef>
                <a:spcPct val="0"/>
              </a:spcBef>
              <a:buNone/>
              <a:defRPr sz="3600" kern="1200">
                <a:solidFill>
                  <a:schemeClr val="bg2"/>
                </a:solidFill>
                <a:latin typeface="+mj-lt"/>
                <a:ea typeface="+mj-ea"/>
                <a:cs typeface="+mj-cs"/>
              </a:defRPr>
            </a:lvl1pPr>
          </a:lstStyle>
          <a:p>
            <a:r>
              <a:rPr lang="nl-NL" sz="6000" b="1" dirty="0">
                <a:latin typeface="Museo Sans 500" panose="020B0604020202020204" charset="0"/>
              </a:rPr>
              <a:t>Ga aan de slag</a:t>
            </a:r>
            <a:endParaRPr lang="nl-NL" sz="6000" b="1" dirty="0"/>
          </a:p>
        </p:txBody>
      </p:sp>
      <p:pic>
        <p:nvPicPr>
          <p:cNvPr id="6" name="Afbeelding 5">
            <a:extLst>
              <a:ext uri="{FF2B5EF4-FFF2-40B4-BE49-F238E27FC236}">
                <a16:creationId xmlns:a16="http://schemas.microsoft.com/office/drawing/2014/main" id="{62CEB20A-348F-14F5-D93D-67299E2D9D96}"/>
              </a:ext>
            </a:extLst>
          </p:cNvPr>
          <p:cNvPicPr>
            <a:picLocks noChangeAspect="1"/>
          </p:cNvPicPr>
          <p:nvPr/>
        </p:nvPicPr>
        <p:blipFill>
          <a:blip r:embed="rId2">
            <a:duotone>
              <a:schemeClr val="accent1">
                <a:shade val="45000"/>
                <a:satMod val="135000"/>
              </a:schemeClr>
              <a:prstClr val="white"/>
            </a:duotone>
          </a:blip>
          <a:stretch>
            <a:fillRect/>
          </a:stretch>
        </p:blipFill>
        <p:spPr>
          <a:xfrm>
            <a:off x="6044554" y="2186763"/>
            <a:ext cx="445794" cy="853991"/>
          </a:xfrm>
          <a:prstGeom prst="rect">
            <a:avLst/>
          </a:prstGeom>
        </p:spPr>
      </p:pic>
      <p:sp>
        <p:nvSpPr>
          <p:cNvPr id="9" name="Titel 1">
            <a:extLst>
              <a:ext uri="{FF2B5EF4-FFF2-40B4-BE49-F238E27FC236}">
                <a16:creationId xmlns:a16="http://schemas.microsoft.com/office/drawing/2014/main" id="{0725EC6E-68FF-227E-C7C5-7CAF2A84D180}"/>
              </a:ext>
            </a:extLst>
          </p:cNvPr>
          <p:cNvSpPr txBox="1">
            <a:spLocks/>
          </p:cNvSpPr>
          <p:nvPr/>
        </p:nvSpPr>
        <p:spPr>
          <a:xfrm>
            <a:off x="722314" y="3429000"/>
            <a:ext cx="11090274" cy="891141"/>
          </a:xfrm>
          <a:prstGeom prst="rect">
            <a:avLst/>
          </a:prstGeom>
        </p:spPr>
        <p:txBody>
          <a:bodyPr vert="horz" wrap="square" lIns="0" tIns="0" rIns="0" bIns="0" rtlCol="0" anchor="t" anchorCtr="0">
            <a:spAutoFit/>
          </a:bodyPr>
          <a:lstStyle>
            <a:lvl1pPr algn="l" defTabSz="914400" rtl="0" eaLnBrk="1" latinLnBrk="0" hangingPunct="1">
              <a:lnSpc>
                <a:spcPct val="80000"/>
              </a:lnSpc>
              <a:spcBef>
                <a:spcPct val="0"/>
              </a:spcBef>
              <a:buNone/>
              <a:defRPr sz="3600" kern="1200">
                <a:solidFill>
                  <a:schemeClr val="bg2"/>
                </a:solidFill>
                <a:latin typeface="+mj-lt"/>
                <a:ea typeface="+mj-ea"/>
                <a:cs typeface="+mj-cs"/>
              </a:defRPr>
            </a:lvl1pPr>
          </a:lstStyle>
          <a:p>
            <a:r>
              <a:rPr lang="nl-NL" sz="2400" dirty="0">
                <a:solidFill>
                  <a:srgbClr val="668CAD"/>
                </a:solidFill>
                <a:latin typeface="Museo Sans 500" panose="020B0604020202020204" charset="0"/>
              </a:rPr>
              <a:t>Maak van jouw team of organisatie een afspiegeling </a:t>
            </a:r>
            <a:br>
              <a:rPr lang="nl-NL" sz="2400" dirty="0">
                <a:solidFill>
                  <a:srgbClr val="668CAD"/>
                </a:solidFill>
                <a:latin typeface="Museo Sans 500" panose="020B0604020202020204" charset="0"/>
              </a:rPr>
            </a:br>
            <a:r>
              <a:rPr lang="nl-NL" sz="2400" dirty="0">
                <a:solidFill>
                  <a:srgbClr val="668CAD"/>
                </a:solidFill>
                <a:latin typeface="Museo Sans 500" panose="020B0604020202020204" charset="0"/>
              </a:rPr>
              <a:t>van de samenleving, geef een impuls aan je sociale prestaties </a:t>
            </a:r>
          </a:p>
          <a:p>
            <a:r>
              <a:rPr lang="nl-NL" sz="2400" dirty="0">
                <a:solidFill>
                  <a:srgbClr val="668CAD"/>
                </a:solidFill>
                <a:latin typeface="Museo Sans 500" panose="020B0604020202020204" charset="0"/>
              </a:rPr>
              <a:t>en maak korte metten met de arbeidskrapte.</a:t>
            </a:r>
            <a:endParaRPr lang="nl-NL" sz="2400" dirty="0">
              <a:solidFill>
                <a:srgbClr val="668CAD"/>
              </a:solidFill>
            </a:endParaRPr>
          </a:p>
        </p:txBody>
      </p:sp>
    </p:spTree>
    <p:extLst>
      <p:ext uri="{BB962C8B-B14F-4D97-AF65-F5344CB8AC3E}">
        <p14:creationId xmlns:p14="http://schemas.microsoft.com/office/powerpoint/2010/main" val="2984229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FC6E389-7D07-B955-5E07-A0AC3EDF8717}"/>
              </a:ext>
            </a:extLst>
          </p:cNvPr>
          <p:cNvSpPr>
            <a:spLocks noGrp="1"/>
          </p:cNvSpPr>
          <p:nvPr>
            <p:ph type="sldNum" sz="quarter" idx="11"/>
          </p:nvPr>
        </p:nvSpPr>
        <p:spPr/>
        <p:txBody>
          <a:bodyPr/>
          <a:lstStyle/>
          <a:p>
            <a:fld id="{7F912F1F-F05B-4031-9FEA-BD968544AE47}" type="slidenum">
              <a:rPr lang="nl-NL" smtClean="0"/>
              <a:pPr/>
              <a:t>26</a:t>
            </a:fld>
            <a:endParaRPr lang="nl-NL"/>
          </a:p>
        </p:txBody>
      </p:sp>
      <p:sp>
        <p:nvSpPr>
          <p:cNvPr id="3" name="Titel 1">
            <a:extLst>
              <a:ext uri="{FF2B5EF4-FFF2-40B4-BE49-F238E27FC236}">
                <a16:creationId xmlns:a16="http://schemas.microsoft.com/office/drawing/2014/main" id="{38E4F0A0-301E-5FEC-82AB-588BBC7551EA}"/>
              </a:ext>
            </a:extLst>
          </p:cNvPr>
          <p:cNvSpPr txBox="1">
            <a:spLocks/>
          </p:cNvSpPr>
          <p:nvPr/>
        </p:nvSpPr>
        <p:spPr>
          <a:xfrm>
            <a:off x="722314" y="640397"/>
            <a:ext cx="11090274" cy="550343"/>
          </a:xfrm>
          <a:prstGeom prst="rect">
            <a:avLst/>
          </a:prstGeom>
        </p:spPr>
        <p:txBody>
          <a:bodyPr vert="horz" wrap="square" lIns="0" tIns="0" rIns="0" bIns="0" rtlCol="0" anchor="t" anchorCtr="0">
            <a:spAutoFit/>
          </a:bodyPr>
          <a:lstStyle>
            <a:lvl1pPr algn="l" defTabSz="914400" rtl="0" eaLnBrk="1" latinLnBrk="0" hangingPunct="1">
              <a:lnSpc>
                <a:spcPct val="80000"/>
              </a:lnSpc>
              <a:spcBef>
                <a:spcPct val="0"/>
              </a:spcBef>
              <a:buNone/>
              <a:defRPr sz="3600" kern="1200">
                <a:solidFill>
                  <a:schemeClr val="bg2"/>
                </a:solidFill>
                <a:latin typeface="+mj-lt"/>
                <a:ea typeface="+mj-ea"/>
                <a:cs typeface="+mj-cs"/>
              </a:defRPr>
            </a:lvl1pPr>
          </a:lstStyle>
          <a:p>
            <a:r>
              <a:rPr lang="nl-NL" sz="4400" b="1" dirty="0">
                <a:latin typeface="Museo Sans 500" panose="020B0604020202020204" charset="0"/>
              </a:rPr>
              <a:t>Ga aan de slag</a:t>
            </a:r>
            <a:endParaRPr lang="nl-NL" sz="4400" b="1" dirty="0"/>
          </a:p>
        </p:txBody>
      </p:sp>
      <p:pic>
        <p:nvPicPr>
          <p:cNvPr id="6" name="Afbeelding 5">
            <a:extLst>
              <a:ext uri="{FF2B5EF4-FFF2-40B4-BE49-F238E27FC236}">
                <a16:creationId xmlns:a16="http://schemas.microsoft.com/office/drawing/2014/main" id="{62CEB20A-348F-14F5-D93D-67299E2D9D96}"/>
              </a:ext>
            </a:extLst>
          </p:cNvPr>
          <p:cNvPicPr>
            <a:picLocks noChangeAspect="1"/>
          </p:cNvPicPr>
          <p:nvPr/>
        </p:nvPicPr>
        <p:blipFill>
          <a:blip r:embed="rId2">
            <a:duotone>
              <a:schemeClr val="accent1">
                <a:shade val="45000"/>
                <a:satMod val="135000"/>
              </a:schemeClr>
              <a:prstClr val="white"/>
            </a:duotone>
          </a:blip>
          <a:stretch>
            <a:fillRect/>
          </a:stretch>
        </p:blipFill>
        <p:spPr>
          <a:xfrm>
            <a:off x="4713594" y="374326"/>
            <a:ext cx="445794" cy="853991"/>
          </a:xfrm>
          <a:prstGeom prst="rect">
            <a:avLst/>
          </a:prstGeom>
        </p:spPr>
      </p:pic>
      <p:sp>
        <p:nvSpPr>
          <p:cNvPr id="9" name="Titel 1">
            <a:extLst>
              <a:ext uri="{FF2B5EF4-FFF2-40B4-BE49-F238E27FC236}">
                <a16:creationId xmlns:a16="http://schemas.microsoft.com/office/drawing/2014/main" id="{0725EC6E-68FF-227E-C7C5-7CAF2A84D180}"/>
              </a:ext>
            </a:extLst>
          </p:cNvPr>
          <p:cNvSpPr txBox="1">
            <a:spLocks/>
          </p:cNvSpPr>
          <p:nvPr/>
        </p:nvSpPr>
        <p:spPr>
          <a:xfrm>
            <a:off x="722314" y="1745600"/>
            <a:ext cx="11090274" cy="446725"/>
          </a:xfrm>
          <a:prstGeom prst="rect">
            <a:avLst/>
          </a:prstGeom>
        </p:spPr>
        <p:txBody>
          <a:bodyPr vert="horz" wrap="square" lIns="0" tIns="0" rIns="0" bIns="0" rtlCol="0" anchor="t" anchorCtr="0">
            <a:spAutoFit/>
          </a:bodyPr>
          <a:lstStyle>
            <a:lvl1pPr algn="l" defTabSz="914400" rtl="0" eaLnBrk="1" latinLnBrk="0" hangingPunct="1">
              <a:lnSpc>
                <a:spcPct val="80000"/>
              </a:lnSpc>
              <a:spcBef>
                <a:spcPct val="0"/>
              </a:spcBef>
              <a:buNone/>
              <a:defRPr sz="3600" kern="1200">
                <a:solidFill>
                  <a:schemeClr val="bg2"/>
                </a:solidFill>
                <a:latin typeface="+mj-lt"/>
                <a:ea typeface="+mj-ea"/>
                <a:cs typeface="+mj-cs"/>
              </a:defRPr>
            </a:lvl1pPr>
          </a:lstStyle>
          <a:p>
            <a:r>
              <a:rPr lang="nl-NL" sz="1800" dirty="0">
                <a:solidFill>
                  <a:srgbClr val="668CAD"/>
                </a:solidFill>
                <a:latin typeface="Museo Sans 500" panose="020B0604020202020204" charset="0"/>
              </a:rPr>
              <a:t>Maak van jouw team of organisatie een afspiegeling van de samenleving, </a:t>
            </a:r>
          </a:p>
          <a:p>
            <a:r>
              <a:rPr lang="nl-NL" sz="1800" dirty="0">
                <a:solidFill>
                  <a:srgbClr val="668CAD"/>
                </a:solidFill>
                <a:latin typeface="Museo Sans 500" panose="020B0604020202020204" charset="0"/>
              </a:rPr>
              <a:t>geef een impuls aan je sociale prestaties en maak korte metten met de arbeidskrapte.</a:t>
            </a:r>
            <a:endParaRPr lang="nl-NL" sz="1800" dirty="0">
              <a:solidFill>
                <a:srgbClr val="668CAD"/>
              </a:solidFill>
            </a:endParaRPr>
          </a:p>
        </p:txBody>
      </p:sp>
      <p:sp>
        <p:nvSpPr>
          <p:cNvPr id="2" name="Titel 1">
            <a:extLst>
              <a:ext uri="{FF2B5EF4-FFF2-40B4-BE49-F238E27FC236}">
                <a16:creationId xmlns:a16="http://schemas.microsoft.com/office/drawing/2014/main" id="{5BB16C2F-9777-6D83-468F-DFE56F25EE6D}"/>
              </a:ext>
            </a:extLst>
          </p:cNvPr>
          <p:cNvSpPr txBox="1">
            <a:spLocks/>
          </p:cNvSpPr>
          <p:nvPr/>
        </p:nvSpPr>
        <p:spPr>
          <a:xfrm>
            <a:off x="2694213" y="3527695"/>
            <a:ext cx="5434646" cy="1489126"/>
          </a:xfrm>
          <a:prstGeom prst="rect">
            <a:avLst/>
          </a:prstGeom>
        </p:spPr>
        <p:txBody>
          <a:bodyPr vert="horz" wrap="square" lIns="0" tIns="0" rIns="0" bIns="0" rtlCol="0" anchor="t" anchorCtr="0">
            <a:spAutoFit/>
          </a:bodyPr>
          <a:lstStyle>
            <a:lvl1pPr algn="l" defTabSz="914400" rtl="0" eaLnBrk="1" latinLnBrk="0" hangingPunct="1">
              <a:lnSpc>
                <a:spcPct val="80000"/>
              </a:lnSpc>
              <a:spcBef>
                <a:spcPct val="0"/>
              </a:spcBef>
              <a:buNone/>
              <a:defRPr sz="3600" kern="1200">
                <a:solidFill>
                  <a:schemeClr val="bg2"/>
                </a:solidFill>
                <a:latin typeface="+mj-lt"/>
                <a:ea typeface="+mj-ea"/>
                <a:cs typeface="+mj-cs"/>
              </a:defRPr>
            </a:lvl1pPr>
          </a:lstStyle>
          <a:p>
            <a:r>
              <a:rPr lang="nl-NL" sz="6000" b="1" dirty="0">
                <a:solidFill>
                  <a:srgbClr val="025B95"/>
                </a:solidFill>
                <a:latin typeface="Museo Sans 500" panose="020B0604020202020204" charset="0"/>
              </a:rPr>
              <a:t>Mooi stage- onderzoek</a:t>
            </a:r>
            <a:endParaRPr lang="nl-NL" sz="6000" b="1" dirty="0">
              <a:solidFill>
                <a:srgbClr val="025B95"/>
              </a:solidFill>
            </a:endParaRPr>
          </a:p>
        </p:txBody>
      </p:sp>
      <p:pic>
        <p:nvPicPr>
          <p:cNvPr id="5" name="Afbeelding 4">
            <a:extLst>
              <a:ext uri="{FF2B5EF4-FFF2-40B4-BE49-F238E27FC236}">
                <a16:creationId xmlns:a16="http://schemas.microsoft.com/office/drawing/2014/main" id="{867A1E13-AE50-006D-3953-4BCA94742D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96" b="90612" l="9957" r="89177">
                        <a14:foregroundMark x1="48918" y1="89796" x2="42424" y2="86939"/>
                        <a14:foregroundMark x1="47619" y1="90612" x2="46320" y2="90612"/>
                        <a14:foregroundMark x1="48485" y1="90612" x2="48052" y2="90612"/>
                        <a14:foregroundMark x1="42857" y1="88571" x2="41991" y2="87347"/>
                        <a14:foregroundMark x1="62771" y1="28571" x2="68398" y2="33878"/>
                        <a14:foregroundMark x1="77489" y1="35918" x2="79221" y2="37551"/>
                        <a14:foregroundMark x1="68831" y1="23673" x2="69697" y2="22449"/>
                        <a14:foregroundMark x1="47619" y1="15510" x2="45887" y2="9796"/>
                        <a14:foregroundMark x1="29870" y1="19592" x2="23377" y2="15918"/>
                        <a14:foregroundMark x1="15584" y1="33878" x2="9957" y2="29796"/>
                      </a14:backgroundRemoval>
                    </a14:imgEffect>
                  </a14:imgLayer>
                </a14:imgProps>
              </a:ext>
            </a:extLst>
          </a:blip>
          <a:stretch>
            <a:fillRect/>
          </a:stretch>
        </p:blipFill>
        <p:spPr>
          <a:xfrm>
            <a:off x="379412" y="2949733"/>
            <a:ext cx="2172561" cy="2304232"/>
          </a:xfrm>
          <a:prstGeom prst="rect">
            <a:avLst/>
          </a:prstGeom>
        </p:spPr>
      </p:pic>
    </p:spTree>
    <p:extLst>
      <p:ext uri="{BB962C8B-B14F-4D97-AF65-F5344CB8AC3E}">
        <p14:creationId xmlns:p14="http://schemas.microsoft.com/office/powerpoint/2010/main" val="3786808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10;&#10;Automatisch gegenereerde beschrijving">
            <a:extLst>
              <a:ext uri="{FF2B5EF4-FFF2-40B4-BE49-F238E27FC236}">
                <a16:creationId xmlns:a16="http://schemas.microsoft.com/office/drawing/2014/main" id="{C99FEEAE-5D12-C431-4E0C-2DC59F42F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677" y="0"/>
            <a:ext cx="10274158" cy="6858000"/>
          </a:xfrm>
          <a:prstGeom prst="rect">
            <a:avLst/>
          </a:prstGeom>
          <a:noFill/>
        </p:spPr>
      </p:pic>
      <p:sp>
        <p:nvSpPr>
          <p:cNvPr id="64" name="Text Placeholder 2">
            <a:extLst>
              <a:ext uri="{FF2B5EF4-FFF2-40B4-BE49-F238E27FC236}">
                <a16:creationId xmlns:a16="http://schemas.microsoft.com/office/drawing/2014/main" id="{78A3002F-D80F-24C1-56F4-8478B99CD6FA}"/>
              </a:ext>
            </a:extLst>
          </p:cNvPr>
          <p:cNvSpPr>
            <a:spLocks noGrp="1"/>
          </p:cNvSpPr>
          <p:nvPr>
            <p:ph type="body" sz="quarter" idx="13"/>
          </p:nvPr>
        </p:nvSpPr>
        <p:spPr>
          <a:xfrm>
            <a:off x="0" y="0"/>
            <a:ext cx="6816080" cy="6858001"/>
          </a:xfrm>
        </p:spPr>
        <p:txBody>
          <a:bodyPr/>
          <a:lstStyle/>
          <a:p>
            <a:endParaRPr lang="en-US" dirty="0"/>
          </a:p>
        </p:txBody>
      </p:sp>
      <p:sp>
        <p:nvSpPr>
          <p:cNvPr id="10" name="Tekstvak 9">
            <a:extLst>
              <a:ext uri="{FF2B5EF4-FFF2-40B4-BE49-F238E27FC236}">
                <a16:creationId xmlns:a16="http://schemas.microsoft.com/office/drawing/2014/main" id="{EC9B96BA-BA53-0C6A-DFB0-62AD8D140DF3}"/>
              </a:ext>
            </a:extLst>
          </p:cNvPr>
          <p:cNvSpPr txBox="1"/>
          <p:nvPr/>
        </p:nvSpPr>
        <p:spPr>
          <a:xfrm>
            <a:off x="731838" y="5665919"/>
            <a:ext cx="2162748" cy="798442"/>
          </a:xfrm>
          <a:prstGeom prst="rect">
            <a:avLst/>
          </a:prstGeom>
          <a:blipFill>
            <a:blip r:embed="rId4">
              <a:biLevel thresh="25000"/>
              <a:extLst>
                <a:ext uri="{BEBA8EAE-BF5A-486C-A8C5-ECC9F3942E4B}">
                  <a14:imgProps xmlns:a14="http://schemas.microsoft.com/office/drawing/2010/main">
                    <a14:imgLayer r:embed="rId5">
                      <a14:imgEffect>
                        <a14:brightnessContrast bright="20000"/>
                      </a14:imgEffect>
                    </a14:imgLayer>
                  </a14:imgProps>
                </a:ext>
              </a:extLst>
            </a:blip>
            <a:srcRect/>
            <a:stretch>
              <a:fillRect t="2362" b="2362"/>
            </a:stretch>
          </a:blipFill>
        </p:spPr>
        <p:txBody>
          <a:bodyPr vert="horz" wrap="square" lIns="0" tIns="0" rIns="0" bIns="0" rtlCol="0">
            <a:normAutofit/>
          </a:bodyPr>
          <a:lstStyle/>
          <a:p>
            <a:pPr>
              <a:lnSpc>
                <a:spcPct val="90000"/>
              </a:lnSpc>
              <a:spcBef>
                <a:spcPts val="400"/>
              </a:spcBef>
              <a:buClr>
                <a:schemeClr val="accent3"/>
              </a:buClr>
            </a:pPr>
            <a:r>
              <a:rPr lang="nl-NL" sz="1200" b="1" kern="1200">
                <a:solidFill>
                  <a:schemeClr val="bg2"/>
                </a:solidFill>
                <a:effectLst>
                  <a:outerShdw blurRad="38100" dist="38100" dir="2700000" algn="tl">
                    <a:srgbClr val="000000">
                      <a:alpha val="43137"/>
                    </a:srgbClr>
                  </a:outerShdw>
                </a:effectLst>
                <a:latin typeface="+mn-lt"/>
                <a:ea typeface="+mn-ea"/>
                <a:cs typeface="+mn-cs"/>
              </a:rPr>
              <a:t>Alycia Biekram </a:t>
            </a:r>
          </a:p>
          <a:p>
            <a:pPr>
              <a:lnSpc>
                <a:spcPct val="90000"/>
              </a:lnSpc>
              <a:spcBef>
                <a:spcPts val="400"/>
              </a:spcBef>
              <a:buClr>
                <a:schemeClr val="accent3"/>
              </a:buClr>
            </a:pPr>
            <a:r>
              <a:rPr lang="nl-NL" sz="1200" b="1" kern="1200">
                <a:solidFill>
                  <a:schemeClr val="bg2"/>
                </a:solidFill>
                <a:effectLst>
                  <a:outerShdw blurRad="38100" dist="38100" dir="2700000" algn="tl">
                    <a:srgbClr val="000000">
                      <a:alpha val="43137"/>
                    </a:srgbClr>
                  </a:outerShdw>
                </a:effectLst>
                <a:latin typeface="+mn-lt"/>
                <a:ea typeface="+mn-ea"/>
                <a:cs typeface="+mn-cs"/>
              </a:rPr>
              <a:t>&amp; Jurg Goeree</a:t>
            </a:r>
          </a:p>
        </p:txBody>
      </p:sp>
      <p:sp>
        <p:nvSpPr>
          <p:cNvPr id="2" name="Tekstvak 1"/>
          <p:cNvSpPr txBox="1"/>
          <p:nvPr/>
        </p:nvSpPr>
        <p:spPr>
          <a:xfrm>
            <a:off x="731838" y="5665919"/>
            <a:ext cx="2162748" cy="798442"/>
          </a:xfrm>
          <a:prstGeom prst="rect">
            <a:avLst/>
          </a:prstGeom>
          <a:blipFill>
            <a:blip r:embed="rId4">
              <a:biLevel thresh="25000"/>
              <a:extLst>
                <a:ext uri="{BEBA8EAE-BF5A-486C-A8C5-ECC9F3942E4B}">
                  <a14:imgProps xmlns:a14="http://schemas.microsoft.com/office/drawing/2010/main">
                    <a14:imgLayer r:embed="rId5">
                      <a14:imgEffect>
                        <a14:brightnessContrast bright="20000"/>
                      </a14:imgEffect>
                    </a14:imgLayer>
                  </a14:imgProps>
                </a:ext>
              </a:extLst>
            </a:blip>
            <a:srcRect/>
            <a:stretch>
              <a:fillRect t="2362" b="2362"/>
            </a:stretch>
          </a:blipFill>
        </p:spPr>
        <p:txBody>
          <a:bodyPr vert="horz" wrap="square" lIns="0" tIns="0" rIns="0" bIns="0" rtlCol="0">
            <a:normAutofit/>
          </a:bodyPr>
          <a:lstStyle/>
          <a:p>
            <a:pPr>
              <a:lnSpc>
                <a:spcPct val="90000"/>
              </a:lnSpc>
              <a:spcBef>
                <a:spcPts val="400"/>
              </a:spcBef>
              <a:buClr>
                <a:schemeClr val="accent3"/>
              </a:buClr>
            </a:pPr>
            <a:endParaRPr lang="nl-NL" sz="1200" kern="1200">
              <a:solidFill>
                <a:schemeClr val="bg2"/>
              </a:solidFill>
              <a:latin typeface="+mn-lt"/>
              <a:ea typeface="+mn-ea"/>
              <a:cs typeface="+mn-cs"/>
            </a:endParaRPr>
          </a:p>
        </p:txBody>
      </p:sp>
      <p:sp>
        <p:nvSpPr>
          <p:cNvPr id="7" name="Tekstvak 6">
            <a:extLst>
              <a:ext uri="{FF2B5EF4-FFF2-40B4-BE49-F238E27FC236}">
                <a16:creationId xmlns:a16="http://schemas.microsoft.com/office/drawing/2014/main" id="{EA56A23B-E6FE-C26F-D229-7B56CF7000AB}"/>
              </a:ext>
            </a:extLst>
          </p:cNvPr>
          <p:cNvSpPr txBox="1"/>
          <p:nvPr/>
        </p:nvSpPr>
        <p:spPr>
          <a:xfrm>
            <a:off x="584563" y="2058880"/>
            <a:ext cx="7778930" cy="646331"/>
          </a:xfrm>
          <a:prstGeom prst="rect">
            <a:avLst/>
          </a:prstGeom>
          <a:noFill/>
        </p:spPr>
        <p:txBody>
          <a:bodyPr wrap="square">
            <a:spAutoFit/>
          </a:bodyPr>
          <a:lstStyle/>
          <a:p>
            <a:r>
              <a:rPr lang="nl-NL" sz="3600" b="1" kern="1200" dirty="0">
                <a:solidFill>
                  <a:schemeClr val="bg1">
                    <a:lumMod val="95000"/>
                  </a:schemeClr>
                </a:solidFill>
                <a:effectLst>
                  <a:outerShdw blurRad="38100" dist="38100" dir="2700000" algn="tl">
                    <a:srgbClr val="000000">
                      <a:alpha val="43137"/>
                    </a:srgbClr>
                  </a:outerShdw>
                </a:effectLst>
                <a:latin typeface="Museo Sans 500" panose="020B0604020202020204" charset="0"/>
              </a:rPr>
              <a:t>Maak jij het verschil?</a:t>
            </a:r>
            <a:endParaRPr lang="nl-NL" sz="3600" dirty="0">
              <a:latin typeface="Museo Sans 500" panose="020B0604020202020204" charset="0"/>
            </a:endParaRPr>
          </a:p>
        </p:txBody>
      </p:sp>
      <p:sp>
        <p:nvSpPr>
          <p:cNvPr id="8" name="Tijdelijke aanduiding voor tekst 1">
            <a:extLst>
              <a:ext uri="{FF2B5EF4-FFF2-40B4-BE49-F238E27FC236}">
                <a16:creationId xmlns:a16="http://schemas.microsoft.com/office/drawing/2014/main" id="{0595F213-56B7-FE29-8DC0-B992B4EC7854}"/>
              </a:ext>
            </a:extLst>
          </p:cNvPr>
          <p:cNvSpPr txBox="1">
            <a:spLocks/>
          </p:cNvSpPr>
          <p:nvPr/>
        </p:nvSpPr>
        <p:spPr>
          <a:xfrm>
            <a:off x="571501" y="2705211"/>
            <a:ext cx="5597387" cy="721798"/>
          </a:xfrm>
          <a:prstGeom prst="rect">
            <a:avLst/>
          </a:prstGeom>
          <a:noFill/>
        </p:spPr>
        <p:txBody>
          <a:bodyPr vert="horz" wrap="square" lIns="180000" tIns="108000" rIns="180000" bIns="72000" rtlCol="0">
            <a:normAutofit/>
          </a:bodyPr>
          <a:lstStyle>
            <a:lvl1pPr marL="0" indent="0" algn="l" defTabSz="914400" rtl="0" eaLnBrk="1" latinLnBrk="0" hangingPunct="1">
              <a:lnSpc>
                <a:spcPct val="90000"/>
              </a:lnSpc>
              <a:spcBef>
                <a:spcPts val="0"/>
              </a:spcBef>
              <a:buClr>
                <a:schemeClr val="accent3"/>
              </a:buClr>
              <a:buFont typeface="Arial" panose="020B0604020202020204" pitchFamily="34" charset="0"/>
              <a:buNone/>
              <a:defRPr sz="240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400"/>
              </a:spcBef>
              <a:buClr>
                <a:schemeClr val="accent3"/>
              </a:buClr>
              <a:buFont typeface="Calibri" panose="020F050202020403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400"/>
              </a:spcBef>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400"/>
              </a:spcBef>
              <a:buFont typeface="Arial" panose="020B0604020202020204" pitchFamily="34" charset="0"/>
              <a:buNone/>
              <a:defRPr sz="1600" b="1" kern="1200">
                <a:solidFill>
                  <a:schemeClr val="accent3"/>
                </a:solidFill>
                <a:latin typeface="+mn-lt"/>
                <a:ea typeface="+mn-ea"/>
                <a:cs typeface="+mn-cs"/>
              </a:defRPr>
            </a:lvl4pPr>
            <a:lvl5pPr marL="1828800" indent="0" algn="ctr" defTabSz="914400" rtl="0" eaLnBrk="1" latinLnBrk="0" hangingPunct="1">
              <a:lnSpc>
                <a:spcPct val="90000"/>
              </a:lnSpc>
              <a:spcBef>
                <a:spcPts val="4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400"/>
              </a:spcBef>
              <a:buClr>
                <a:schemeClr val="accent3"/>
              </a:buClr>
              <a:buFont typeface="+mj-lt"/>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400"/>
              </a:spcBef>
              <a:buClr>
                <a:schemeClr val="accent3"/>
              </a:buClr>
              <a:buFont typeface="+mj-lt"/>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400"/>
              </a:spcBef>
              <a:buFont typeface="Arial" panose="020B0604020202020204" pitchFamily="34" charset="0"/>
              <a:buNone/>
              <a:defRPr sz="1600" i="1"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400"/>
              </a:spcBef>
              <a:buFont typeface="Arial" panose="020B0604020202020204" pitchFamily="34" charset="0"/>
              <a:buNone/>
              <a:defRPr sz="1600" kern="1200">
                <a:solidFill>
                  <a:schemeClr val="accent4"/>
                </a:solidFill>
                <a:latin typeface="+mn-lt"/>
                <a:ea typeface="+mn-ea"/>
                <a:cs typeface="+mn-cs"/>
              </a:defRPr>
            </a:lvl9pPr>
          </a:lstStyle>
          <a:p>
            <a:r>
              <a:rPr lang="nl-NL" sz="1200" dirty="0">
                <a:latin typeface="Museo Sans 500" panose="020B0604020202020204" charset="0"/>
              </a:rPr>
              <a:t>Succesvol met een inclusieve bedrijfsvoering. </a:t>
            </a:r>
          </a:p>
          <a:p>
            <a:r>
              <a:rPr lang="nl-NL" sz="1200" dirty="0">
                <a:latin typeface="Museo Sans 500" panose="020B0604020202020204" charset="0"/>
              </a:rPr>
              <a:t>Kleine stappen, grote impact! </a:t>
            </a:r>
          </a:p>
        </p:txBody>
      </p:sp>
      <p:sp>
        <p:nvSpPr>
          <p:cNvPr id="9" name="Tijdelijke aanduiding voor tekst 1">
            <a:extLst>
              <a:ext uri="{FF2B5EF4-FFF2-40B4-BE49-F238E27FC236}">
                <a16:creationId xmlns:a16="http://schemas.microsoft.com/office/drawing/2014/main" id="{3B0AFC3E-88D4-5A07-B1B1-60A1C4E51968}"/>
              </a:ext>
            </a:extLst>
          </p:cNvPr>
          <p:cNvSpPr txBox="1">
            <a:spLocks/>
          </p:cNvSpPr>
          <p:nvPr/>
        </p:nvSpPr>
        <p:spPr>
          <a:xfrm>
            <a:off x="8621486" y="5989953"/>
            <a:ext cx="3697192" cy="721798"/>
          </a:xfrm>
          <a:prstGeom prst="rect">
            <a:avLst/>
          </a:prstGeom>
          <a:noFill/>
        </p:spPr>
        <p:txBody>
          <a:bodyPr vert="horz" wrap="square" lIns="180000" tIns="108000" rIns="180000" bIns="72000" rtlCol="0">
            <a:normAutofit/>
          </a:bodyPr>
          <a:lstStyle>
            <a:lvl1pPr marL="0" indent="0" algn="l" defTabSz="914400" rtl="0" eaLnBrk="1" latinLnBrk="0" hangingPunct="1">
              <a:lnSpc>
                <a:spcPct val="90000"/>
              </a:lnSpc>
              <a:spcBef>
                <a:spcPts val="0"/>
              </a:spcBef>
              <a:buClr>
                <a:schemeClr val="accent3"/>
              </a:buClr>
              <a:buFont typeface="Arial" panose="020B0604020202020204" pitchFamily="34" charset="0"/>
              <a:buNone/>
              <a:defRPr sz="240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400"/>
              </a:spcBef>
              <a:buClr>
                <a:schemeClr val="accent3"/>
              </a:buClr>
              <a:buFont typeface="Calibri" panose="020F050202020403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400"/>
              </a:spcBef>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400"/>
              </a:spcBef>
              <a:buFont typeface="Arial" panose="020B0604020202020204" pitchFamily="34" charset="0"/>
              <a:buNone/>
              <a:defRPr sz="1600" b="1" kern="1200">
                <a:solidFill>
                  <a:schemeClr val="accent3"/>
                </a:solidFill>
                <a:latin typeface="+mn-lt"/>
                <a:ea typeface="+mn-ea"/>
                <a:cs typeface="+mn-cs"/>
              </a:defRPr>
            </a:lvl4pPr>
            <a:lvl5pPr marL="1828800" indent="0" algn="ctr" defTabSz="914400" rtl="0" eaLnBrk="1" latinLnBrk="0" hangingPunct="1">
              <a:lnSpc>
                <a:spcPct val="90000"/>
              </a:lnSpc>
              <a:spcBef>
                <a:spcPts val="4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400"/>
              </a:spcBef>
              <a:buClr>
                <a:schemeClr val="accent3"/>
              </a:buClr>
              <a:buFont typeface="+mj-lt"/>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400"/>
              </a:spcBef>
              <a:buClr>
                <a:schemeClr val="accent3"/>
              </a:buClr>
              <a:buFont typeface="+mj-lt"/>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400"/>
              </a:spcBef>
              <a:buFont typeface="Arial" panose="020B0604020202020204" pitchFamily="34" charset="0"/>
              <a:buNone/>
              <a:defRPr sz="1600" i="1"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400"/>
              </a:spcBef>
              <a:buFont typeface="Arial" panose="020B0604020202020204" pitchFamily="34" charset="0"/>
              <a:buNone/>
              <a:defRPr sz="1600" kern="1200">
                <a:solidFill>
                  <a:schemeClr val="accent4"/>
                </a:solidFill>
                <a:latin typeface="+mn-lt"/>
                <a:ea typeface="+mn-ea"/>
                <a:cs typeface="+mn-cs"/>
              </a:defRPr>
            </a:lvl9pPr>
          </a:lstStyle>
          <a:p>
            <a:pPr algn="r"/>
            <a:r>
              <a:rPr lang="nl-NL" sz="1600" b="1" dirty="0">
                <a:solidFill>
                  <a:schemeClr val="bg2"/>
                </a:solidFill>
                <a:latin typeface="Museo Sans 500" panose="020B0604020202020204" charset="0"/>
              </a:rPr>
              <a:t>Alycia Biekram</a:t>
            </a:r>
          </a:p>
          <a:p>
            <a:pPr algn="r"/>
            <a:br>
              <a:rPr lang="nl-NL" sz="900" dirty="0">
                <a:solidFill>
                  <a:schemeClr val="bg2"/>
                </a:solidFill>
                <a:latin typeface="Museo Sans 500" panose="020B0604020202020204" charset="0"/>
              </a:rPr>
            </a:br>
            <a:r>
              <a:rPr lang="nl-NL" sz="900" dirty="0">
                <a:solidFill>
                  <a:schemeClr val="bg2"/>
                </a:solidFill>
                <a:latin typeface="Museo Sans 500" panose="020B0604020202020204" charset="0"/>
              </a:rPr>
              <a:t>FMN XL congres, Nieuwegein, 6 april 2023</a:t>
            </a:r>
          </a:p>
          <a:p>
            <a:pPr algn="r"/>
            <a:endParaRPr lang="nl-NL" sz="1200" dirty="0">
              <a:solidFill>
                <a:schemeClr val="bg2"/>
              </a:solidFill>
              <a:latin typeface="Museo Sans 500" panose="020B0604020202020204" charset="0"/>
            </a:endParaRPr>
          </a:p>
          <a:p>
            <a:pPr algn="r"/>
            <a:endParaRPr lang="nl-NL" sz="1200" dirty="0">
              <a:solidFill>
                <a:schemeClr val="bg2"/>
              </a:solidFill>
              <a:latin typeface="Museo Sans 500" panose="020B0604020202020204" charset="0"/>
            </a:endParaRPr>
          </a:p>
        </p:txBody>
      </p:sp>
    </p:spTree>
    <p:extLst>
      <p:ext uri="{BB962C8B-B14F-4D97-AF65-F5344CB8AC3E}">
        <p14:creationId xmlns:p14="http://schemas.microsoft.com/office/powerpoint/2010/main" val="1589147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6501E-C19E-BAEF-C1FE-16143A27D0AF}"/>
              </a:ext>
            </a:extLst>
          </p:cNvPr>
          <p:cNvSpPr>
            <a:spLocks noGrp="1"/>
          </p:cNvSpPr>
          <p:nvPr>
            <p:ph type="title"/>
          </p:nvPr>
        </p:nvSpPr>
        <p:spPr>
          <a:xfrm>
            <a:off x="550864" y="476250"/>
            <a:ext cx="11090274" cy="1779911"/>
          </a:xfrm>
        </p:spPr>
        <p:txBody>
          <a:bodyPr/>
          <a:lstStyle/>
          <a:p>
            <a:r>
              <a:rPr lang="nl-NL" dirty="0">
                <a:latin typeface="Museo Sans 500" panose="020B0604020202020204" charset="0"/>
              </a:rPr>
              <a:t>Sociale impact</a:t>
            </a:r>
            <a:br>
              <a:rPr lang="nl-NL" dirty="0">
                <a:latin typeface="Museo Sans 500" panose="020B0604020202020204" charset="0"/>
              </a:rPr>
            </a:br>
            <a:br>
              <a:rPr lang="nl-NL" dirty="0">
                <a:latin typeface="Museo Sans 500" panose="020B0604020202020204" charset="0"/>
              </a:rPr>
            </a:br>
            <a:r>
              <a:rPr lang="nl-NL" dirty="0">
                <a:latin typeface="Museo Sans 500" panose="020B0604020202020204" charset="0"/>
              </a:rPr>
              <a:t>De </a:t>
            </a:r>
            <a:r>
              <a:rPr lang="nl-NL" b="1" dirty="0">
                <a:latin typeface="Museo Sans 500" panose="020B0604020202020204" charset="0"/>
              </a:rPr>
              <a:t>perfecte kandidaat </a:t>
            </a:r>
            <a:br>
              <a:rPr lang="nl-NL" b="1" dirty="0">
                <a:latin typeface="Museo Sans 500" panose="020B0604020202020204" charset="0"/>
              </a:rPr>
            </a:br>
            <a:r>
              <a:rPr lang="nl-NL" dirty="0">
                <a:latin typeface="Museo Sans 500" panose="020B0604020202020204" charset="0"/>
              </a:rPr>
              <a:t>en de </a:t>
            </a:r>
            <a:r>
              <a:rPr lang="nl-NL" b="1" dirty="0">
                <a:latin typeface="Museo Sans 500" panose="020B0604020202020204" charset="0"/>
              </a:rPr>
              <a:t>werkzoekende</a:t>
            </a:r>
            <a:endParaRPr lang="nl-NL" dirty="0"/>
          </a:p>
        </p:txBody>
      </p:sp>
      <p:sp>
        <p:nvSpPr>
          <p:cNvPr id="4" name="Tijdelijke aanduiding voor dianummer 3">
            <a:extLst>
              <a:ext uri="{FF2B5EF4-FFF2-40B4-BE49-F238E27FC236}">
                <a16:creationId xmlns:a16="http://schemas.microsoft.com/office/drawing/2014/main" id="{6FC6E389-7D07-B955-5E07-A0AC3EDF8717}"/>
              </a:ext>
            </a:extLst>
          </p:cNvPr>
          <p:cNvSpPr>
            <a:spLocks noGrp="1"/>
          </p:cNvSpPr>
          <p:nvPr>
            <p:ph type="sldNum" sz="quarter" idx="11"/>
          </p:nvPr>
        </p:nvSpPr>
        <p:spPr/>
        <p:txBody>
          <a:bodyPr/>
          <a:lstStyle/>
          <a:p>
            <a:fld id="{7F912F1F-F05B-4031-9FEA-BD968544AE47}" type="slidenum">
              <a:rPr lang="nl-NL" smtClean="0"/>
              <a:pPr/>
              <a:t>3</a:t>
            </a:fld>
            <a:endParaRPr lang="nl-NL"/>
          </a:p>
        </p:txBody>
      </p:sp>
      <p:pic>
        <p:nvPicPr>
          <p:cNvPr id="15" name="Afbeelding 14">
            <a:extLst>
              <a:ext uri="{FF2B5EF4-FFF2-40B4-BE49-F238E27FC236}">
                <a16:creationId xmlns:a16="http://schemas.microsoft.com/office/drawing/2014/main" id="{47369418-4351-F626-A189-29E6991354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2" b="97043" l="1601" r="96975">
                        <a14:foregroundMark x1="8719" y1="53604" x2="2669" y2="46026"/>
                        <a14:foregroundMark x1="2669" y1="46026" x2="2669" y2="46026"/>
                        <a14:foregroundMark x1="18149" y1="91128" x2="18149" y2="86322"/>
                        <a14:foregroundMark x1="19039" y1="97227" x2="19039" y2="97227"/>
                        <a14:foregroundMark x1="90214" y1="95749" x2="90214" y2="95749"/>
                        <a14:foregroundMark x1="85765" y1="97043" x2="85765" y2="97043"/>
                        <a14:foregroundMark x1="90391" y1="70425" x2="90391" y2="70425"/>
                        <a14:foregroundMark x1="17794" y1="71349" x2="17794" y2="71349"/>
                        <a14:foregroundMark x1="17260" y1="69871" x2="17260" y2="69871"/>
                        <a14:foregroundMark x1="17972" y1="78743" x2="17972" y2="78743"/>
                        <a14:foregroundMark x1="92705" y1="45102" x2="92705" y2="45102"/>
                        <a14:foregroundMark x1="96975" y1="45287" x2="96975" y2="45287"/>
                      </a14:backgroundRemoval>
                    </a14:imgEffect>
                  </a14:imgLayer>
                </a14:imgProps>
              </a:ext>
            </a:extLst>
          </a:blip>
          <a:stretch>
            <a:fillRect/>
          </a:stretch>
        </p:blipFill>
        <p:spPr>
          <a:xfrm>
            <a:off x="4012073" y="2054068"/>
            <a:ext cx="3794947" cy="3653143"/>
          </a:xfrm>
          <a:prstGeom prst="rect">
            <a:avLst/>
          </a:prstGeom>
        </p:spPr>
      </p:pic>
    </p:spTree>
    <p:extLst>
      <p:ext uri="{BB962C8B-B14F-4D97-AF65-F5344CB8AC3E}">
        <p14:creationId xmlns:p14="http://schemas.microsoft.com/office/powerpoint/2010/main" val="181446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6501E-C19E-BAEF-C1FE-16143A27D0AF}"/>
              </a:ext>
            </a:extLst>
          </p:cNvPr>
          <p:cNvSpPr>
            <a:spLocks noGrp="1"/>
          </p:cNvSpPr>
          <p:nvPr>
            <p:ph type="title"/>
          </p:nvPr>
        </p:nvSpPr>
        <p:spPr>
          <a:xfrm>
            <a:off x="550864" y="476250"/>
            <a:ext cx="11090274" cy="450316"/>
          </a:xfrm>
        </p:spPr>
        <p:txBody>
          <a:bodyPr/>
          <a:lstStyle/>
          <a:p>
            <a:r>
              <a:rPr lang="nl-NL" dirty="0">
                <a:latin typeface="Museo Sans 500" panose="020B0604020202020204" charset="0"/>
              </a:rPr>
              <a:t>Welke thema’s pakken we beet?</a:t>
            </a:r>
            <a:endParaRPr lang="nl-NL" dirty="0"/>
          </a:p>
        </p:txBody>
      </p:sp>
      <p:sp>
        <p:nvSpPr>
          <p:cNvPr id="4" name="Tijdelijke aanduiding voor dianummer 3">
            <a:extLst>
              <a:ext uri="{FF2B5EF4-FFF2-40B4-BE49-F238E27FC236}">
                <a16:creationId xmlns:a16="http://schemas.microsoft.com/office/drawing/2014/main" id="{6FC6E389-7D07-B955-5E07-A0AC3EDF8717}"/>
              </a:ext>
            </a:extLst>
          </p:cNvPr>
          <p:cNvSpPr>
            <a:spLocks noGrp="1"/>
          </p:cNvSpPr>
          <p:nvPr>
            <p:ph type="sldNum" sz="quarter" idx="11"/>
          </p:nvPr>
        </p:nvSpPr>
        <p:spPr/>
        <p:txBody>
          <a:bodyPr/>
          <a:lstStyle/>
          <a:p>
            <a:fld id="{7F912F1F-F05B-4031-9FEA-BD968544AE47}" type="slidenum">
              <a:rPr lang="nl-NL" smtClean="0"/>
              <a:pPr/>
              <a:t>4</a:t>
            </a:fld>
            <a:endParaRPr lang="nl-NL"/>
          </a:p>
        </p:txBody>
      </p:sp>
      <p:pic>
        <p:nvPicPr>
          <p:cNvPr id="15" name="Afbeelding 14">
            <a:extLst>
              <a:ext uri="{FF2B5EF4-FFF2-40B4-BE49-F238E27FC236}">
                <a16:creationId xmlns:a16="http://schemas.microsoft.com/office/drawing/2014/main" id="{47369418-4351-F626-A189-29E6991354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2" b="97043" l="1601" r="96975">
                        <a14:foregroundMark x1="8719" y1="53604" x2="2669" y2="46026"/>
                        <a14:foregroundMark x1="2669" y1="46026" x2="2669" y2="46026"/>
                        <a14:foregroundMark x1="18149" y1="91128" x2="18149" y2="86322"/>
                        <a14:foregroundMark x1="19039" y1="97227" x2="19039" y2="97227"/>
                        <a14:foregroundMark x1="90214" y1="95749" x2="90214" y2="95749"/>
                        <a14:foregroundMark x1="85765" y1="97043" x2="85765" y2="97043"/>
                        <a14:foregroundMark x1="90391" y1="70425" x2="90391" y2="70425"/>
                        <a14:foregroundMark x1="17794" y1="71349" x2="17794" y2="71349"/>
                        <a14:foregroundMark x1="17260" y1="69871" x2="17260" y2="69871"/>
                        <a14:foregroundMark x1="17972" y1="78743" x2="17972" y2="78743"/>
                        <a14:foregroundMark x1="92705" y1="45102" x2="92705" y2="45102"/>
                        <a14:foregroundMark x1="96975" y1="45287" x2="96975" y2="45287"/>
                      </a14:backgroundRemoval>
                    </a14:imgEffect>
                  </a14:imgLayer>
                </a14:imgProps>
              </a:ext>
            </a:extLst>
          </a:blip>
          <a:stretch>
            <a:fillRect/>
          </a:stretch>
        </p:blipFill>
        <p:spPr>
          <a:xfrm>
            <a:off x="4012073" y="2054068"/>
            <a:ext cx="3794947" cy="3653143"/>
          </a:xfrm>
          <a:prstGeom prst="rect">
            <a:avLst/>
          </a:prstGeom>
        </p:spPr>
      </p:pic>
      <p:grpSp>
        <p:nvGrpSpPr>
          <p:cNvPr id="34" name="Groep 33">
            <a:extLst>
              <a:ext uri="{FF2B5EF4-FFF2-40B4-BE49-F238E27FC236}">
                <a16:creationId xmlns:a16="http://schemas.microsoft.com/office/drawing/2014/main" id="{8646C044-2CBD-F737-9A92-D8F91E357E33}"/>
              </a:ext>
            </a:extLst>
          </p:cNvPr>
          <p:cNvGrpSpPr/>
          <p:nvPr/>
        </p:nvGrpSpPr>
        <p:grpSpPr>
          <a:xfrm>
            <a:off x="3241559" y="1775556"/>
            <a:ext cx="2194655" cy="1333511"/>
            <a:chOff x="2546504" y="1819443"/>
            <a:chExt cx="2194655" cy="1333511"/>
          </a:xfrm>
        </p:grpSpPr>
        <p:sp>
          <p:nvSpPr>
            <p:cNvPr id="21" name="Oval Callout 43">
              <a:extLst>
                <a:ext uri="{FF2B5EF4-FFF2-40B4-BE49-F238E27FC236}">
                  <a16:creationId xmlns:a16="http://schemas.microsoft.com/office/drawing/2014/main" id="{AB9D3F39-E41D-D4E3-1A03-259BC4B52C38}"/>
                </a:ext>
              </a:extLst>
            </p:cNvPr>
            <p:cNvSpPr/>
            <p:nvPr/>
          </p:nvSpPr>
          <p:spPr>
            <a:xfrm rot="21088433" flipH="1">
              <a:off x="2546504" y="1819443"/>
              <a:ext cx="2194655" cy="1333511"/>
            </a:xfrm>
            <a:prstGeom prst="wedgeEllipseCallout">
              <a:avLst>
                <a:gd name="adj1" fmla="val -9789"/>
                <a:gd name="adj2" fmla="val 67814"/>
              </a:avLst>
            </a:prstGeom>
            <a:solidFill>
              <a:srgbClr val="0E4674"/>
            </a:solidFill>
            <a:ln w="12700" cap="flat" cmpd="sng" algn="ctr">
              <a:noFill/>
              <a:prstDash val="solid"/>
              <a:miter lim="800000"/>
            </a:ln>
            <a:effectLst/>
          </p:spPr>
          <p:txBody>
            <a:bodyPr lIns="68577" tIns="34289" rIns="68577" bIns="34289" rtlCol="0" anchor="ctr"/>
            <a:lstStyle/>
            <a:p>
              <a:pPr algn="ctr" defTabSz="685783">
                <a:defRPr/>
              </a:pPr>
              <a:endParaRPr lang="en-US" sz="800" kern="0">
                <a:solidFill>
                  <a:srgbClr val="F33745"/>
                </a:solidFill>
                <a:cs typeface="Arial"/>
              </a:endParaRPr>
            </a:p>
          </p:txBody>
        </p:sp>
        <p:sp>
          <p:nvSpPr>
            <p:cNvPr id="13" name="Tekstvak 12">
              <a:extLst>
                <a:ext uri="{FF2B5EF4-FFF2-40B4-BE49-F238E27FC236}">
                  <a16:creationId xmlns:a16="http://schemas.microsoft.com/office/drawing/2014/main" id="{55F83E11-27B5-0B34-D352-28DABA539132}"/>
                </a:ext>
              </a:extLst>
            </p:cNvPr>
            <p:cNvSpPr txBox="1"/>
            <p:nvPr/>
          </p:nvSpPr>
          <p:spPr>
            <a:xfrm>
              <a:off x="2690011" y="2158527"/>
              <a:ext cx="1887959" cy="646331"/>
            </a:xfrm>
            <a:prstGeom prst="rect">
              <a:avLst/>
            </a:prstGeom>
            <a:noFill/>
          </p:spPr>
          <p:txBody>
            <a:bodyPr wrap="square">
              <a:spAutoFit/>
            </a:bodyPr>
            <a:lstStyle/>
            <a:p>
              <a:pPr algn="ctr"/>
              <a:r>
                <a:rPr lang="nl-NL" sz="1800" b="1" dirty="0">
                  <a:solidFill>
                    <a:schemeClr val="bg1"/>
                  </a:solidFill>
                  <a:latin typeface="Museo Sans 500" panose="020B0604020202020204" charset="0"/>
                </a:rPr>
                <a:t>Rol facilitair leidinggevende</a:t>
              </a:r>
            </a:p>
          </p:txBody>
        </p:sp>
      </p:grpSp>
      <p:grpSp>
        <p:nvGrpSpPr>
          <p:cNvPr id="37" name="Groep 36">
            <a:extLst>
              <a:ext uri="{FF2B5EF4-FFF2-40B4-BE49-F238E27FC236}">
                <a16:creationId xmlns:a16="http://schemas.microsoft.com/office/drawing/2014/main" id="{FF9824AE-1E86-C517-5DAD-B27FD1E466AF}"/>
              </a:ext>
            </a:extLst>
          </p:cNvPr>
          <p:cNvGrpSpPr/>
          <p:nvPr/>
        </p:nvGrpSpPr>
        <p:grpSpPr>
          <a:xfrm rot="704027">
            <a:off x="6944377" y="1720193"/>
            <a:ext cx="2257603" cy="1486419"/>
            <a:chOff x="5554717" y="417828"/>
            <a:chExt cx="2250356" cy="1119134"/>
          </a:xfrm>
        </p:grpSpPr>
        <p:sp>
          <p:nvSpPr>
            <p:cNvPr id="29" name="Oval Callout 41">
              <a:extLst>
                <a:ext uri="{FF2B5EF4-FFF2-40B4-BE49-F238E27FC236}">
                  <a16:creationId xmlns:a16="http://schemas.microsoft.com/office/drawing/2014/main" id="{721FE2B3-C20E-8C66-1A66-48D4DE7FD18F}"/>
                </a:ext>
              </a:extLst>
            </p:cNvPr>
            <p:cNvSpPr/>
            <p:nvPr/>
          </p:nvSpPr>
          <p:spPr>
            <a:xfrm>
              <a:off x="5587550" y="417828"/>
              <a:ext cx="2217523" cy="1119134"/>
            </a:xfrm>
            <a:prstGeom prst="wedgeEllipseCallout">
              <a:avLst>
                <a:gd name="adj1" fmla="val -9789"/>
                <a:gd name="adj2" fmla="val 67814"/>
              </a:avLst>
            </a:prstGeom>
            <a:solidFill>
              <a:srgbClr val="2E69BE"/>
            </a:solidFill>
            <a:ln w="12700" cap="flat" cmpd="sng" algn="ctr">
              <a:noFill/>
              <a:prstDash val="solid"/>
              <a:miter lim="800000"/>
            </a:ln>
            <a:effectLst/>
          </p:spPr>
          <p:txBody>
            <a:bodyPr lIns="68577" tIns="34289" rIns="68577" bIns="34289" rtlCol="0" anchor="ctr"/>
            <a:lstStyle/>
            <a:p>
              <a:pPr algn="ctr" defTabSz="685783">
                <a:defRPr/>
              </a:pPr>
              <a:endParaRPr lang="en-US" sz="800" kern="0">
                <a:solidFill>
                  <a:srgbClr val="F33745"/>
                </a:solidFill>
                <a:cs typeface="Arial"/>
              </a:endParaRPr>
            </a:p>
          </p:txBody>
        </p:sp>
        <p:sp>
          <p:nvSpPr>
            <p:cNvPr id="31" name="Tekstvak 30">
              <a:extLst>
                <a:ext uri="{FF2B5EF4-FFF2-40B4-BE49-F238E27FC236}">
                  <a16:creationId xmlns:a16="http://schemas.microsoft.com/office/drawing/2014/main" id="{E86384B0-FA46-F8D7-98E8-D55ECA05ADB9}"/>
                </a:ext>
              </a:extLst>
            </p:cNvPr>
            <p:cNvSpPr txBox="1"/>
            <p:nvPr/>
          </p:nvSpPr>
          <p:spPr>
            <a:xfrm rot="20895973">
              <a:off x="5554717" y="717863"/>
              <a:ext cx="2250356" cy="486627"/>
            </a:xfrm>
            <a:prstGeom prst="rect">
              <a:avLst/>
            </a:prstGeom>
            <a:noFill/>
          </p:spPr>
          <p:txBody>
            <a:bodyPr wrap="square">
              <a:spAutoFit/>
            </a:bodyPr>
            <a:lstStyle/>
            <a:p>
              <a:pPr algn="ctr"/>
              <a:r>
                <a:rPr lang="nl-NL" sz="1800" b="1" dirty="0">
                  <a:solidFill>
                    <a:schemeClr val="bg1"/>
                  </a:solidFill>
                  <a:latin typeface="Museo Sans 500" panose="020B0604020202020204" charset="0"/>
                </a:rPr>
                <a:t>De perfecte kandidaat</a:t>
              </a:r>
            </a:p>
          </p:txBody>
        </p:sp>
      </p:grpSp>
      <p:grpSp>
        <p:nvGrpSpPr>
          <p:cNvPr id="7" name="Groep 6">
            <a:extLst>
              <a:ext uri="{FF2B5EF4-FFF2-40B4-BE49-F238E27FC236}">
                <a16:creationId xmlns:a16="http://schemas.microsoft.com/office/drawing/2014/main" id="{DFF728F0-0045-118C-6E72-945D31CAE75B}"/>
              </a:ext>
            </a:extLst>
          </p:cNvPr>
          <p:cNvGrpSpPr/>
          <p:nvPr/>
        </p:nvGrpSpPr>
        <p:grpSpPr>
          <a:xfrm>
            <a:off x="5170997" y="1467771"/>
            <a:ext cx="1957902" cy="1416252"/>
            <a:chOff x="5978490" y="1396043"/>
            <a:chExt cx="1957902" cy="1416252"/>
          </a:xfrm>
        </p:grpSpPr>
        <p:sp>
          <p:nvSpPr>
            <p:cNvPr id="8" name="Oval Callout 40">
              <a:extLst>
                <a:ext uri="{FF2B5EF4-FFF2-40B4-BE49-F238E27FC236}">
                  <a16:creationId xmlns:a16="http://schemas.microsoft.com/office/drawing/2014/main" id="{C36592EA-80FE-6D47-BFCD-39113DE5BEF1}"/>
                </a:ext>
              </a:extLst>
            </p:cNvPr>
            <p:cNvSpPr/>
            <p:nvPr/>
          </p:nvSpPr>
          <p:spPr>
            <a:xfrm>
              <a:off x="5978490" y="1396043"/>
              <a:ext cx="1957902" cy="1416252"/>
            </a:xfrm>
            <a:prstGeom prst="wedgeEllipseCallout">
              <a:avLst>
                <a:gd name="adj1" fmla="val -284"/>
                <a:gd name="adj2" fmla="val 67135"/>
              </a:avLst>
            </a:prstGeom>
            <a:solidFill>
              <a:srgbClr val="6986B1"/>
            </a:solidFill>
            <a:ln w="12700" cap="flat" cmpd="sng" algn="ctr">
              <a:solidFill>
                <a:srgbClr val="6986B1"/>
              </a:solidFill>
              <a:prstDash val="solid"/>
              <a:miter lim="800000"/>
            </a:ln>
            <a:effectLst/>
          </p:spPr>
          <p:txBody>
            <a:bodyPr lIns="68577" tIns="34289" rIns="68577" bIns="34289" rtlCol="0" anchor="ctr"/>
            <a:lstStyle/>
            <a:p>
              <a:pPr algn="ctr" defTabSz="685783">
                <a:defRPr/>
              </a:pPr>
              <a:endParaRPr lang="en-US" sz="800" kern="0">
                <a:solidFill>
                  <a:srgbClr val="FFFFFF"/>
                </a:solidFill>
                <a:cs typeface="Arial"/>
              </a:endParaRPr>
            </a:p>
          </p:txBody>
        </p:sp>
        <p:sp>
          <p:nvSpPr>
            <p:cNvPr id="9" name="Tekstvak 8">
              <a:extLst>
                <a:ext uri="{FF2B5EF4-FFF2-40B4-BE49-F238E27FC236}">
                  <a16:creationId xmlns:a16="http://schemas.microsoft.com/office/drawing/2014/main" id="{8E834D6E-669B-7A3C-946A-3D7C05CB12FD}"/>
                </a:ext>
              </a:extLst>
            </p:cNvPr>
            <p:cNvSpPr txBox="1"/>
            <p:nvPr/>
          </p:nvSpPr>
          <p:spPr>
            <a:xfrm>
              <a:off x="6048433" y="1954853"/>
              <a:ext cx="1887959" cy="369332"/>
            </a:xfrm>
            <a:prstGeom prst="rect">
              <a:avLst/>
            </a:prstGeom>
            <a:noFill/>
          </p:spPr>
          <p:txBody>
            <a:bodyPr wrap="square">
              <a:spAutoFit/>
            </a:bodyPr>
            <a:lstStyle/>
            <a:p>
              <a:pPr algn="ctr"/>
              <a:r>
                <a:rPr lang="nl-NL" sz="1800" b="1" dirty="0">
                  <a:solidFill>
                    <a:schemeClr val="bg1"/>
                  </a:solidFill>
                  <a:latin typeface="Museo Sans 500" panose="020B0604020202020204" charset="0"/>
                </a:rPr>
                <a:t>Projecten</a:t>
              </a:r>
              <a:endParaRPr lang="nl-NL" dirty="0">
                <a:solidFill>
                  <a:schemeClr val="bg1"/>
                </a:solidFill>
                <a:latin typeface="Museo Sans 500" panose="020B0604020202020204" charset="0"/>
              </a:endParaRPr>
            </a:p>
          </p:txBody>
        </p:sp>
      </p:grpSp>
    </p:spTree>
    <p:extLst>
      <p:ext uri="{BB962C8B-B14F-4D97-AF65-F5344CB8AC3E}">
        <p14:creationId xmlns:p14="http://schemas.microsoft.com/office/powerpoint/2010/main" val="278446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6501E-C19E-BAEF-C1FE-16143A27D0AF}"/>
              </a:ext>
            </a:extLst>
          </p:cNvPr>
          <p:cNvSpPr>
            <a:spLocks noGrp="1"/>
          </p:cNvSpPr>
          <p:nvPr>
            <p:ph type="title"/>
          </p:nvPr>
        </p:nvSpPr>
        <p:spPr>
          <a:xfrm>
            <a:off x="550864" y="476250"/>
            <a:ext cx="11090274" cy="450316"/>
          </a:xfrm>
        </p:spPr>
        <p:txBody>
          <a:bodyPr/>
          <a:lstStyle/>
          <a:p>
            <a:r>
              <a:rPr lang="nl-NL" dirty="0">
                <a:latin typeface="Museo Sans 500" panose="020B0604020202020204" charset="0"/>
              </a:rPr>
              <a:t>Welke thema’s pakken we niet beet?</a:t>
            </a:r>
            <a:endParaRPr lang="nl-NL" dirty="0"/>
          </a:p>
        </p:txBody>
      </p:sp>
      <p:sp>
        <p:nvSpPr>
          <p:cNvPr id="4" name="Tijdelijke aanduiding voor dianummer 3">
            <a:extLst>
              <a:ext uri="{FF2B5EF4-FFF2-40B4-BE49-F238E27FC236}">
                <a16:creationId xmlns:a16="http://schemas.microsoft.com/office/drawing/2014/main" id="{6FC6E389-7D07-B955-5E07-A0AC3EDF8717}"/>
              </a:ext>
            </a:extLst>
          </p:cNvPr>
          <p:cNvSpPr>
            <a:spLocks noGrp="1"/>
          </p:cNvSpPr>
          <p:nvPr>
            <p:ph type="sldNum" sz="quarter" idx="11"/>
          </p:nvPr>
        </p:nvSpPr>
        <p:spPr/>
        <p:txBody>
          <a:bodyPr/>
          <a:lstStyle/>
          <a:p>
            <a:fld id="{7F912F1F-F05B-4031-9FEA-BD968544AE47}" type="slidenum">
              <a:rPr lang="nl-NL" smtClean="0"/>
              <a:pPr/>
              <a:t>5</a:t>
            </a:fld>
            <a:endParaRPr lang="nl-NL"/>
          </a:p>
        </p:txBody>
      </p:sp>
      <p:pic>
        <p:nvPicPr>
          <p:cNvPr id="15" name="Afbeelding 14">
            <a:extLst>
              <a:ext uri="{FF2B5EF4-FFF2-40B4-BE49-F238E27FC236}">
                <a16:creationId xmlns:a16="http://schemas.microsoft.com/office/drawing/2014/main" id="{47369418-4351-F626-A189-29E6991354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2" b="97043" l="1601" r="96975">
                        <a14:foregroundMark x1="8719" y1="53604" x2="2669" y2="46026"/>
                        <a14:foregroundMark x1="2669" y1="46026" x2="2669" y2="46026"/>
                        <a14:foregroundMark x1="18149" y1="91128" x2="18149" y2="86322"/>
                        <a14:foregroundMark x1="19039" y1="97227" x2="19039" y2="97227"/>
                        <a14:foregroundMark x1="90214" y1="95749" x2="90214" y2="95749"/>
                        <a14:foregroundMark x1="85765" y1="97043" x2="85765" y2="97043"/>
                        <a14:foregroundMark x1="90391" y1="70425" x2="90391" y2="70425"/>
                        <a14:foregroundMark x1="17794" y1="71349" x2="17794" y2="71349"/>
                        <a14:foregroundMark x1="17260" y1="69871" x2="17260" y2="69871"/>
                        <a14:foregroundMark x1="17972" y1="78743" x2="17972" y2="78743"/>
                        <a14:foregroundMark x1="92705" y1="45102" x2="92705" y2="45102"/>
                        <a14:foregroundMark x1="96975" y1="45287" x2="96975" y2="45287"/>
                      </a14:backgroundRemoval>
                    </a14:imgEffect>
                  </a14:imgLayer>
                </a14:imgProps>
              </a:ext>
            </a:extLst>
          </a:blip>
          <a:stretch>
            <a:fillRect/>
          </a:stretch>
        </p:blipFill>
        <p:spPr>
          <a:xfrm>
            <a:off x="4012073" y="2054068"/>
            <a:ext cx="3794947" cy="3653143"/>
          </a:xfrm>
          <a:prstGeom prst="rect">
            <a:avLst/>
          </a:prstGeom>
        </p:spPr>
      </p:pic>
      <p:grpSp>
        <p:nvGrpSpPr>
          <p:cNvPr id="34" name="Groep 33">
            <a:extLst>
              <a:ext uri="{FF2B5EF4-FFF2-40B4-BE49-F238E27FC236}">
                <a16:creationId xmlns:a16="http://schemas.microsoft.com/office/drawing/2014/main" id="{8646C044-2CBD-F737-9A92-D8F91E357E33}"/>
              </a:ext>
            </a:extLst>
          </p:cNvPr>
          <p:cNvGrpSpPr/>
          <p:nvPr/>
        </p:nvGrpSpPr>
        <p:grpSpPr>
          <a:xfrm>
            <a:off x="3241559" y="1775556"/>
            <a:ext cx="2194655" cy="1333511"/>
            <a:chOff x="2546504" y="1819443"/>
            <a:chExt cx="2194655" cy="1333511"/>
          </a:xfrm>
        </p:grpSpPr>
        <p:sp>
          <p:nvSpPr>
            <p:cNvPr id="21" name="Oval Callout 43">
              <a:extLst>
                <a:ext uri="{FF2B5EF4-FFF2-40B4-BE49-F238E27FC236}">
                  <a16:creationId xmlns:a16="http://schemas.microsoft.com/office/drawing/2014/main" id="{AB9D3F39-E41D-D4E3-1A03-259BC4B52C38}"/>
                </a:ext>
              </a:extLst>
            </p:cNvPr>
            <p:cNvSpPr/>
            <p:nvPr/>
          </p:nvSpPr>
          <p:spPr>
            <a:xfrm rot="21088433" flipH="1">
              <a:off x="2546504" y="1819443"/>
              <a:ext cx="2194655" cy="1333511"/>
            </a:xfrm>
            <a:prstGeom prst="wedgeEllipseCallout">
              <a:avLst>
                <a:gd name="adj1" fmla="val -9789"/>
                <a:gd name="adj2" fmla="val 67814"/>
              </a:avLst>
            </a:prstGeom>
            <a:solidFill>
              <a:srgbClr val="0E4674"/>
            </a:solidFill>
            <a:ln w="12700" cap="flat" cmpd="sng" algn="ctr">
              <a:noFill/>
              <a:prstDash val="solid"/>
              <a:miter lim="800000"/>
            </a:ln>
            <a:effectLst/>
          </p:spPr>
          <p:txBody>
            <a:bodyPr lIns="68577" tIns="34289" rIns="68577" bIns="34289" rtlCol="0" anchor="ctr"/>
            <a:lstStyle/>
            <a:p>
              <a:pPr algn="ctr" defTabSz="685783">
                <a:defRPr/>
              </a:pPr>
              <a:endParaRPr lang="en-US" sz="800" kern="0">
                <a:solidFill>
                  <a:srgbClr val="F33745"/>
                </a:solidFill>
                <a:cs typeface="Arial"/>
              </a:endParaRPr>
            </a:p>
          </p:txBody>
        </p:sp>
        <p:sp>
          <p:nvSpPr>
            <p:cNvPr id="13" name="Tekstvak 12">
              <a:extLst>
                <a:ext uri="{FF2B5EF4-FFF2-40B4-BE49-F238E27FC236}">
                  <a16:creationId xmlns:a16="http://schemas.microsoft.com/office/drawing/2014/main" id="{55F83E11-27B5-0B34-D352-28DABA539132}"/>
                </a:ext>
              </a:extLst>
            </p:cNvPr>
            <p:cNvSpPr txBox="1"/>
            <p:nvPr/>
          </p:nvSpPr>
          <p:spPr>
            <a:xfrm>
              <a:off x="2695618" y="2273153"/>
              <a:ext cx="1887959" cy="369332"/>
            </a:xfrm>
            <a:prstGeom prst="rect">
              <a:avLst/>
            </a:prstGeom>
            <a:noFill/>
          </p:spPr>
          <p:txBody>
            <a:bodyPr wrap="square" lIns="91440" tIns="45720" rIns="91440" bIns="45720" anchor="t">
              <a:spAutoFit/>
            </a:bodyPr>
            <a:lstStyle/>
            <a:p>
              <a:pPr algn="ctr"/>
              <a:r>
                <a:rPr lang="nl-NL" b="1" dirty="0">
                  <a:solidFill>
                    <a:schemeClr val="bg1"/>
                  </a:solidFill>
                  <a:latin typeface="Museo Sans 500"/>
                </a:rPr>
                <a:t>HR-beleid</a:t>
              </a:r>
              <a:endParaRPr lang="nl-NL" dirty="0">
                <a:solidFill>
                  <a:schemeClr val="bg1"/>
                </a:solidFill>
                <a:latin typeface="Museo Sans 500" panose="020B0604020202020204" charset="0"/>
              </a:endParaRPr>
            </a:p>
          </p:txBody>
        </p:sp>
      </p:grpSp>
      <p:grpSp>
        <p:nvGrpSpPr>
          <p:cNvPr id="37" name="Groep 36">
            <a:extLst>
              <a:ext uri="{FF2B5EF4-FFF2-40B4-BE49-F238E27FC236}">
                <a16:creationId xmlns:a16="http://schemas.microsoft.com/office/drawing/2014/main" id="{FF9824AE-1E86-C517-5DAD-B27FD1E466AF}"/>
              </a:ext>
            </a:extLst>
          </p:cNvPr>
          <p:cNvGrpSpPr/>
          <p:nvPr/>
        </p:nvGrpSpPr>
        <p:grpSpPr>
          <a:xfrm rot="704027">
            <a:off x="6976528" y="1727838"/>
            <a:ext cx="2266910" cy="1486419"/>
            <a:chOff x="5587550" y="417828"/>
            <a:chExt cx="2259634" cy="1119134"/>
          </a:xfrm>
        </p:grpSpPr>
        <p:sp>
          <p:nvSpPr>
            <p:cNvPr id="29" name="Oval Callout 41">
              <a:extLst>
                <a:ext uri="{FF2B5EF4-FFF2-40B4-BE49-F238E27FC236}">
                  <a16:creationId xmlns:a16="http://schemas.microsoft.com/office/drawing/2014/main" id="{721FE2B3-C20E-8C66-1A66-48D4DE7FD18F}"/>
                </a:ext>
              </a:extLst>
            </p:cNvPr>
            <p:cNvSpPr/>
            <p:nvPr/>
          </p:nvSpPr>
          <p:spPr>
            <a:xfrm>
              <a:off x="5587550" y="417828"/>
              <a:ext cx="2217523" cy="1119134"/>
            </a:xfrm>
            <a:prstGeom prst="wedgeEllipseCallout">
              <a:avLst>
                <a:gd name="adj1" fmla="val -9789"/>
                <a:gd name="adj2" fmla="val 67814"/>
              </a:avLst>
            </a:prstGeom>
            <a:solidFill>
              <a:srgbClr val="2E69BE"/>
            </a:solidFill>
            <a:ln w="12700" cap="flat" cmpd="sng" algn="ctr">
              <a:noFill/>
              <a:prstDash val="solid"/>
              <a:miter lim="800000"/>
            </a:ln>
            <a:effectLst/>
          </p:spPr>
          <p:txBody>
            <a:bodyPr lIns="68577" tIns="34289" rIns="68577" bIns="34289" rtlCol="0" anchor="ctr"/>
            <a:lstStyle/>
            <a:p>
              <a:pPr algn="ctr" defTabSz="685783">
                <a:defRPr/>
              </a:pPr>
              <a:endParaRPr lang="en-US" sz="800" kern="0">
                <a:solidFill>
                  <a:srgbClr val="F33745"/>
                </a:solidFill>
                <a:cs typeface="Arial"/>
              </a:endParaRPr>
            </a:p>
          </p:txBody>
        </p:sp>
        <p:sp>
          <p:nvSpPr>
            <p:cNvPr id="31" name="Tekstvak 30">
              <a:extLst>
                <a:ext uri="{FF2B5EF4-FFF2-40B4-BE49-F238E27FC236}">
                  <a16:creationId xmlns:a16="http://schemas.microsoft.com/office/drawing/2014/main" id="{E86384B0-FA46-F8D7-98E8-D55ECA05ADB9}"/>
                </a:ext>
              </a:extLst>
            </p:cNvPr>
            <p:cNvSpPr txBox="1"/>
            <p:nvPr/>
          </p:nvSpPr>
          <p:spPr>
            <a:xfrm rot="20895973">
              <a:off x="5596828" y="834327"/>
              <a:ext cx="2250356" cy="278072"/>
            </a:xfrm>
            <a:prstGeom prst="rect">
              <a:avLst/>
            </a:prstGeom>
            <a:noFill/>
          </p:spPr>
          <p:txBody>
            <a:bodyPr wrap="square" lIns="91440" tIns="45720" rIns="91440" bIns="45720" anchor="t">
              <a:spAutoFit/>
            </a:bodyPr>
            <a:lstStyle/>
            <a:p>
              <a:pPr algn="ctr"/>
              <a:r>
                <a:rPr lang="nl-NL" sz="1800" b="1" dirty="0">
                  <a:solidFill>
                    <a:schemeClr val="bg1"/>
                  </a:solidFill>
                  <a:latin typeface="Museo Sans 500"/>
                </a:rPr>
                <a:t>Rol </a:t>
              </a:r>
              <a:r>
                <a:rPr lang="nl-NL" b="1" dirty="0">
                  <a:solidFill>
                    <a:schemeClr val="bg1"/>
                  </a:solidFill>
                  <a:latin typeface="Museo Sans 500"/>
                </a:rPr>
                <a:t>recruitment</a:t>
              </a:r>
              <a:endParaRPr lang="nl-NL" sz="1800" b="1" dirty="0">
                <a:solidFill>
                  <a:schemeClr val="bg1"/>
                </a:solidFill>
                <a:latin typeface="Museo Sans 500" panose="020B0604020202020204" charset="0"/>
              </a:endParaRPr>
            </a:p>
          </p:txBody>
        </p:sp>
      </p:grpSp>
      <p:grpSp>
        <p:nvGrpSpPr>
          <p:cNvPr id="7" name="Groep 6">
            <a:extLst>
              <a:ext uri="{FF2B5EF4-FFF2-40B4-BE49-F238E27FC236}">
                <a16:creationId xmlns:a16="http://schemas.microsoft.com/office/drawing/2014/main" id="{DFF728F0-0045-118C-6E72-945D31CAE75B}"/>
              </a:ext>
            </a:extLst>
          </p:cNvPr>
          <p:cNvGrpSpPr/>
          <p:nvPr/>
        </p:nvGrpSpPr>
        <p:grpSpPr>
          <a:xfrm>
            <a:off x="5170997" y="1467771"/>
            <a:ext cx="1957902" cy="1416252"/>
            <a:chOff x="5978490" y="1396043"/>
            <a:chExt cx="1957902" cy="1416252"/>
          </a:xfrm>
        </p:grpSpPr>
        <p:sp>
          <p:nvSpPr>
            <p:cNvPr id="8" name="Oval Callout 40">
              <a:extLst>
                <a:ext uri="{FF2B5EF4-FFF2-40B4-BE49-F238E27FC236}">
                  <a16:creationId xmlns:a16="http://schemas.microsoft.com/office/drawing/2014/main" id="{C36592EA-80FE-6D47-BFCD-39113DE5BEF1}"/>
                </a:ext>
              </a:extLst>
            </p:cNvPr>
            <p:cNvSpPr/>
            <p:nvPr/>
          </p:nvSpPr>
          <p:spPr>
            <a:xfrm>
              <a:off x="5978490" y="1396043"/>
              <a:ext cx="1957902" cy="1416252"/>
            </a:xfrm>
            <a:prstGeom prst="wedgeEllipseCallout">
              <a:avLst>
                <a:gd name="adj1" fmla="val -284"/>
                <a:gd name="adj2" fmla="val 67135"/>
              </a:avLst>
            </a:prstGeom>
            <a:solidFill>
              <a:srgbClr val="6986B1"/>
            </a:solidFill>
            <a:ln w="12700" cap="flat" cmpd="sng" algn="ctr">
              <a:solidFill>
                <a:srgbClr val="6986B1"/>
              </a:solidFill>
              <a:prstDash val="solid"/>
              <a:miter lim="800000"/>
            </a:ln>
            <a:effectLst/>
          </p:spPr>
          <p:txBody>
            <a:bodyPr lIns="68577" tIns="34289" rIns="68577" bIns="34289" rtlCol="0" anchor="ctr"/>
            <a:lstStyle/>
            <a:p>
              <a:pPr algn="ctr" defTabSz="685783">
                <a:defRPr/>
              </a:pPr>
              <a:endParaRPr lang="en-US" sz="800" kern="0">
                <a:solidFill>
                  <a:srgbClr val="FFFFFF"/>
                </a:solidFill>
                <a:cs typeface="Arial"/>
              </a:endParaRPr>
            </a:p>
          </p:txBody>
        </p:sp>
        <p:sp>
          <p:nvSpPr>
            <p:cNvPr id="9" name="Tekstvak 8">
              <a:extLst>
                <a:ext uri="{FF2B5EF4-FFF2-40B4-BE49-F238E27FC236}">
                  <a16:creationId xmlns:a16="http://schemas.microsoft.com/office/drawing/2014/main" id="{8E834D6E-669B-7A3C-946A-3D7C05CB12FD}"/>
                </a:ext>
              </a:extLst>
            </p:cNvPr>
            <p:cNvSpPr txBox="1"/>
            <p:nvPr/>
          </p:nvSpPr>
          <p:spPr>
            <a:xfrm>
              <a:off x="6048433" y="1796897"/>
              <a:ext cx="1887959" cy="646331"/>
            </a:xfrm>
            <a:prstGeom prst="rect">
              <a:avLst/>
            </a:prstGeom>
            <a:noFill/>
          </p:spPr>
          <p:txBody>
            <a:bodyPr wrap="square">
              <a:spAutoFit/>
            </a:bodyPr>
            <a:lstStyle/>
            <a:p>
              <a:pPr algn="ctr"/>
              <a:r>
                <a:rPr lang="nl-NL" sz="1800" b="1" dirty="0">
                  <a:solidFill>
                    <a:schemeClr val="bg1"/>
                  </a:solidFill>
                  <a:latin typeface="Museo Sans 500" panose="020B0604020202020204" charset="0"/>
                </a:rPr>
                <a:t>Diversiteit </a:t>
              </a:r>
            </a:p>
            <a:p>
              <a:pPr algn="ctr"/>
              <a:r>
                <a:rPr lang="nl-NL" sz="1800" b="1" dirty="0">
                  <a:solidFill>
                    <a:schemeClr val="bg1"/>
                  </a:solidFill>
                  <a:latin typeface="Museo Sans 500" panose="020B0604020202020204" charset="0"/>
                </a:rPr>
                <a:t>&amp; inclusie</a:t>
              </a:r>
              <a:endParaRPr lang="nl-NL" dirty="0">
                <a:solidFill>
                  <a:schemeClr val="bg1"/>
                </a:solidFill>
                <a:latin typeface="Museo Sans 500" panose="020B0604020202020204" charset="0"/>
              </a:endParaRPr>
            </a:p>
          </p:txBody>
        </p:sp>
      </p:grpSp>
    </p:spTree>
    <p:extLst>
      <p:ext uri="{BB962C8B-B14F-4D97-AF65-F5344CB8AC3E}">
        <p14:creationId xmlns:p14="http://schemas.microsoft.com/office/powerpoint/2010/main" val="42490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Over Facilicom Group | Facilicom">
            <a:extLst>
              <a:ext uri="{FF2B5EF4-FFF2-40B4-BE49-F238E27FC236}">
                <a16:creationId xmlns:a16="http://schemas.microsoft.com/office/drawing/2014/main" id="{80CD0BC8-5452-4F8A-A4AE-1E0DA0075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 y="180975"/>
            <a:ext cx="6473031"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FD91FC-4AF2-A3D6-F5C1-B5CBDDF7ECC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93" b="99345" l="3485" r="97149">
                        <a14:foregroundMark x1="17740" y1="32424" x2="8870" y2="45524"/>
                        <a14:foregroundMark x1="8870" y1="45524" x2="8659" y2="50983"/>
                        <a14:foregroundMark x1="39916" y1="14083" x2="61457" y2="9825"/>
                        <a14:foregroundMark x1="61457" y1="9825" x2="73918" y2="10480"/>
                        <a14:foregroundMark x1="73918" y1="10480" x2="80465" y2="15721"/>
                        <a14:foregroundMark x1="80465" y1="15721" x2="87751" y2="30022"/>
                        <a14:foregroundMark x1="87751" y1="30022" x2="92080" y2="53384"/>
                        <a14:foregroundMark x1="69060" y1="82860" x2="45512" y2="94323"/>
                        <a14:foregroundMark x1="45512" y1="94323" x2="43928" y2="94432"/>
                        <a14:foregroundMark x1="5702" y1="40611" x2="3590" y2="54803"/>
                        <a14:foregroundMark x1="3590" y1="54803" x2="4646" y2="58406"/>
                        <a14:foregroundMark x1="38226" y1="6550" x2="58501" y2="5786"/>
                        <a14:foregroundMark x1="58501" y1="5786" x2="61668" y2="5786"/>
                        <a14:foregroundMark x1="96621" y1="43886" x2="97149" y2="58843"/>
                        <a14:foregroundMark x1="50792" y1="2293" x2="48469" y2="2293"/>
                        <a14:foregroundMark x1="51320" y1="99345" x2="51320" y2="99345"/>
                      </a14:backgroundRemoval>
                    </a14:imgEffect>
                  </a14:imgLayer>
                </a14:imgProps>
              </a:ext>
              <a:ext uri="{28A0092B-C50C-407E-A947-70E740481C1C}">
                <a14:useLocalDpi xmlns:a14="http://schemas.microsoft.com/office/drawing/2010/main" val="0"/>
              </a:ext>
            </a:extLst>
          </a:blip>
          <a:srcRect/>
          <a:stretch>
            <a:fillRect/>
          </a:stretch>
        </p:blipFill>
        <p:spPr bwMode="auto">
          <a:xfrm>
            <a:off x="5102225" y="0"/>
            <a:ext cx="7089775" cy="6858000"/>
          </a:xfrm>
          <a:prstGeom prst="rect">
            <a:avLst/>
          </a:prstGeom>
          <a:solidFill>
            <a:schemeClr val="bg1"/>
          </a:solidFill>
        </p:spPr>
      </p:pic>
    </p:spTree>
    <p:extLst>
      <p:ext uri="{BB962C8B-B14F-4D97-AF65-F5344CB8AC3E}">
        <p14:creationId xmlns:p14="http://schemas.microsoft.com/office/powerpoint/2010/main" val="13200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986B1"/>
        </a:solid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2CE2BCB-874D-C39E-48E0-4DDB5E39F643}"/>
              </a:ext>
            </a:extLst>
          </p:cNvPr>
          <p:cNvSpPr>
            <a:spLocks noGrp="1"/>
          </p:cNvSpPr>
          <p:nvPr>
            <p:ph type="sldNum" sz="quarter" idx="11"/>
          </p:nvPr>
        </p:nvSpPr>
        <p:spPr/>
        <p:txBody>
          <a:bodyPr/>
          <a:lstStyle/>
          <a:p>
            <a:fld id="{7F912F1F-F05B-4031-9FEA-BD968544AE47}" type="slidenum">
              <a:rPr lang="nl-NL" smtClean="0"/>
              <a:pPr/>
              <a:t>7</a:t>
            </a:fld>
            <a:endParaRPr lang="nl-NL"/>
          </a:p>
        </p:txBody>
      </p:sp>
      <p:grpSp>
        <p:nvGrpSpPr>
          <p:cNvPr id="27" name="Groep 26">
            <a:extLst>
              <a:ext uri="{FF2B5EF4-FFF2-40B4-BE49-F238E27FC236}">
                <a16:creationId xmlns:a16="http://schemas.microsoft.com/office/drawing/2014/main" id="{13E8296C-0692-3AC7-40EC-79AAA9F96537}"/>
              </a:ext>
            </a:extLst>
          </p:cNvPr>
          <p:cNvGrpSpPr/>
          <p:nvPr/>
        </p:nvGrpSpPr>
        <p:grpSpPr>
          <a:xfrm>
            <a:off x="8273137" y="1880446"/>
            <a:ext cx="3095286" cy="3584955"/>
            <a:chOff x="1061455" y="3717032"/>
            <a:chExt cx="4619151" cy="1980435"/>
          </a:xfrm>
          <a:solidFill>
            <a:schemeClr val="bg1"/>
          </a:solidFill>
        </p:grpSpPr>
        <p:sp>
          <p:nvSpPr>
            <p:cNvPr id="28" name="Rechthoek 27">
              <a:extLst>
                <a:ext uri="{FF2B5EF4-FFF2-40B4-BE49-F238E27FC236}">
                  <a16:creationId xmlns:a16="http://schemas.microsoft.com/office/drawing/2014/main" id="{8E435498-DE49-4837-9620-B59CA431B680}"/>
                </a:ext>
              </a:extLst>
            </p:cNvPr>
            <p:cNvSpPr/>
            <p:nvPr/>
          </p:nvSpPr>
          <p:spPr>
            <a:xfrm>
              <a:off x="1061455" y="3717032"/>
              <a:ext cx="4619151" cy="19804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1152000" rtlCol="0" anchor="t" anchorCtr="0"/>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endParaRPr lang="nl-NL" sz="1600" b="1" dirty="0">
                <a:solidFill>
                  <a:srgbClr val="243348"/>
                </a:solidFill>
              </a:endParaRPr>
            </a:p>
          </p:txBody>
        </p:sp>
        <p:sp>
          <p:nvSpPr>
            <p:cNvPr id="29" name="Rechthoek 28">
              <a:extLst>
                <a:ext uri="{FF2B5EF4-FFF2-40B4-BE49-F238E27FC236}">
                  <a16:creationId xmlns:a16="http://schemas.microsoft.com/office/drawing/2014/main" id="{6C9AEFC7-F587-A07D-889A-2164305355A3}"/>
                </a:ext>
              </a:extLst>
            </p:cNvPr>
            <p:cNvSpPr/>
            <p:nvPr/>
          </p:nvSpPr>
          <p:spPr>
            <a:xfrm>
              <a:off x="2228594" y="3932840"/>
              <a:ext cx="2284880" cy="276999"/>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600"/>
                </a:spcBef>
              </a:pPr>
              <a:r>
                <a:rPr lang="nl-NL" b="1" dirty="0" err="1">
                  <a:solidFill>
                    <a:srgbClr val="243348"/>
                  </a:solidFill>
                </a:rPr>
                <a:t>Core</a:t>
              </a:r>
              <a:r>
                <a:rPr lang="nl-NL" b="1" dirty="0">
                  <a:solidFill>
                    <a:srgbClr val="243348"/>
                  </a:solidFill>
                </a:rPr>
                <a:t> </a:t>
              </a:r>
              <a:r>
                <a:rPr lang="nl-NL" b="1" dirty="0" err="1">
                  <a:solidFill>
                    <a:srgbClr val="243348"/>
                  </a:solidFill>
                </a:rPr>
                <a:t>Values</a:t>
              </a:r>
              <a:endParaRPr lang="nl-NL" b="1" dirty="0">
                <a:solidFill>
                  <a:srgbClr val="243348"/>
                </a:solidFill>
              </a:endParaRPr>
            </a:p>
          </p:txBody>
        </p:sp>
        <p:grpSp>
          <p:nvGrpSpPr>
            <p:cNvPr id="30" name="Groep 29">
              <a:extLst>
                <a:ext uri="{FF2B5EF4-FFF2-40B4-BE49-F238E27FC236}">
                  <a16:creationId xmlns:a16="http://schemas.microsoft.com/office/drawing/2014/main" id="{A5612E98-6ABC-6778-57E8-1CF7512A1CFA}"/>
                </a:ext>
              </a:extLst>
            </p:cNvPr>
            <p:cNvGrpSpPr/>
            <p:nvPr/>
          </p:nvGrpSpPr>
          <p:grpSpPr>
            <a:xfrm>
              <a:off x="1436858" y="4328591"/>
              <a:ext cx="3868351" cy="1172863"/>
              <a:chOff x="1780409" y="4436603"/>
              <a:chExt cx="3868855" cy="1172863"/>
            </a:xfrm>
            <a:grpFill/>
          </p:grpSpPr>
          <p:sp>
            <p:nvSpPr>
              <p:cNvPr id="31" name="Vrije vorm: vorm 30">
                <a:extLst>
                  <a:ext uri="{FF2B5EF4-FFF2-40B4-BE49-F238E27FC236}">
                    <a16:creationId xmlns:a16="http://schemas.microsoft.com/office/drawing/2014/main" id="{47CB618A-1094-7F2A-C829-29220E9A7153}"/>
                  </a:ext>
                </a:extLst>
              </p:cNvPr>
              <p:cNvSpPr/>
              <p:nvPr/>
            </p:nvSpPr>
            <p:spPr>
              <a:xfrm>
                <a:off x="1780409" y="4436603"/>
                <a:ext cx="1813390" cy="493360"/>
              </a:xfrm>
              <a:custGeom>
                <a:avLst/>
                <a:gdLst>
                  <a:gd name="connsiteX0" fmla="*/ 0 w 1028775"/>
                  <a:gd name="connsiteY0" fmla="*/ 0 h 617265"/>
                  <a:gd name="connsiteX1" fmla="*/ 1028775 w 1028775"/>
                  <a:gd name="connsiteY1" fmla="*/ 0 h 617265"/>
                  <a:gd name="connsiteX2" fmla="*/ 1028775 w 1028775"/>
                  <a:gd name="connsiteY2" fmla="*/ 617265 h 617265"/>
                  <a:gd name="connsiteX3" fmla="*/ 0 w 1028775"/>
                  <a:gd name="connsiteY3" fmla="*/ 617265 h 617265"/>
                  <a:gd name="connsiteX4" fmla="*/ 0 w 1028775"/>
                  <a:gd name="connsiteY4" fmla="*/ 0 h 617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75" h="617265">
                    <a:moveTo>
                      <a:pt x="0" y="0"/>
                    </a:moveTo>
                    <a:lnTo>
                      <a:pt x="1028775" y="0"/>
                    </a:lnTo>
                    <a:lnTo>
                      <a:pt x="1028775" y="617265"/>
                    </a:lnTo>
                    <a:lnTo>
                      <a:pt x="0" y="617265"/>
                    </a:lnTo>
                    <a:lnTo>
                      <a:pt x="0" y="0"/>
                    </a:lnTo>
                    <a:close/>
                  </a:path>
                </a:pathLst>
              </a:custGeom>
              <a:solidFill>
                <a:srgbClr val="0E467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77850">
                  <a:lnSpc>
                    <a:spcPct val="90000"/>
                  </a:lnSpc>
                  <a:spcBef>
                    <a:spcPct val="0"/>
                  </a:spcBef>
                  <a:spcAft>
                    <a:spcPct val="35000"/>
                  </a:spcAft>
                </a:pPr>
                <a:r>
                  <a:rPr lang="nl-NL" sz="1400" dirty="0">
                    <a:solidFill>
                      <a:schemeClr val="bg1"/>
                    </a:solidFill>
                  </a:rPr>
                  <a:t>Collaboration</a:t>
                </a:r>
              </a:p>
            </p:txBody>
          </p:sp>
          <p:sp>
            <p:nvSpPr>
              <p:cNvPr id="32" name="Vrije vorm: vorm 31">
                <a:extLst>
                  <a:ext uri="{FF2B5EF4-FFF2-40B4-BE49-F238E27FC236}">
                    <a16:creationId xmlns:a16="http://schemas.microsoft.com/office/drawing/2014/main" id="{BD87FDC4-0140-4A1E-7E69-0B15514ACACF}"/>
                  </a:ext>
                </a:extLst>
              </p:cNvPr>
              <p:cNvSpPr/>
              <p:nvPr/>
            </p:nvSpPr>
            <p:spPr>
              <a:xfrm>
                <a:off x="3835874" y="4436603"/>
                <a:ext cx="1813390" cy="493360"/>
              </a:xfrm>
              <a:custGeom>
                <a:avLst/>
                <a:gdLst>
                  <a:gd name="connsiteX0" fmla="*/ 0 w 1028775"/>
                  <a:gd name="connsiteY0" fmla="*/ 0 h 617265"/>
                  <a:gd name="connsiteX1" fmla="*/ 1028775 w 1028775"/>
                  <a:gd name="connsiteY1" fmla="*/ 0 h 617265"/>
                  <a:gd name="connsiteX2" fmla="*/ 1028775 w 1028775"/>
                  <a:gd name="connsiteY2" fmla="*/ 617265 h 617265"/>
                  <a:gd name="connsiteX3" fmla="*/ 0 w 1028775"/>
                  <a:gd name="connsiteY3" fmla="*/ 617265 h 617265"/>
                  <a:gd name="connsiteX4" fmla="*/ 0 w 1028775"/>
                  <a:gd name="connsiteY4" fmla="*/ 0 h 617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75" h="617265">
                    <a:moveTo>
                      <a:pt x="0" y="0"/>
                    </a:moveTo>
                    <a:lnTo>
                      <a:pt x="1028775" y="0"/>
                    </a:lnTo>
                    <a:lnTo>
                      <a:pt x="1028775" y="617265"/>
                    </a:lnTo>
                    <a:lnTo>
                      <a:pt x="0" y="617265"/>
                    </a:lnTo>
                    <a:lnTo>
                      <a:pt x="0" y="0"/>
                    </a:lnTo>
                    <a:close/>
                  </a:path>
                </a:pathLst>
              </a:custGeom>
              <a:solidFill>
                <a:srgbClr val="0E467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77850">
                  <a:lnSpc>
                    <a:spcPct val="90000"/>
                  </a:lnSpc>
                  <a:spcBef>
                    <a:spcPct val="0"/>
                  </a:spcBef>
                  <a:spcAft>
                    <a:spcPct val="35000"/>
                  </a:spcAft>
                </a:pPr>
                <a:r>
                  <a:rPr lang="nl-NL" sz="1400" dirty="0">
                    <a:solidFill>
                      <a:schemeClr val="bg1"/>
                    </a:solidFill>
                  </a:rPr>
                  <a:t>Innovation</a:t>
                </a:r>
              </a:p>
            </p:txBody>
          </p:sp>
          <p:sp>
            <p:nvSpPr>
              <p:cNvPr id="33" name="Vrije vorm: vorm 32">
                <a:extLst>
                  <a:ext uri="{FF2B5EF4-FFF2-40B4-BE49-F238E27FC236}">
                    <a16:creationId xmlns:a16="http://schemas.microsoft.com/office/drawing/2014/main" id="{F49C0391-85F7-CD25-B380-E1DFDC440881}"/>
                  </a:ext>
                </a:extLst>
              </p:cNvPr>
              <p:cNvSpPr/>
              <p:nvPr/>
            </p:nvSpPr>
            <p:spPr>
              <a:xfrm>
                <a:off x="1780409" y="5116106"/>
                <a:ext cx="1813390" cy="493360"/>
              </a:xfrm>
              <a:custGeom>
                <a:avLst/>
                <a:gdLst>
                  <a:gd name="connsiteX0" fmla="*/ 0 w 1028775"/>
                  <a:gd name="connsiteY0" fmla="*/ 0 h 617265"/>
                  <a:gd name="connsiteX1" fmla="*/ 1028775 w 1028775"/>
                  <a:gd name="connsiteY1" fmla="*/ 0 h 617265"/>
                  <a:gd name="connsiteX2" fmla="*/ 1028775 w 1028775"/>
                  <a:gd name="connsiteY2" fmla="*/ 617265 h 617265"/>
                  <a:gd name="connsiteX3" fmla="*/ 0 w 1028775"/>
                  <a:gd name="connsiteY3" fmla="*/ 617265 h 617265"/>
                  <a:gd name="connsiteX4" fmla="*/ 0 w 1028775"/>
                  <a:gd name="connsiteY4" fmla="*/ 0 h 617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75" h="617265">
                    <a:moveTo>
                      <a:pt x="0" y="0"/>
                    </a:moveTo>
                    <a:lnTo>
                      <a:pt x="1028775" y="0"/>
                    </a:lnTo>
                    <a:lnTo>
                      <a:pt x="1028775" y="617265"/>
                    </a:lnTo>
                    <a:lnTo>
                      <a:pt x="0" y="617265"/>
                    </a:lnTo>
                    <a:lnTo>
                      <a:pt x="0" y="0"/>
                    </a:lnTo>
                    <a:close/>
                  </a:path>
                </a:pathLst>
              </a:custGeom>
              <a:solidFill>
                <a:srgbClr val="0E467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77850">
                  <a:lnSpc>
                    <a:spcPct val="90000"/>
                  </a:lnSpc>
                  <a:spcBef>
                    <a:spcPct val="0"/>
                  </a:spcBef>
                  <a:spcAft>
                    <a:spcPct val="35000"/>
                  </a:spcAft>
                </a:pPr>
                <a:r>
                  <a:rPr lang="nl-NL" sz="1400" dirty="0">
                    <a:solidFill>
                      <a:schemeClr val="bg1"/>
                    </a:solidFill>
                  </a:rPr>
                  <a:t>Sustainability</a:t>
                </a:r>
              </a:p>
            </p:txBody>
          </p:sp>
          <p:sp>
            <p:nvSpPr>
              <p:cNvPr id="34" name="Vrije vorm: vorm 33">
                <a:extLst>
                  <a:ext uri="{FF2B5EF4-FFF2-40B4-BE49-F238E27FC236}">
                    <a16:creationId xmlns:a16="http://schemas.microsoft.com/office/drawing/2014/main" id="{CC8B74E0-95F3-0A71-0E48-F700E63D27AC}"/>
                  </a:ext>
                </a:extLst>
              </p:cNvPr>
              <p:cNvSpPr/>
              <p:nvPr/>
            </p:nvSpPr>
            <p:spPr>
              <a:xfrm>
                <a:off x="3835874" y="5116106"/>
                <a:ext cx="1813390" cy="493360"/>
              </a:xfrm>
              <a:custGeom>
                <a:avLst/>
                <a:gdLst>
                  <a:gd name="connsiteX0" fmla="*/ 0 w 1028775"/>
                  <a:gd name="connsiteY0" fmla="*/ 0 h 617265"/>
                  <a:gd name="connsiteX1" fmla="*/ 1028775 w 1028775"/>
                  <a:gd name="connsiteY1" fmla="*/ 0 h 617265"/>
                  <a:gd name="connsiteX2" fmla="*/ 1028775 w 1028775"/>
                  <a:gd name="connsiteY2" fmla="*/ 617265 h 617265"/>
                  <a:gd name="connsiteX3" fmla="*/ 0 w 1028775"/>
                  <a:gd name="connsiteY3" fmla="*/ 617265 h 617265"/>
                  <a:gd name="connsiteX4" fmla="*/ 0 w 1028775"/>
                  <a:gd name="connsiteY4" fmla="*/ 0 h 617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75" h="617265">
                    <a:moveTo>
                      <a:pt x="0" y="0"/>
                    </a:moveTo>
                    <a:lnTo>
                      <a:pt x="1028775" y="0"/>
                    </a:lnTo>
                    <a:lnTo>
                      <a:pt x="1028775" y="617265"/>
                    </a:lnTo>
                    <a:lnTo>
                      <a:pt x="0" y="617265"/>
                    </a:lnTo>
                    <a:lnTo>
                      <a:pt x="0" y="0"/>
                    </a:lnTo>
                    <a:close/>
                  </a:path>
                </a:pathLst>
              </a:custGeom>
              <a:solidFill>
                <a:srgbClr val="0E467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530" tIns="49530" rIns="49530" bIns="49530" numCol="1" spcCol="1270" anchor="ctr" anchorCtr="0">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577850">
                  <a:lnSpc>
                    <a:spcPct val="90000"/>
                  </a:lnSpc>
                  <a:spcBef>
                    <a:spcPct val="0"/>
                  </a:spcBef>
                  <a:spcAft>
                    <a:spcPct val="35000"/>
                  </a:spcAft>
                </a:pPr>
                <a:r>
                  <a:rPr lang="nl-NL" sz="1400" dirty="0" err="1">
                    <a:solidFill>
                      <a:schemeClr val="bg1"/>
                    </a:solidFill>
                  </a:rPr>
                  <a:t>Result</a:t>
                </a:r>
                <a:r>
                  <a:rPr lang="nl-NL" sz="1400" dirty="0">
                    <a:solidFill>
                      <a:schemeClr val="bg1"/>
                    </a:solidFill>
                  </a:rPr>
                  <a:t> </a:t>
                </a:r>
                <a:r>
                  <a:rPr lang="nl-NL" sz="1400" dirty="0" err="1">
                    <a:solidFill>
                      <a:schemeClr val="bg1"/>
                    </a:solidFill>
                  </a:rPr>
                  <a:t>driven</a:t>
                </a:r>
                <a:endParaRPr lang="nl-NL" sz="1400" dirty="0">
                  <a:solidFill>
                    <a:schemeClr val="bg1"/>
                  </a:solidFill>
                </a:endParaRPr>
              </a:p>
            </p:txBody>
          </p:sp>
        </p:grpSp>
      </p:grpSp>
      <p:pic>
        <p:nvPicPr>
          <p:cNvPr id="40" name="Afbeelding 39">
            <a:extLst>
              <a:ext uri="{FF2B5EF4-FFF2-40B4-BE49-F238E27FC236}">
                <a16:creationId xmlns:a16="http://schemas.microsoft.com/office/drawing/2014/main" id="{DA7A6613-0EF1-B4BF-7E4B-0DCCF6CF77BA}"/>
              </a:ext>
            </a:extLst>
          </p:cNvPr>
          <p:cNvPicPr>
            <a:picLocks noChangeAspect="1"/>
          </p:cNvPicPr>
          <p:nvPr/>
        </p:nvPicPr>
        <p:blipFill>
          <a:blip r:embed="rId2"/>
          <a:stretch>
            <a:fillRect/>
          </a:stretch>
        </p:blipFill>
        <p:spPr>
          <a:xfrm>
            <a:off x="620423" y="1086803"/>
            <a:ext cx="10748000" cy="636365"/>
          </a:xfrm>
          <a:prstGeom prst="rect">
            <a:avLst/>
          </a:prstGeom>
        </p:spPr>
      </p:pic>
      <p:grpSp>
        <p:nvGrpSpPr>
          <p:cNvPr id="85" name="Groep 84">
            <a:extLst>
              <a:ext uri="{FF2B5EF4-FFF2-40B4-BE49-F238E27FC236}">
                <a16:creationId xmlns:a16="http://schemas.microsoft.com/office/drawing/2014/main" id="{DDDCAC86-C222-6EAF-E0DC-D3834A0DF55A}"/>
              </a:ext>
            </a:extLst>
          </p:cNvPr>
          <p:cNvGrpSpPr/>
          <p:nvPr/>
        </p:nvGrpSpPr>
        <p:grpSpPr>
          <a:xfrm>
            <a:off x="6385374" y="1896963"/>
            <a:ext cx="1728192" cy="1709053"/>
            <a:chOff x="7939777" y="1386448"/>
            <a:chExt cx="1728192" cy="1709053"/>
          </a:xfrm>
          <a:effectLst>
            <a:outerShdw blurRad="50800" dist="38100" dir="8100000" algn="tr" rotWithShape="0">
              <a:prstClr val="black">
                <a:alpha val="40000"/>
              </a:prstClr>
            </a:outerShdw>
          </a:effectLst>
        </p:grpSpPr>
        <p:sp>
          <p:nvSpPr>
            <p:cNvPr id="53" name="Rechthoek 52">
              <a:extLst>
                <a:ext uri="{FF2B5EF4-FFF2-40B4-BE49-F238E27FC236}">
                  <a16:creationId xmlns:a16="http://schemas.microsoft.com/office/drawing/2014/main" id="{17DB69CC-98FD-E479-E1D4-01AF8BE32593}"/>
                </a:ext>
              </a:extLst>
            </p:cNvPr>
            <p:cNvSpPr/>
            <p:nvPr/>
          </p:nvSpPr>
          <p:spPr>
            <a:xfrm>
              <a:off x="7939777" y="1386448"/>
              <a:ext cx="1728192" cy="1709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6000" rtlCol="0" anchor="t" anchorCtr="0"/>
            <a:lstStyle/>
            <a:p>
              <a:pPr algn="ctr">
                <a:lnSpc>
                  <a:spcPct val="85000"/>
                </a:lnSpc>
              </a:pPr>
              <a:r>
                <a:rPr lang="nl-NL" sz="1600" b="1" dirty="0">
                  <a:solidFill>
                    <a:schemeClr val="accent1"/>
                  </a:solidFill>
                </a:rPr>
                <a:t>25.555</a:t>
              </a:r>
            </a:p>
            <a:p>
              <a:pPr algn="ctr">
                <a:lnSpc>
                  <a:spcPct val="85000"/>
                </a:lnSpc>
              </a:pPr>
              <a:r>
                <a:rPr lang="nl-NL" sz="1400" dirty="0">
                  <a:solidFill>
                    <a:schemeClr val="accent1"/>
                  </a:solidFill>
                </a:rPr>
                <a:t>Medewerkers (2019)</a:t>
              </a:r>
            </a:p>
            <a:p>
              <a:pPr algn="ctr">
                <a:lnSpc>
                  <a:spcPct val="85000"/>
                </a:lnSpc>
              </a:pPr>
              <a:endParaRPr lang="nl-NL" sz="1600" dirty="0">
                <a:solidFill>
                  <a:schemeClr val="bg2"/>
                </a:solidFill>
              </a:endParaRPr>
            </a:p>
          </p:txBody>
        </p:sp>
        <p:pic>
          <p:nvPicPr>
            <p:cNvPr id="58" name="Afbeelding 57">
              <a:extLst>
                <a:ext uri="{FF2B5EF4-FFF2-40B4-BE49-F238E27FC236}">
                  <a16:creationId xmlns:a16="http://schemas.microsoft.com/office/drawing/2014/main" id="{363E772B-9E98-0B16-B91F-1970B9703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587" y="1500070"/>
              <a:ext cx="1406573" cy="896619"/>
            </a:xfrm>
            <a:prstGeom prst="rect">
              <a:avLst/>
            </a:prstGeom>
          </p:spPr>
        </p:pic>
      </p:grpSp>
      <p:grpSp>
        <p:nvGrpSpPr>
          <p:cNvPr id="61" name="Groep 60">
            <a:extLst>
              <a:ext uri="{FF2B5EF4-FFF2-40B4-BE49-F238E27FC236}">
                <a16:creationId xmlns:a16="http://schemas.microsoft.com/office/drawing/2014/main" id="{38EC9B7E-00B4-234A-8975-53185106FEB2}"/>
              </a:ext>
            </a:extLst>
          </p:cNvPr>
          <p:cNvGrpSpPr/>
          <p:nvPr/>
        </p:nvGrpSpPr>
        <p:grpSpPr>
          <a:xfrm>
            <a:off x="620424" y="1855178"/>
            <a:ext cx="1728192" cy="1709053"/>
            <a:chOff x="551384" y="584684"/>
            <a:chExt cx="1728192" cy="1709053"/>
          </a:xfrm>
        </p:grpSpPr>
        <p:sp>
          <p:nvSpPr>
            <p:cNvPr id="83" name="Rechthoek 82">
              <a:extLst>
                <a:ext uri="{FF2B5EF4-FFF2-40B4-BE49-F238E27FC236}">
                  <a16:creationId xmlns:a16="http://schemas.microsoft.com/office/drawing/2014/main" id="{CD1640AB-E6B5-C24C-A67D-867FC1FBCD47}"/>
                </a:ext>
              </a:extLst>
            </p:cNvPr>
            <p:cNvSpPr/>
            <p:nvPr/>
          </p:nvSpPr>
          <p:spPr>
            <a:xfrm>
              <a:off x="551384" y="584684"/>
              <a:ext cx="1728192" cy="170905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6000" rtlCol="0" anchor="t" anchorCtr="0"/>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5000"/>
                </a:lnSpc>
              </a:pPr>
              <a:r>
                <a:rPr lang="nl-NL" sz="1600" b="1" dirty="0">
                  <a:solidFill>
                    <a:schemeClr val="bg2"/>
                  </a:solidFill>
                </a:rPr>
                <a:t>Nederlandse</a:t>
              </a:r>
            </a:p>
            <a:p>
              <a:pPr algn="ctr">
                <a:lnSpc>
                  <a:spcPct val="85000"/>
                </a:lnSpc>
              </a:pPr>
              <a:r>
                <a:rPr lang="nl-NL" sz="1400" dirty="0">
                  <a:solidFill>
                    <a:schemeClr val="bg2"/>
                  </a:solidFill>
                </a:rPr>
                <a:t>oorsprong</a:t>
              </a:r>
            </a:p>
          </p:txBody>
        </p:sp>
        <p:pic>
          <p:nvPicPr>
            <p:cNvPr id="84" name="Afbeelding 83">
              <a:extLst>
                <a:ext uri="{FF2B5EF4-FFF2-40B4-BE49-F238E27FC236}">
                  <a16:creationId xmlns:a16="http://schemas.microsoft.com/office/drawing/2014/main" id="{85D46E79-85A7-B94C-9387-FCE375DCB4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740" y="621009"/>
              <a:ext cx="803481" cy="973916"/>
            </a:xfrm>
            <a:prstGeom prst="rect">
              <a:avLst/>
            </a:prstGeom>
          </p:spPr>
        </p:pic>
      </p:grpSp>
      <p:grpSp>
        <p:nvGrpSpPr>
          <p:cNvPr id="62" name="Groep 61">
            <a:extLst>
              <a:ext uri="{FF2B5EF4-FFF2-40B4-BE49-F238E27FC236}">
                <a16:creationId xmlns:a16="http://schemas.microsoft.com/office/drawing/2014/main" id="{F06A811F-B8C0-6743-836F-304F26D8F5D1}"/>
              </a:ext>
            </a:extLst>
          </p:cNvPr>
          <p:cNvGrpSpPr/>
          <p:nvPr/>
        </p:nvGrpSpPr>
        <p:grpSpPr>
          <a:xfrm>
            <a:off x="2524032" y="1872009"/>
            <a:ext cx="1728192" cy="1709053"/>
            <a:chOff x="2724459" y="584684"/>
            <a:chExt cx="1728192" cy="1709053"/>
          </a:xfrm>
        </p:grpSpPr>
        <p:sp>
          <p:nvSpPr>
            <p:cNvPr id="81" name="Rechthoek 80">
              <a:extLst>
                <a:ext uri="{FF2B5EF4-FFF2-40B4-BE49-F238E27FC236}">
                  <a16:creationId xmlns:a16="http://schemas.microsoft.com/office/drawing/2014/main" id="{D749DAF0-C8E2-D248-9F24-66A074C639CF}"/>
                </a:ext>
              </a:extLst>
            </p:cNvPr>
            <p:cNvSpPr/>
            <p:nvPr/>
          </p:nvSpPr>
          <p:spPr>
            <a:xfrm>
              <a:off x="2724459" y="584684"/>
              <a:ext cx="1728192" cy="170905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6000" rtlCol="0" anchor="t" anchorCtr="0"/>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5000"/>
                </a:lnSpc>
              </a:pPr>
              <a:r>
                <a:rPr lang="nl-NL" sz="1600" b="1" dirty="0">
                  <a:solidFill>
                    <a:schemeClr val="accent1"/>
                  </a:solidFill>
                </a:rPr>
                <a:t>Ruim 50 jaar</a:t>
              </a:r>
            </a:p>
            <a:p>
              <a:pPr algn="ctr">
                <a:lnSpc>
                  <a:spcPct val="85000"/>
                </a:lnSpc>
              </a:pPr>
              <a:r>
                <a:rPr lang="nl-NL" sz="1400" dirty="0">
                  <a:solidFill>
                    <a:schemeClr val="accent1"/>
                  </a:solidFill>
                </a:rPr>
                <a:t>Facilitaire ervaring</a:t>
              </a:r>
            </a:p>
            <a:p>
              <a:pPr algn="ctr">
                <a:lnSpc>
                  <a:spcPct val="85000"/>
                </a:lnSpc>
              </a:pPr>
              <a:endParaRPr lang="nl-NL" sz="1600" dirty="0">
                <a:solidFill>
                  <a:schemeClr val="bg2"/>
                </a:solidFill>
              </a:endParaRPr>
            </a:p>
          </p:txBody>
        </p:sp>
        <p:pic>
          <p:nvPicPr>
            <p:cNvPr id="82" name="Afbeelding 81">
              <a:extLst>
                <a:ext uri="{FF2B5EF4-FFF2-40B4-BE49-F238E27FC236}">
                  <a16:creationId xmlns:a16="http://schemas.microsoft.com/office/drawing/2014/main" id="{13B594DB-67B9-024E-98F7-E52BAB0DF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6815" y="663354"/>
              <a:ext cx="803481" cy="931571"/>
            </a:xfrm>
            <a:prstGeom prst="rect">
              <a:avLst/>
            </a:prstGeom>
          </p:spPr>
        </p:pic>
      </p:grpSp>
      <p:grpSp>
        <p:nvGrpSpPr>
          <p:cNvPr id="63" name="Groep 62">
            <a:extLst>
              <a:ext uri="{FF2B5EF4-FFF2-40B4-BE49-F238E27FC236}">
                <a16:creationId xmlns:a16="http://schemas.microsoft.com/office/drawing/2014/main" id="{00B6DC08-9CE6-4946-8669-CDE00E62E779}"/>
              </a:ext>
            </a:extLst>
          </p:cNvPr>
          <p:cNvGrpSpPr/>
          <p:nvPr/>
        </p:nvGrpSpPr>
        <p:grpSpPr>
          <a:xfrm>
            <a:off x="4429982" y="3755120"/>
            <a:ext cx="1728192" cy="1709053"/>
            <a:chOff x="2724459" y="2587171"/>
            <a:chExt cx="1728192" cy="1709053"/>
          </a:xfrm>
        </p:grpSpPr>
        <p:sp>
          <p:nvSpPr>
            <p:cNvPr id="79" name="Rechthoek 78">
              <a:extLst>
                <a:ext uri="{FF2B5EF4-FFF2-40B4-BE49-F238E27FC236}">
                  <a16:creationId xmlns:a16="http://schemas.microsoft.com/office/drawing/2014/main" id="{FD59B45E-850D-C14F-A832-52D3464933E8}"/>
                </a:ext>
              </a:extLst>
            </p:cNvPr>
            <p:cNvSpPr/>
            <p:nvPr/>
          </p:nvSpPr>
          <p:spPr>
            <a:xfrm>
              <a:off x="2724459" y="2587171"/>
              <a:ext cx="1728192" cy="170905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6000" rtlCol="0" anchor="t" anchorCtr="0"/>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5000"/>
                </a:lnSpc>
              </a:pPr>
              <a:r>
                <a:rPr lang="nl-NL" sz="1600" b="1" dirty="0">
                  <a:solidFill>
                    <a:schemeClr val="accent1"/>
                  </a:solidFill>
                </a:rPr>
                <a:t>Top 25</a:t>
              </a:r>
            </a:p>
            <a:p>
              <a:pPr algn="ctr">
                <a:lnSpc>
                  <a:spcPct val="85000"/>
                </a:lnSpc>
              </a:pPr>
              <a:r>
                <a:rPr lang="nl-NL" sz="1400" dirty="0">
                  <a:solidFill>
                    <a:schemeClr val="accent1"/>
                  </a:solidFill>
                </a:rPr>
                <a:t>werkgever</a:t>
              </a:r>
            </a:p>
            <a:p>
              <a:pPr algn="ctr">
                <a:lnSpc>
                  <a:spcPct val="85000"/>
                </a:lnSpc>
              </a:pPr>
              <a:endParaRPr lang="nl-NL" sz="1600" dirty="0">
                <a:solidFill>
                  <a:schemeClr val="bg2"/>
                </a:solidFill>
              </a:endParaRPr>
            </a:p>
          </p:txBody>
        </p:sp>
        <p:pic>
          <p:nvPicPr>
            <p:cNvPr id="80" name="Afbeelding 79">
              <a:extLst>
                <a:ext uri="{FF2B5EF4-FFF2-40B4-BE49-F238E27FC236}">
                  <a16:creationId xmlns:a16="http://schemas.microsoft.com/office/drawing/2014/main" id="{8DF813F4-12C9-2A4B-849D-8A6E894A08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0105" y="2665841"/>
              <a:ext cx="756901" cy="931571"/>
            </a:xfrm>
            <a:prstGeom prst="rect">
              <a:avLst/>
            </a:prstGeom>
          </p:spPr>
        </p:pic>
      </p:grpSp>
      <p:grpSp>
        <p:nvGrpSpPr>
          <p:cNvPr id="65" name="Groep 64">
            <a:extLst>
              <a:ext uri="{FF2B5EF4-FFF2-40B4-BE49-F238E27FC236}">
                <a16:creationId xmlns:a16="http://schemas.microsoft.com/office/drawing/2014/main" id="{892FBCF7-71DB-A544-B45E-D8930E68F08E}"/>
              </a:ext>
            </a:extLst>
          </p:cNvPr>
          <p:cNvGrpSpPr/>
          <p:nvPr/>
        </p:nvGrpSpPr>
        <p:grpSpPr>
          <a:xfrm>
            <a:off x="6385374" y="3776371"/>
            <a:ext cx="1728192" cy="1709053"/>
            <a:chOff x="2724459" y="4509120"/>
            <a:chExt cx="1728192" cy="1709053"/>
          </a:xfrm>
        </p:grpSpPr>
        <p:sp>
          <p:nvSpPr>
            <p:cNvPr id="75" name="Rechthoek 74">
              <a:extLst>
                <a:ext uri="{FF2B5EF4-FFF2-40B4-BE49-F238E27FC236}">
                  <a16:creationId xmlns:a16="http://schemas.microsoft.com/office/drawing/2014/main" id="{93C76D32-A76A-3B4B-A171-CB20FEBD3500}"/>
                </a:ext>
              </a:extLst>
            </p:cNvPr>
            <p:cNvSpPr/>
            <p:nvPr/>
          </p:nvSpPr>
          <p:spPr>
            <a:xfrm>
              <a:off x="2724459" y="4509120"/>
              <a:ext cx="1728192" cy="170905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6000" rtlCol="0" anchor="t" anchorCtr="0"/>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5000"/>
                </a:lnSpc>
              </a:pPr>
              <a:r>
                <a:rPr lang="nl-NL" sz="1600" b="1" dirty="0">
                  <a:solidFill>
                    <a:schemeClr val="accent1"/>
                  </a:solidFill>
                </a:rPr>
                <a:t>531</a:t>
              </a:r>
            </a:p>
            <a:p>
              <a:pPr algn="ctr">
                <a:lnSpc>
                  <a:spcPct val="85000"/>
                </a:lnSpc>
              </a:pPr>
              <a:r>
                <a:rPr lang="nl-NL" sz="1400" dirty="0">
                  <a:solidFill>
                    <a:schemeClr val="accent1"/>
                  </a:solidFill>
                </a:rPr>
                <a:t>Jubilarissen (2021)</a:t>
              </a:r>
            </a:p>
            <a:p>
              <a:pPr algn="ctr">
                <a:lnSpc>
                  <a:spcPct val="85000"/>
                </a:lnSpc>
              </a:pPr>
              <a:endParaRPr lang="nl-NL" sz="1600" dirty="0">
                <a:solidFill>
                  <a:schemeClr val="bg2"/>
                </a:solidFill>
              </a:endParaRPr>
            </a:p>
          </p:txBody>
        </p:sp>
        <p:pic>
          <p:nvPicPr>
            <p:cNvPr id="76" name="Afbeelding 75">
              <a:extLst>
                <a:ext uri="{FF2B5EF4-FFF2-40B4-BE49-F238E27FC236}">
                  <a16:creationId xmlns:a16="http://schemas.microsoft.com/office/drawing/2014/main" id="{9491540A-FF37-3C40-B028-895D1B8AA6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2827" y="4626817"/>
              <a:ext cx="1031457" cy="892544"/>
            </a:xfrm>
            <a:prstGeom prst="rect">
              <a:avLst/>
            </a:prstGeom>
          </p:spPr>
        </p:pic>
      </p:grpSp>
      <p:grpSp>
        <p:nvGrpSpPr>
          <p:cNvPr id="66" name="Groep 65">
            <a:extLst>
              <a:ext uri="{FF2B5EF4-FFF2-40B4-BE49-F238E27FC236}">
                <a16:creationId xmlns:a16="http://schemas.microsoft.com/office/drawing/2014/main" id="{82F38729-F89A-3545-837B-4E6A8A8500D9}"/>
              </a:ext>
            </a:extLst>
          </p:cNvPr>
          <p:cNvGrpSpPr/>
          <p:nvPr/>
        </p:nvGrpSpPr>
        <p:grpSpPr>
          <a:xfrm>
            <a:off x="4462409" y="1880446"/>
            <a:ext cx="1728192" cy="1709053"/>
            <a:chOff x="552325" y="2587171"/>
            <a:chExt cx="1728192" cy="1709053"/>
          </a:xfrm>
        </p:grpSpPr>
        <p:sp>
          <p:nvSpPr>
            <p:cNvPr id="73" name="Rechthoek 72">
              <a:extLst>
                <a:ext uri="{FF2B5EF4-FFF2-40B4-BE49-F238E27FC236}">
                  <a16:creationId xmlns:a16="http://schemas.microsoft.com/office/drawing/2014/main" id="{7C523355-6AB5-2D43-9A0F-A1EF7D06E902}"/>
                </a:ext>
              </a:extLst>
            </p:cNvPr>
            <p:cNvSpPr/>
            <p:nvPr/>
          </p:nvSpPr>
          <p:spPr>
            <a:xfrm>
              <a:off x="552325" y="2587171"/>
              <a:ext cx="1728192" cy="170905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6000" rtlCol="0" anchor="t" anchorCtr="0"/>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5000"/>
                </a:lnSpc>
              </a:pPr>
              <a:r>
                <a:rPr lang="nl-NL" sz="1600" b="1" dirty="0">
                  <a:solidFill>
                    <a:schemeClr val="accent1"/>
                  </a:solidFill>
                </a:rPr>
                <a:t>€ 1.183.240.000</a:t>
              </a:r>
            </a:p>
            <a:p>
              <a:pPr algn="ctr">
                <a:lnSpc>
                  <a:spcPct val="85000"/>
                </a:lnSpc>
              </a:pPr>
              <a:r>
                <a:rPr lang="nl-NL" sz="1400" dirty="0">
                  <a:solidFill>
                    <a:schemeClr val="accent1"/>
                  </a:solidFill>
                </a:rPr>
                <a:t>2021</a:t>
              </a:r>
            </a:p>
            <a:p>
              <a:pPr algn="ctr">
                <a:lnSpc>
                  <a:spcPct val="85000"/>
                </a:lnSpc>
              </a:pPr>
              <a:endParaRPr lang="nl-NL" sz="1600" dirty="0">
                <a:solidFill>
                  <a:schemeClr val="bg2"/>
                </a:solidFill>
              </a:endParaRPr>
            </a:p>
          </p:txBody>
        </p:sp>
        <p:pic>
          <p:nvPicPr>
            <p:cNvPr id="74" name="Afbeelding 73">
              <a:extLst>
                <a:ext uri="{FF2B5EF4-FFF2-40B4-BE49-F238E27FC236}">
                  <a16:creationId xmlns:a16="http://schemas.microsoft.com/office/drawing/2014/main" id="{B98B5BFC-F9F0-C949-9111-5A7EA8D6B2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876719" y="2755898"/>
              <a:ext cx="1079404" cy="841514"/>
            </a:xfrm>
            <a:prstGeom prst="rect">
              <a:avLst/>
            </a:prstGeom>
          </p:spPr>
        </p:pic>
      </p:grpSp>
      <p:grpSp>
        <p:nvGrpSpPr>
          <p:cNvPr id="67" name="Groep 66">
            <a:extLst>
              <a:ext uri="{FF2B5EF4-FFF2-40B4-BE49-F238E27FC236}">
                <a16:creationId xmlns:a16="http://schemas.microsoft.com/office/drawing/2014/main" id="{7F56CE2E-CEEB-0D44-B170-A82209C9E81B}"/>
              </a:ext>
            </a:extLst>
          </p:cNvPr>
          <p:cNvGrpSpPr/>
          <p:nvPr/>
        </p:nvGrpSpPr>
        <p:grpSpPr>
          <a:xfrm>
            <a:off x="618082" y="3750374"/>
            <a:ext cx="1728192" cy="1709053"/>
            <a:chOff x="4907488" y="2564904"/>
            <a:chExt cx="1728192" cy="1709053"/>
          </a:xfrm>
        </p:grpSpPr>
        <p:sp>
          <p:nvSpPr>
            <p:cNvPr id="71" name="Rechthoek 70">
              <a:extLst>
                <a:ext uri="{FF2B5EF4-FFF2-40B4-BE49-F238E27FC236}">
                  <a16:creationId xmlns:a16="http://schemas.microsoft.com/office/drawing/2014/main" id="{39E69134-5E1E-AF41-AC80-4DA8310E5253}"/>
                </a:ext>
              </a:extLst>
            </p:cNvPr>
            <p:cNvSpPr/>
            <p:nvPr/>
          </p:nvSpPr>
          <p:spPr>
            <a:xfrm>
              <a:off x="4907488" y="2564904"/>
              <a:ext cx="1728192" cy="170905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6000" rtlCol="0" anchor="t" anchorCtr="0"/>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5000"/>
                </a:lnSpc>
              </a:pPr>
              <a:r>
                <a:rPr lang="nl-NL" sz="1600" b="1" dirty="0">
                  <a:solidFill>
                    <a:schemeClr val="accent1"/>
                  </a:solidFill>
                </a:rPr>
                <a:t>marktleider</a:t>
              </a:r>
            </a:p>
            <a:p>
              <a:pPr algn="ctr">
                <a:lnSpc>
                  <a:spcPct val="85000"/>
                </a:lnSpc>
              </a:pPr>
              <a:r>
                <a:rPr lang="nl-NL" sz="1400" dirty="0">
                  <a:solidFill>
                    <a:schemeClr val="accent1"/>
                  </a:solidFill>
                </a:rPr>
                <a:t>In diverse sectoren</a:t>
              </a:r>
            </a:p>
          </p:txBody>
        </p:sp>
        <p:pic>
          <p:nvPicPr>
            <p:cNvPr id="72" name="Afbeelding 71">
              <a:extLst>
                <a:ext uri="{FF2B5EF4-FFF2-40B4-BE49-F238E27FC236}">
                  <a16:creationId xmlns:a16="http://schemas.microsoft.com/office/drawing/2014/main" id="{C26F9762-0AD8-3B44-906F-CE6998F8C7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51526" y="2588387"/>
              <a:ext cx="840116" cy="1026096"/>
            </a:xfrm>
            <a:prstGeom prst="rect">
              <a:avLst/>
            </a:prstGeom>
          </p:spPr>
        </p:pic>
      </p:grpSp>
      <p:grpSp>
        <p:nvGrpSpPr>
          <p:cNvPr id="68" name="Groep 67">
            <a:extLst>
              <a:ext uri="{FF2B5EF4-FFF2-40B4-BE49-F238E27FC236}">
                <a16:creationId xmlns:a16="http://schemas.microsoft.com/office/drawing/2014/main" id="{1E0EE3A2-F770-984C-A43C-AEB71E1E58D8}"/>
              </a:ext>
            </a:extLst>
          </p:cNvPr>
          <p:cNvGrpSpPr/>
          <p:nvPr/>
        </p:nvGrpSpPr>
        <p:grpSpPr>
          <a:xfrm>
            <a:off x="2524032" y="3755120"/>
            <a:ext cx="1728192" cy="1709053"/>
            <a:chOff x="8568628" y="2564904"/>
            <a:chExt cx="1728192" cy="1709053"/>
          </a:xfrm>
        </p:grpSpPr>
        <p:sp>
          <p:nvSpPr>
            <p:cNvPr id="69" name="Rechthoek 68">
              <a:extLst>
                <a:ext uri="{FF2B5EF4-FFF2-40B4-BE49-F238E27FC236}">
                  <a16:creationId xmlns:a16="http://schemas.microsoft.com/office/drawing/2014/main" id="{5D62F32D-6B49-C143-A2AC-7DDD6B54DEF7}"/>
                </a:ext>
              </a:extLst>
            </p:cNvPr>
            <p:cNvSpPr/>
            <p:nvPr/>
          </p:nvSpPr>
          <p:spPr>
            <a:xfrm>
              <a:off x="8568628" y="2564904"/>
              <a:ext cx="1728192" cy="170905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1116000" rIns="72000" bIns="36000" rtlCol="0" anchor="t" anchorCtr="0"/>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5000"/>
                </a:lnSpc>
              </a:pPr>
              <a:r>
                <a:rPr lang="nl-NL" sz="1600" b="1" dirty="0">
                  <a:solidFill>
                    <a:schemeClr val="accent1"/>
                  </a:solidFill>
                </a:rPr>
                <a:t>landelijke</a:t>
              </a:r>
            </a:p>
            <a:p>
              <a:pPr algn="ctr">
                <a:lnSpc>
                  <a:spcPct val="85000"/>
                </a:lnSpc>
              </a:pPr>
              <a:r>
                <a:rPr lang="nl-NL" sz="1400" dirty="0">
                  <a:solidFill>
                    <a:schemeClr val="accent1"/>
                  </a:solidFill>
                </a:rPr>
                <a:t>dekking</a:t>
              </a:r>
              <a:endParaRPr lang="nl-NL" sz="1600" dirty="0">
                <a:solidFill>
                  <a:schemeClr val="bg2"/>
                </a:solidFill>
              </a:endParaRPr>
            </a:p>
          </p:txBody>
        </p:sp>
        <p:pic>
          <p:nvPicPr>
            <p:cNvPr id="70" name="Afbeelding 69">
              <a:extLst>
                <a:ext uri="{FF2B5EF4-FFF2-40B4-BE49-F238E27FC236}">
                  <a16:creationId xmlns:a16="http://schemas.microsoft.com/office/drawing/2014/main" id="{98910957-3CF6-064F-B2DD-9AAE87BB57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54485" y="2627726"/>
              <a:ext cx="956477" cy="921905"/>
            </a:xfrm>
            <a:prstGeom prst="rect">
              <a:avLst/>
            </a:prstGeom>
          </p:spPr>
        </p:pic>
      </p:grpSp>
    </p:spTree>
    <p:extLst>
      <p:ext uri="{BB962C8B-B14F-4D97-AF65-F5344CB8AC3E}">
        <p14:creationId xmlns:p14="http://schemas.microsoft.com/office/powerpoint/2010/main" val="64897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ep 36">
            <a:extLst>
              <a:ext uri="{FF2B5EF4-FFF2-40B4-BE49-F238E27FC236}">
                <a16:creationId xmlns:a16="http://schemas.microsoft.com/office/drawing/2014/main" id="{FE4A313D-E338-EB7D-6D0F-6CDCE7E05F18}"/>
              </a:ext>
            </a:extLst>
          </p:cNvPr>
          <p:cNvGrpSpPr/>
          <p:nvPr/>
        </p:nvGrpSpPr>
        <p:grpSpPr>
          <a:xfrm>
            <a:off x="537725" y="0"/>
            <a:ext cx="11654275" cy="5985284"/>
            <a:chOff x="537725" y="0"/>
            <a:chExt cx="11654275" cy="5985284"/>
          </a:xfrm>
        </p:grpSpPr>
        <p:pic>
          <p:nvPicPr>
            <p:cNvPr id="35" name="Tijdelijke aanduiding voor afbeelding 47">
              <a:extLst>
                <a:ext uri="{FF2B5EF4-FFF2-40B4-BE49-F238E27FC236}">
                  <a16:creationId xmlns:a16="http://schemas.microsoft.com/office/drawing/2014/main" id="{9A3B049C-6BC4-5D5D-DEC7-5938061F57EA}"/>
                </a:ext>
              </a:extLst>
            </p:cNvPr>
            <p:cNvPicPr>
              <a:picLocks noChangeAspect="1"/>
            </p:cNvPicPr>
            <p:nvPr/>
          </p:nvPicPr>
          <p:blipFill rotWithShape="1">
            <a:blip r:embed="rId3">
              <a:alphaModFix/>
            </a:blip>
            <a:srcRect l="-41421" t="393" r="12970" b="411"/>
            <a:stretch/>
          </p:blipFill>
          <p:spPr>
            <a:xfrm>
              <a:off x="537725" y="0"/>
              <a:ext cx="11654275" cy="5984875"/>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effectLst/>
          </p:spPr>
        </p:pic>
        <p:sp>
          <p:nvSpPr>
            <p:cNvPr id="36" name="Rechthoek 35">
              <a:extLst>
                <a:ext uri="{FF2B5EF4-FFF2-40B4-BE49-F238E27FC236}">
                  <a16:creationId xmlns:a16="http://schemas.microsoft.com/office/drawing/2014/main" id="{5D96C411-3B5D-BCD1-0413-C39750DBFBEF}"/>
                </a:ext>
              </a:extLst>
            </p:cNvPr>
            <p:cNvSpPr/>
            <p:nvPr/>
          </p:nvSpPr>
          <p:spPr>
            <a:xfrm>
              <a:off x="2596780" y="0"/>
              <a:ext cx="5875483" cy="5985284"/>
            </a:xfrm>
            <a:prstGeom prst="rect">
              <a:avLst/>
            </a:prstGeom>
            <a:gradFill>
              <a:gsLst>
                <a:gs pos="0">
                  <a:schemeClr val="bg1">
                    <a:alpha val="0"/>
                  </a:schemeClr>
                </a:gs>
                <a:gs pos="9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 name="Tijdelijke aanduiding voor dianummer 2">
            <a:extLst>
              <a:ext uri="{FF2B5EF4-FFF2-40B4-BE49-F238E27FC236}">
                <a16:creationId xmlns:a16="http://schemas.microsoft.com/office/drawing/2014/main" id="{E349F605-F2E1-D640-BDB5-CA4066A44C7A}"/>
              </a:ext>
            </a:extLst>
          </p:cNvPr>
          <p:cNvSpPr>
            <a:spLocks noGrp="1"/>
          </p:cNvSpPr>
          <p:nvPr>
            <p:ph type="sldNum" sz="quarter" idx="4294967295"/>
          </p:nvPr>
        </p:nvSpPr>
        <p:spPr>
          <a:xfrm>
            <a:off x="11300973" y="6352191"/>
            <a:ext cx="335451" cy="153888"/>
          </a:xfrm>
        </p:spPr>
        <p:txBody>
          <a:bodyPr/>
          <a:lstStyle/>
          <a:p>
            <a:fld id="{7F912F1F-F05B-4031-9FEA-BD968544AE47}" type="slidenum">
              <a:rPr lang="nl-NL" smtClean="0"/>
              <a:pPr/>
              <a:t>8</a:t>
            </a:fld>
            <a:endParaRPr lang="nl-NL" dirty="0"/>
          </a:p>
        </p:txBody>
      </p:sp>
      <p:sp>
        <p:nvSpPr>
          <p:cNvPr id="31" name="Titel 1">
            <a:extLst>
              <a:ext uri="{FF2B5EF4-FFF2-40B4-BE49-F238E27FC236}">
                <a16:creationId xmlns:a16="http://schemas.microsoft.com/office/drawing/2014/main" id="{0F4E3C72-21B9-6DBE-E7EB-D5A3F22C0B28}"/>
              </a:ext>
            </a:extLst>
          </p:cNvPr>
          <p:cNvSpPr txBox="1">
            <a:spLocks/>
          </p:cNvSpPr>
          <p:nvPr/>
        </p:nvSpPr>
        <p:spPr>
          <a:xfrm>
            <a:off x="550863" y="3651792"/>
            <a:ext cx="4032969" cy="1357499"/>
          </a:xfrm>
          <a:prstGeom prst="rect">
            <a:avLst/>
          </a:prstGeom>
          <a:solidFill>
            <a:schemeClr val="bg2"/>
          </a:solidFill>
        </p:spPr>
        <p:txBody>
          <a:bodyPr vert="horz" wrap="square" lIns="180000" tIns="108000" rIns="180000" bIns="216000" rtlCol="0" anchor="ctr" anchorCtr="0">
            <a:noAutofit/>
          </a:bodyPr>
          <a:lstStyle>
            <a:lvl1pPr algn="l" defTabSz="914400" rtl="0" eaLnBrk="1" latinLnBrk="0" hangingPunct="1">
              <a:lnSpc>
                <a:spcPct val="80000"/>
              </a:lnSpc>
              <a:spcBef>
                <a:spcPct val="0"/>
              </a:spcBef>
              <a:buNone/>
              <a:defRPr sz="3600" b="1" kern="1200" cap="none" baseline="0">
                <a:solidFill>
                  <a:schemeClr val="bg1"/>
                </a:solidFill>
                <a:latin typeface="+mj-lt"/>
                <a:ea typeface="+mj-ea"/>
                <a:cs typeface="+mj-cs"/>
              </a:defRPr>
            </a:lvl1pPr>
          </a:lstStyle>
          <a:p>
            <a:r>
              <a:rPr lang="nl-NL" sz="4800" dirty="0"/>
              <a:t>Missie &amp; visie</a:t>
            </a:r>
          </a:p>
        </p:txBody>
      </p:sp>
      <p:sp>
        <p:nvSpPr>
          <p:cNvPr id="32" name="Ondertitel 2">
            <a:extLst>
              <a:ext uri="{FF2B5EF4-FFF2-40B4-BE49-F238E27FC236}">
                <a16:creationId xmlns:a16="http://schemas.microsoft.com/office/drawing/2014/main" id="{A358A173-5DE4-B9D8-204A-53708B6115F7}"/>
              </a:ext>
            </a:extLst>
          </p:cNvPr>
          <p:cNvSpPr txBox="1">
            <a:spLocks/>
          </p:cNvSpPr>
          <p:nvPr/>
        </p:nvSpPr>
        <p:spPr>
          <a:xfrm>
            <a:off x="550863" y="4791787"/>
            <a:ext cx="2556804" cy="458757"/>
          </a:xfrm>
          <a:prstGeom prst="rect">
            <a:avLst/>
          </a:prstGeom>
          <a:solidFill>
            <a:srgbClr val="6986B1"/>
          </a:solidFill>
        </p:spPr>
        <p:txBody>
          <a:bodyPr wrap="square" lIns="180000" tIns="108000" rIns="180000" bIns="72000">
            <a:spAutoFit/>
          </a:bodyPr>
          <a:lstStyle>
            <a:lvl1pPr marL="0" indent="0" algn="l" defTabSz="914400" rtl="0" eaLnBrk="1" latinLnBrk="0" hangingPunct="1">
              <a:lnSpc>
                <a:spcPct val="90000"/>
              </a:lnSpc>
              <a:spcBef>
                <a:spcPts val="0"/>
              </a:spcBef>
              <a:buClr>
                <a:schemeClr val="tx1">
                  <a:lumMod val="65000"/>
                  <a:lumOff val="35000"/>
                </a:schemeClr>
              </a:buClr>
              <a:buFont typeface="Arial" panose="020B0604020202020204" pitchFamily="34" charset="0"/>
              <a:buNone/>
              <a:defRPr sz="200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400"/>
              </a:spcBef>
              <a:buClr>
                <a:schemeClr val="tx1">
                  <a:lumMod val="65000"/>
                  <a:lumOff val="35000"/>
                </a:schemeClr>
              </a:buClr>
              <a:buFont typeface="Calibri" panose="020F050202020403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400"/>
              </a:spcBef>
              <a:buClr>
                <a:schemeClr val="tx1">
                  <a:lumMod val="65000"/>
                  <a:lumOff val="35000"/>
                </a:schemeClr>
              </a:buClr>
              <a:buFont typeface="+mj-lt"/>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400"/>
              </a:spcBef>
              <a:buClr>
                <a:schemeClr val="tx1">
                  <a:lumMod val="65000"/>
                  <a:lumOff val="35000"/>
                </a:schemeClr>
              </a:buClr>
              <a:buFont typeface="+mj-lt"/>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i="1"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kern="1200">
                <a:solidFill>
                  <a:schemeClr val="accent4"/>
                </a:solidFill>
                <a:latin typeface="+mn-lt"/>
                <a:ea typeface="+mn-ea"/>
                <a:cs typeface="+mn-cs"/>
              </a:defRPr>
            </a:lvl9pPr>
          </a:lstStyle>
          <a:p>
            <a:r>
              <a:rPr lang="nl-NL" dirty="0" err="1"/>
              <a:t>Facilicom</a:t>
            </a:r>
            <a:r>
              <a:rPr lang="nl-NL" dirty="0"/>
              <a:t> </a:t>
            </a:r>
            <a:r>
              <a:rPr lang="nl-NL" dirty="0" err="1"/>
              <a:t>group</a:t>
            </a:r>
            <a:endParaRPr lang="nl-NL" dirty="0"/>
          </a:p>
        </p:txBody>
      </p:sp>
    </p:spTree>
    <p:extLst>
      <p:ext uri="{BB962C8B-B14F-4D97-AF65-F5344CB8AC3E}">
        <p14:creationId xmlns:p14="http://schemas.microsoft.com/office/powerpoint/2010/main" val="293006054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FB11BA38-829D-807A-7F58-C705D807900E}"/>
              </a:ext>
            </a:extLst>
          </p:cNvPr>
          <p:cNvGrpSpPr/>
          <p:nvPr/>
        </p:nvGrpSpPr>
        <p:grpSpPr>
          <a:xfrm>
            <a:off x="537725" y="0"/>
            <a:ext cx="11654275" cy="5985284"/>
            <a:chOff x="537725" y="0"/>
            <a:chExt cx="11654275" cy="5985284"/>
          </a:xfrm>
        </p:grpSpPr>
        <p:pic>
          <p:nvPicPr>
            <p:cNvPr id="8" name="Tijdelijke aanduiding voor afbeelding 47">
              <a:extLst>
                <a:ext uri="{FF2B5EF4-FFF2-40B4-BE49-F238E27FC236}">
                  <a16:creationId xmlns:a16="http://schemas.microsoft.com/office/drawing/2014/main" id="{969DBF91-F41F-2D8B-3CDF-0DF86399E203}"/>
                </a:ext>
              </a:extLst>
            </p:cNvPr>
            <p:cNvPicPr>
              <a:picLocks noChangeAspect="1"/>
            </p:cNvPicPr>
            <p:nvPr/>
          </p:nvPicPr>
          <p:blipFill rotWithShape="1">
            <a:blip r:embed="rId3">
              <a:alphaModFix amt="18000"/>
            </a:blip>
            <a:srcRect l="-41421" t="393" r="12970" b="411"/>
            <a:stretch/>
          </p:blipFill>
          <p:spPr>
            <a:xfrm>
              <a:off x="537725" y="0"/>
              <a:ext cx="11654275" cy="5984875"/>
            </a:xfrm>
            <a:custGeom>
              <a:avLst/>
              <a:gdLst>
                <a:gd name="connsiteX0" fmla="*/ 0 w 11641137"/>
                <a:gd name="connsiteY0" fmla="*/ 0 h 3995738"/>
                <a:gd name="connsiteX1" fmla="*/ 11641137 w 11641137"/>
                <a:gd name="connsiteY1" fmla="*/ 0 h 3995738"/>
                <a:gd name="connsiteX2" fmla="*/ 11641137 w 11641137"/>
                <a:gd name="connsiteY2" fmla="*/ 3995738 h 3995738"/>
                <a:gd name="connsiteX3" fmla="*/ 0 w 11641137"/>
                <a:gd name="connsiteY3" fmla="*/ 3995738 h 3995738"/>
              </a:gdLst>
              <a:ahLst/>
              <a:cxnLst>
                <a:cxn ang="0">
                  <a:pos x="connsiteX0" y="connsiteY0"/>
                </a:cxn>
                <a:cxn ang="0">
                  <a:pos x="connsiteX1" y="connsiteY1"/>
                </a:cxn>
                <a:cxn ang="0">
                  <a:pos x="connsiteX2" y="connsiteY2"/>
                </a:cxn>
                <a:cxn ang="0">
                  <a:pos x="connsiteX3" y="connsiteY3"/>
                </a:cxn>
              </a:cxnLst>
              <a:rect l="l" t="t" r="r" b="b"/>
              <a:pathLst>
                <a:path w="11641137" h="3995738">
                  <a:moveTo>
                    <a:pt x="0" y="0"/>
                  </a:moveTo>
                  <a:lnTo>
                    <a:pt x="11641137" y="0"/>
                  </a:lnTo>
                  <a:lnTo>
                    <a:pt x="11641137" y="3995738"/>
                  </a:lnTo>
                  <a:lnTo>
                    <a:pt x="0" y="3995738"/>
                  </a:lnTo>
                  <a:close/>
                </a:path>
              </a:pathLst>
            </a:custGeom>
            <a:effectLst/>
          </p:spPr>
        </p:pic>
        <p:sp>
          <p:nvSpPr>
            <p:cNvPr id="9" name="Rechthoek 8">
              <a:extLst>
                <a:ext uri="{FF2B5EF4-FFF2-40B4-BE49-F238E27FC236}">
                  <a16:creationId xmlns:a16="http://schemas.microsoft.com/office/drawing/2014/main" id="{1269268D-EE93-E1DB-CF77-139F86DDCA2F}"/>
                </a:ext>
              </a:extLst>
            </p:cNvPr>
            <p:cNvSpPr/>
            <p:nvPr/>
          </p:nvSpPr>
          <p:spPr>
            <a:xfrm>
              <a:off x="2596780" y="0"/>
              <a:ext cx="5875483" cy="5985284"/>
            </a:xfrm>
            <a:prstGeom prst="rect">
              <a:avLst/>
            </a:prstGeom>
            <a:gradFill>
              <a:gsLst>
                <a:gs pos="0">
                  <a:schemeClr val="bg1">
                    <a:alpha val="0"/>
                  </a:schemeClr>
                </a:gs>
                <a:gs pos="99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 name="Tijdelijke aanduiding voor dianummer 2">
            <a:extLst>
              <a:ext uri="{FF2B5EF4-FFF2-40B4-BE49-F238E27FC236}">
                <a16:creationId xmlns:a16="http://schemas.microsoft.com/office/drawing/2014/main" id="{E349F605-F2E1-D640-BDB5-CA4066A44C7A}"/>
              </a:ext>
            </a:extLst>
          </p:cNvPr>
          <p:cNvSpPr>
            <a:spLocks noGrp="1"/>
          </p:cNvSpPr>
          <p:nvPr>
            <p:ph type="sldNum" sz="quarter" idx="4294967295"/>
          </p:nvPr>
        </p:nvSpPr>
        <p:spPr>
          <a:xfrm>
            <a:off x="11300973" y="6352191"/>
            <a:ext cx="335451" cy="153888"/>
          </a:xfrm>
        </p:spPr>
        <p:txBody>
          <a:bodyPr/>
          <a:lstStyle/>
          <a:p>
            <a:fld id="{7F912F1F-F05B-4031-9FEA-BD968544AE47}" type="slidenum">
              <a:rPr lang="nl-NL" smtClean="0"/>
              <a:pPr/>
              <a:t>9</a:t>
            </a:fld>
            <a:endParaRPr lang="nl-NL" dirty="0"/>
          </a:p>
        </p:txBody>
      </p:sp>
      <p:sp>
        <p:nvSpPr>
          <p:cNvPr id="31" name="Titel 1">
            <a:extLst>
              <a:ext uri="{FF2B5EF4-FFF2-40B4-BE49-F238E27FC236}">
                <a16:creationId xmlns:a16="http://schemas.microsoft.com/office/drawing/2014/main" id="{0F4E3C72-21B9-6DBE-E7EB-D5A3F22C0B28}"/>
              </a:ext>
            </a:extLst>
          </p:cNvPr>
          <p:cNvSpPr txBox="1">
            <a:spLocks/>
          </p:cNvSpPr>
          <p:nvPr/>
        </p:nvSpPr>
        <p:spPr>
          <a:xfrm>
            <a:off x="550863" y="0"/>
            <a:ext cx="4032969" cy="1357499"/>
          </a:xfrm>
          <a:prstGeom prst="rect">
            <a:avLst/>
          </a:prstGeom>
          <a:solidFill>
            <a:schemeClr val="bg2"/>
          </a:solidFill>
        </p:spPr>
        <p:txBody>
          <a:bodyPr vert="horz" wrap="square" lIns="180000" tIns="108000" rIns="180000" bIns="216000" rtlCol="0" anchor="ctr" anchorCtr="0">
            <a:noAutofit/>
          </a:bodyPr>
          <a:lstStyle>
            <a:lvl1pPr algn="l" defTabSz="914400" rtl="0" eaLnBrk="1" latinLnBrk="0" hangingPunct="1">
              <a:lnSpc>
                <a:spcPct val="80000"/>
              </a:lnSpc>
              <a:spcBef>
                <a:spcPct val="0"/>
              </a:spcBef>
              <a:buNone/>
              <a:defRPr sz="3600" b="1" kern="1200" cap="none" baseline="0">
                <a:solidFill>
                  <a:schemeClr val="bg1"/>
                </a:solidFill>
                <a:latin typeface="+mj-lt"/>
                <a:ea typeface="+mj-ea"/>
                <a:cs typeface="+mj-cs"/>
              </a:defRPr>
            </a:lvl1pPr>
          </a:lstStyle>
          <a:p>
            <a:r>
              <a:rPr lang="nl-NL" sz="4800" dirty="0"/>
              <a:t>Missie &amp; visie</a:t>
            </a:r>
          </a:p>
        </p:txBody>
      </p:sp>
      <p:sp>
        <p:nvSpPr>
          <p:cNvPr id="32" name="Ondertitel 2">
            <a:extLst>
              <a:ext uri="{FF2B5EF4-FFF2-40B4-BE49-F238E27FC236}">
                <a16:creationId xmlns:a16="http://schemas.microsoft.com/office/drawing/2014/main" id="{A358A173-5DE4-B9D8-204A-53708B6115F7}"/>
              </a:ext>
            </a:extLst>
          </p:cNvPr>
          <p:cNvSpPr txBox="1">
            <a:spLocks/>
          </p:cNvSpPr>
          <p:nvPr/>
        </p:nvSpPr>
        <p:spPr>
          <a:xfrm>
            <a:off x="550863" y="1139995"/>
            <a:ext cx="2556804" cy="458757"/>
          </a:xfrm>
          <a:prstGeom prst="rect">
            <a:avLst/>
          </a:prstGeom>
          <a:solidFill>
            <a:srgbClr val="6986B1"/>
          </a:solidFill>
        </p:spPr>
        <p:txBody>
          <a:bodyPr wrap="square" lIns="180000" tIns="108000" rIns="180000" bIns="72000">
            <a:spAutoFit/>
          </a:bodyPr>
          <a:lstStyle>
            <a:lvl1pPr marL="0" indent="0" algn="l" defTabSz="914400" rtl="0" eaLnBrk="1" latinLnBrk="0" hangingPunct="1">
              <a:lnSpc>
                <a:spcPct val="90000"/>
              </a:lnSpc>
              <a:spcBef>
                <a:spcPts val="0"/>
              </a:spcBef>
              <a:buClr>
                <a:schemeClr val="tx1">
                  <a:lumMod val="65000"/>
                  <a:lumOff val="35000"/>
                </a:schemeClr>
              </a:buClr>
              <a:buFont typeface="Arial" panose="020B0604020202020204" pitchFamily="34" charset="0"/>
              <a:buNone/>
              <a:defRPr sz="2000" kern="1200" cap="all" baseline="0">
                <a:solidFill>
                  <a:schemeClr val="bg1"/>
                </a:solidFill>
                <a:latin typeface="+mn-lt"/>
                <a:ea typeface="+mn-ea"/>
                <a:cs typeface="+mn-cs"/>
              </a:defRPr>
            </a:lvl1pPr>
            <a:lvl2pPr marL="457200" indent="0" algn="ctr" defTabSz="914400" rtl="0" eaLnBrk="1" latinLnBrk="0" hangingPunct="1">
              <a:lnSpc>
                <a:spcPct val="90000"/>
              </a:lnSpc>
              <a:spcBef>
                <a:spcPts val="400"/>
              </a:spcBef>
              <a:buClr>
                <a:schemeClr val="tx1">
                  <a:lumMod val="65000"/>
                  <a:lumOff val="35000"/>
                </a:schemeClr>
              </a:buClr>
              <a:buFont typeface="Calibri" panose="020F0502020204030204"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400"/>
              </a:spcBef>
              <a:buClr>
                <a:schemeClr val="tx1">
                  <a:lumMod val="65000"/>
                  <a:lumOff val="35000"/>
                </a:schemeClr>
              </a:buClr>
              <a:buFont typeface="+mj-lt"/>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400"/>
              </a:spcBef>
              <a:buClr>
                <a:schemeClr val="tx1">
                  <a:lumMod val="65000"/>
                  <a:lumOff val="35000"/>
                </a:schemeClr>
              </a:buClr>
              <a:buFont typeface="+mj-lt"/>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i="1"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400"/>
              </a:spcBef>
              <a:buClr>
                <a:schemeClr val="tx1">
                  <a:lumMod val="65000"/>
                  <a:lumOff val="35000"/>
                </a:schemeClr>
              </a:buClr>
              <a:buFont typeface="Arial" panose="020B0604020202020204" pitchFamily="34" charset="0"/>
              <a:buNone/>
              <a:defRPr sz="1600" kern="1200">
                <a:solidFill>
                  <a:schemeClr val="accent4"/>
                </a:solidFill>
                <a:latin typeface="+mn-lt"/>
                <a:ea typeface="+mn-ea"/>
                <a:cs typeface="+mn-cs"/>
              </a:defRPr>
            </a:lvl9pPr>
          </a:lstStyle>
          <a:p>
            <a:r>
              <a:rPr lang="nl-NL" dirty="0" err="1"/>
              <a:t>Facilicom</a:t>
            </a:r>
            <a:r>
              <a:rPr lang="nl-NL" dirty="0"/>
              <a:t> </a:t>
            </a:r>
            <a:r>
              <a:rPr lang="nl-NL" dirty="0" err="1"/>
              <a:t>group</a:t>
            </a:r>
            <a:endParaRPr lang="nl-NL" dirty="0"/>
          </a:p>
        </p:txBody>
      </p:sp>
      <p:pic>
        <p:nvPicPr>
          <p:cNvPr id="4" name="Graphic 3">
            <a:extLst>
              <a:ext uri="{FF2B5EF4-FFF2-40B4-BE49-F238E27FC236}">
                <a16:creationId xmlns:a16="http://schemas.microsoft.com/office/drawing/2014/main" id="{21E377C6-3C2F-CFA9-875E-F268090A42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7972" y="2888940"/>
            <a:ext cx="4068452" cy="2466026"/>
          </a:xfrm>
          <a:prstGeom prst="rect">
            <a:avLst/>
          </a:prstGeom>
        </p:spPr>
      </p:pic>
      <p:sp>
        <p:nvSpPr>
          <p:cNvPr id="34" name="Tekstvak 33">
            <a:extLst>
              <a:ext uri="{FF2B5EF4-FFF2-40B4-BE49-F238E27FC236}">
                <a16:creationId xmlns:a16="http://schemas.microsoft.com/office/drawing/2014/main" id="{366D7656-F2FA-686A-4CF1-15EB4C63ED9E}"/>
              </a:ext>
            </a:extLst>
          </p:cNvPr>
          <p:cNvSpPr txBox="1"/>
          <p:nvPr/>
        </p:nvSpPr>
        <p:spPr>
          <a:xfrm>
            <a:off x="535837" y="2304165"/>
            <a:ext cx="5704179" cy="584775"/>
          </a:xfrm>
          <a:prstGeom prst="rect">
            <a:avLst/>
          </a:prstGeom>
          <a:noFill/>
        </p:spPr>
        <p:txBody>
          <a:bodyPr wrap="square">
            <a:spAutoFit/>
          </a:bodyPr>
          <a:lstStyle/>
          <a:p>
            <a:pPr algn="l"/>
            <a:r>
              <a:rPr lang="nl-NL" sz="3200" b="1" dirty="0">
                <a:solidFill>
                  <a:schemeClr val="bg2"/>
                </a:solidFill>
              </a:rPr>
              <a:t>Samen werken</a:t>
            </a:r>
            <a:endParaRPr lang="nl-NL" sz="1800" dirty="0"/>
          </a:p>
        </p:txBody>
      </p:sp>
      <p:sp>
        <p:nvSpPr>
          <p:cNvPr id="6" name="Tekstvak 5">
            <a:extLst>
              <a:ext uri="{FF2B5EF4-FFF2-40B4-BE49-F238E27FC236}">
                <a16:creationId xmlns:a16="http://schemas.microsoft.com/office/drawing/2014/main" id="{65A5F98E-301F-F072-2C5B-8D1A52C15FBC}"/>
              </a:ext>
            </a:extLst>
          </p:cNvPr>
          <p:cNvSpPr txBox="1"/>
          <p:nvPr/>
        </p:nvSpPr>
        <p:spPr>
          <a:xfrm>
            <a:off x="573976" y="2929670"/>
            <a:ext cx="5704179" cy="2585323"/>
          </a:xfrm>
          <a:prstGeom prst="rect">
            <a:avLst/>
          </a:prstGeom>
          <a:noFill/>
        </p:spPr>
        <p:txBody>
          <a:bodyPr wrap="square">
            <a:spAutoFit/>
          </a:bodyPr>
          <a:lstStyle/>
          <a:p>
            <a:pPr algn="l"/>
            <a:r>
              <a:rPr lang="nl-NL" sz="1800" dirty="0"/>
              <a:t>Een betere leefomgeving gaat als het aan ons ligt verder dan schoon, of veilig of hygiënisch. Het is het samenspel, en niet te vergeten, de manier waarop je dat realiseert. Samen werken is hierin voor </a:t>
            </a:r>
            <a:r>
              <a:rPr lang="nl-NL" sz="1800" dirty="0" err="1"/>
              <a:t>Facilicom</a:t>
            </a:r>
            <a:r>
              <a:rPr lang="nl-NL" sz="1800" dirty="0"/>
              <a:t> Group in veel opzichten een onmisbare voorwaarde. Alleen zo waarborgen we dat wat we doen maximaal gericht is op de gebruikers. Als vier divisies werken we vanuit een gezamenlijke opdracht om hun leefomgeving elke dag een beetje mooier te maken.</a:t>
            </a:r>
          </a:p>
        </p:txBody>
      </p:sp>
      <p:sp>
        <p:nvSpPr>
          <p:cNvPr id="10" name="Tekstvak 9">
            <a:extLst>
              <a:ext uri="{FF2B5EF4-FFF2-40B4-BE49-F238E27FC236}">
                <a16:creationId xmlns:a16="http://schemas.microsoft.com/office/drawing/2014/main" id="{900582CA-CBBA-D686-C582-E936E17D5C78}"/>
              </a:ext>
            </a:extLst>
          </p:cNvPr>
          <p:cNvSpPr txBox="1"/>
          <p:nvPr/>
        </p:nvSpPr>
        <p:spPr>
          <a:xfrm>
            <a:off x="-6661711" y="2929670"/>
            <a:ext cx="5704179" cy="2862322"/>
          </a:xfrm>
          <a:prstGeom prst="rect">
            <a:avLst/>
          </a:prstGeom>
          <a:noFill/>
        </p:spPr>
        <p:txBody>
          <a:bodyPr wrap="square">
            <a:spAutoFit/>
          </a:bodyPr>
          <a:lstStyle/>
          <a:p>
            <a:pPr algn="l"/>
            <a:r>
              <a:rPr lang="nl-NL" sz="1800" b="1" dirty="0">
                <a:solidFill>
                  <a:schemeClr val="bg2"/>
                </a:solidFill>
              </a:rPr>
              <a:t>..aan een inspirerende leefomgeving</a:t>
            </a:r>
            <a:br>
              <a:rPr lang="nl-NL" sz="1800" dirty="0"/>
            </a:br>
            <a:r>
              <a:rPr lang="nl-NL" sz="1800" dirty="0"/>
              <a:t>De waarden en wensen, en ook de eisen die mensen en organisaties aan hun omgeving stellen, veranderen snel. Dat stimuleert en spoort ons aan om te blijven innoveren. Nauw met de missie verbonden is dan ook dat we open staan voor én inspelen op verandering. Technologie en creativiteit brengen mogelijkheden die eerst ondenkbaar leken. We kunnen meer en sneller. Door innovatie in te zetten en vernieuwende concepten in de markt te brengen creëren we een inspirerende leefomgeving.</a:t>
            </a:r>
          </a:p>
        </p:txBody>
      </p:sp>
      <p:sp>
        <p:nvSpPr>
          <p:cNvPr id="2" name="Tekstvak 1">
            <a:extLst>
              <a:ext uri="{FF2B5EF4-FFF2-40B4-BE49-F238E27FC236}">
                <a16:creationId xmlns:a16="http://schemas.microsoft.com/office/drawing/2014/main" id="{55C43903-715F-23BF-8AD4-CCB32210FED4}"/>
              </a:ext>
            </a:extLst>
          </p:cNvPr>
          <p:cNvSpPr txBox="1"/>
          <p:nvPr/>
        </p:nvSpPr>
        <p:spPr>
          <a:xfrm>
            <a:off x="573976" y="2924808"/>
            <a:ext cx="5704179" cy="2585323"/>
          </a:xfrm>
          <a:prstGeom prst="rect">
            <a:avLst/>
          </a:prstGeom>
          <a:solidFill>
            <a:schemeClr val="bg1"/>
          </a:solidFill>
        </p:spPr>
        <p:txBody>
          <a:bodyPr wrap="square">
            <a:spAutoFit/>
          </a:bodyPr>
          <a:lstStyle/>
          <a:p>
            <a:pPr algn="l"/>
            <a:r>
              <a:rPr lang="nl-NL" sz="1800" dirty="0"/>
              <a:t>Een </a:t>
            </a:r>
            <a:r>
              <a:rPr lang="nl-NL" sz="1800" dirty="0">
                <a:solidFill>
                  <a:schemeClr val="bg1"/>
                </a:solidFill>
                <a:highlight>
                  <a:srgbClr val="6986B1"/>
                </a:highlight>
              </a:rPr>
              <a:t>betere leefomgeving</a:t>
            </a:r>
            <a:r>
              <a:rPr lang="nl-NL" sz="1800" dirty="0">
                <a:solidFill>
                  <a:schemeClr val="bg1"/>
                </a:solidFill>
              </a:rPr>
              <a:t> </a:t>
            </a:r>
            <a:r>
              <a:rPr lang="nl-NL" sz="1800" dirty="0"/>
              <a:t>gaat als het aan ons ligt verder dan schoon, of veilig of hygiënisch. Het is het samenspel, en niet te vergeten, de manier waarop je dat realiseert. Samen werken is hierin voor </a:t>
            </a:r>
            <a:r>
              <a:rPr lang="nl-NL" sz="1800" dirty="0" err="1"/>
              <a:t>Facilicom</a:t>
            </a:r>
            <a:r>
              <a:rPr lang="nl-NL" sz="1800" dirty="0"/>
              <a:t> Group in veel opzichten een onmisbare voorwaarde. Alleen zo waarborgen we dat wat we doen maximaal gericht is op de gebruikers. Als vier divisies werken we vanuit een gezamenlijke opdracht om hun leefomgeving elke dag een beetje mooier te maken.</a:t>
            </a:r>
          </a:p>
        </p:txBody>
      </p:sp>
    </p:spTree>
    <p:extLst>
      <p:ext uri="{BB962C8B-B14F-4D97-AF65-F5344CB8AC3E}">
        <p14:creationId xmlns:p14="http://schemas.microsoft.com/office/powerpoint/2010/main" val="3576453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Facilicom Solutions - December 2021">
  <a:themeElements>
    <a:clrScheme name="Facilcom - Facilicom Solutions">
      <a:dk1>
        <a:sysClr val="windowText" lastClr="000000"/>
      </a:dk1>
      <a:lt1>
        <a:sysClr val="window" lastClr="FFFFFF"/>
      </a:lt1>
      <a:dk2>
        <a:srgbClr val="E52A1F"/>
      </a:dk2>
      <a:lt2>
        <a:srgbClr val="004077"/>
      </a:lt2>
      <a:accent1>
        <a:srgbClr val="004077"/>
      </a:accent1>
      <a:accent2>
        <a:srgbClr val="F26341"/>
      </a:accent2>
      <a:accent3>
        <a:srgbClr val="1F8189"/>
      </a:accent3>
      <a:accent4>
        <a:srgbClr val="9C9C9C"/>
      </a:accent4>
      <a:accent5>
        <a:srgbClr val="668CAD"/>
      </a:accent5>
      <a:accent6>
        <a:srgbClr val="F2917F"/>
      </a:accent6>
      <a:hlink>
        <a:srgbClr val="004077"/>
      </a:hlink>
      <a:folHlink>
        <a:srgbClr val="00407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Tekst">
      <a:srgbClr val="595959"/>
    </a:custClr>
    <a:custClr name="Gom kleur Lichter blauw">
      <a:srgbClr val="A1D7DB"/>
    </a:custClr>
    <a:custClr name="Gom Heel Licht Blauw">
      <a:srgbClr val="E0F7F8"/>
    </a:custClr>
    <a:custClr name="Scheiding wit">
      <a:srgbClr val="FFFFFF"/>
    </a:custClr>
    <a:custClr name="Grafiek Kleur 7">
      <a:srgbClr val="5AADB7"/>
    </a:custClr>
    <a:custClr name="Grafiek Kleur 8">
      <a:srgbClr val="E6E6E6"/>
    </a:custClr>
    <a:custClr name="Grafiek Kleur 9">
      <a:srgbClr val="CCD9E4"/>
    </a:custClr>
    <a:custClr name="Grafiek Kleur 10">
      <a:srgbClr val="F9D0C7"/>
    </a:custClr>
  </a:custClrLst>
  <a:extLst>
    <a:ext uri="{05A4C25C-085E-4340-85A3-A5531E510DB2}">
      <thm15:themeFamily xmlns:thm15="http://schemas.microsoft.com/office/thememl/2012/main" name="Breijer - December 2021" id="{AAB6C443-DBC8-4855-9101-0D7B9F73A0B2}" vid="{06677E10-6FB8-46B1-AF90-676D4D635CE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7E9DBDB-A0D1-4240-811C-F7950490839E}">
  <we:reference id="wa104381063" version="1.0.0.1" store="nl-NL"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AB3FDD666B8F4B9F8E12FEC05B319E" ma:contentTypeVersion="18" ma:contentTypeDescription="Een nieuw document maken." ma:contentTypeScope="" ma:versionID="c57066040a2da2879a19a15054af2143">
  <xsd:schema xmlns:xsd="http://www.w3.org/2001/XMLSchema" xmlns:xs="http://www.w3.org/2001/XMLSchema" xmlns:p="http://schemas.microsoft.com/office/2006/metadata/properties" xmlns:ns1="http://schemas.microsoft.com/sharepoint/v3" xmlns:ns2="cd4d3576-5f7c-41fd-8c33-8bd3c55943b4" xmlns:ns3="27746ac7-9624-4b47-a161-b38a5d3b8c87" targetNamespace="http://schemas.microsoft.com/office/2006/metadata/properties" ma:root="true" ma:fieldsID="fec0b2c483253bfe0e89351088bc3640" ns1:_="" ns2:_="" ns3:_="">
    <xsd:import namespace="http://schemas.microsoft.com/sharepoint/v3"/>
    <xsd:import namespace="cd4d3576-5f7c-41fd-8c33-8bd3c55943b4"/>
    <xsd:import namespace="27746ac7-9624-4b47-a161-b38a5d3b8c87"/>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Eigenschappen van het geïntegreerd beleid voor naleving" ma:hidden="true" ma:internalName="_ip_UnifiedCompliancePolicyProperties">
      <xsd:simpleType>
        <xsd:restriction base="dms:Note"/>
      </xsd:simpleType>
    </xsd:element>
    <xsd:element name="_ip_UnifiedCompliancePolicyUIAction" ma:index="20"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4d3576-5f7c-41fd-8c33-8bd3c55943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Afbeeldingtags" ma:readOnly="false" ma:fieldId="{5cf76f15-5ced-4ddc-b409-7134ff3c332f}" ma:taxonomyMulti="true" ma:sspId="8e855f55-2a90-4ceb-8434-87e263ee29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746ac7-9624-4b47-a161-b38a5d3b8c87" elementFormDefault="qualified">
    <xsd:import namespace="http://schemas.microsoft.com/office/2006/documentManagement/types"/>
    <xsd:import namespace="http://schemas.microsoft.com/office/infopath/2007/PartnerControls"/>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element name="TaxCatchAll" ma:index="25" nillable="true" ma:displayName="Taxonomy Catch All Column" ma:hidden="true" ma:list="{8cb12695-a683-467b-8dca-58d0039d4951}" ma:internalName="TaxCatchAll" ma:showField="CatchAllData" ma:web="27746ac7-9624-4b47-a161-b38a5d3b8c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7746ac7-9624-4b47-a161-b38a5d3b8c87" xsi:nil="true"/>
    <lcf76f155ced4ddcb4097134ff3c332f xmlns="cd4d3576-5f7c-41fd-8c33-8bd3c55943b4">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E7B5F8B-0E1D-437B-B76E-372659BB6DB0}">
  <ds:schemaRefs>
    <ds:schemaRef ds:uri="http://schemas.microsoft.com/sharepoint/v3/contenttype/forms"/>
  </ds:schemaRefs>
</ds:datastoreItem>
</file>

<file path=customXml/itemProps2.xml><?xml version="1.0" encoding="utf-8"?>
<ds:datastoreItem xmlns:ds="http://schemas.openxmlformats.org/officeDocument/2006/customXml" ds:itemID="{937F561A-F5F5-47C7-A23A-C5C26171595C}"/>
</file>

<file path=customXml/itemProps3.xml><?xml version="1.0" encoding="utf-8"?>
<ds:datastoreItem xmlns:ds="http://schemas.openxmlformats.org/officeDocument/2006/customXml" ds:itemID="{BC87B270-99AE-42FE-9008-C9F507FAC40C}">
  <ds:schemaRefs>
    <ds:schemaRef ds:uri="http://purl.org/dc/elements/1.1/"/>
    <ds:schemaRef ds:uri="http://schemas.microsoft.com/office/2006/documentManagement/types"/>
    <ds:schemaRef ds:uri="http://purl.org/dc/dcmitype/"/>
    <ds:schemaRef ds:uri="http://www.w3.org/XML/1998/namespace"/>
    <ds:schemaRef ds:uri="http://schemas.microsoft.com/office/2006/metadata/properties"/>
    <ds:schemaRef ds:uri="18fc938c-3be4-4e93-8241-69f19a6c93af"/>
    <ds:schemaRef ds:uri="http://schemas.microsoft.com/office/infopath/2007/PartnerControls"/>
    <ds:schemaRef ds:uri="http://purl.org/dc/terms/"/>
    <ds:schemaRef ds:uri="d4101ee3-6d7b-4d04-bc11-5c2bf488d56a"/>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Breijer - December 2021</Template>
  <TotalTime>0</TotalTime>
  <Words>1577</Words>
  <Application>Microsoft Office PowerPoint</Application>
  <PresentationFormat>Breedbeeld</PresentationFormat>
  <Paragraphs>287</Paragraphs>
  <Slides>27</Slides>
  <Notes>16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27</vt:i4>
      </vt:variant>
    </vt:vector>
  </HeadingPairs>
  <TitlesOfParts>
    <vt:vector size="33" baseType="lpstr">
      <vt:lpstr>Arial</vt:lpstr>
      <vt:lpstr>Calibri</vt:lpstr>
      <vt:lpstr>Museo Sans 500</vt:lpstr>
      <vt:lpstr>Roboto light</vt:lpstr>
      <vt:lpstr>Open Sans</vt:lpstr>
      <vt:lpstr>Facilicom Solutions - December 2021</vt:lpstr>
      <vt:lpstr>PowerPoint-presentatie</vt:lpstr>
      <vt:lpstr>Even voorstellen</vt:lpstr>
      <vt:lpstr>Sociale impact  De perfecte kandidaat  en de werkzoekende</vt:lpstr>
      <vt:lpstr>Welke thema’s pakken we beet?</vt:lpstr>
      <vt:lpstr>Welke thema’s pakken we niet beet?</vt:lpstr>
      <vt:lpstr>PowerPoint-presentatie</vt:lpstr>
      <vt:lpstr>PowerPoint-presentatie</vt:lpstr>
      <vt:lpstr>PowerPoint-presentatie</vt:lpstr>
      <vt:lpstr>PowerPoint-presentatie</vt:lpstr>
      <vt:lpstr>PowerPoint-presentatie</vt:lpstr>
      <vt:lpstr>PowerPoint-presentatie</vt:lpstr>
      <vt:lpstr>PowerPoint-presentatie</vt:lpstr>
      <vt:lpstr>Uitdagingen</vt:lpstr>
      <vt:lpstr>Creativiteit: anders denken</vt:lpstr>
      <vt:lpstr>Geef jezelf richting</vt:lpstr>
      <vt:lpstr>Plan</vt:lpstr>
      <vt:lpstr>Plan - doelen opstellen</vt:lpstr>
      <vt:lpstr>Plannen en doelen?</vt:lpstr>
      <vt:lpstr>Do - de uitvoering</vt:lpstr>
      <vt:lpstr>Do - de uitvoering</vt:lpstr>
      <vt:lpstr>Do - de uitvoering</vt:lpstr>
      <vt:lpstr>Do - de uitvoering</vt:lpstr>
      <vt:lpstr>Do - de uitvoering</vt:lpstr>
      <vt:lpstr>Check - meten is weten</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Wouter Spoor</dc:creator>
  <cp:lastModifiedBy>Alycia Biekram</cp:lastModifiedBy>
  <cp:revision>3</cp:revision>
  <cp:lastPrinted>2022-09-24T11:03:00Z</cp:lastPrinted>
  <dcterms:created xsi:type="dcterms:W3CDTF">2021-07-22T20:46:15Z</dcterms:created>
  <dcterms:modified xsi:type="dcterms:W3CDTF">2023-04-05T10:02:29Z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2ffcf47-be15-40bf-818d-0da39af9f75a_Enabled">
    <vt:lpwstr>true</vt:lpwstr>
  </property>
  <property fmtid="{D5CDD505-2E9C-101B-9397-08002B2CF9AE}" pid="3" name="MSIP_Label_42ffcf47-be15-40bf-818d-0da39af9f75a_SetDate">
    <vt:lpwstr>2023-02-22T18:45:15Z</vt:lpwstr>
  </property>
  <property fmtid="{D5CDD505-2E9C-101B-9397-08002B2CF9AE}" pid="4" name="MSIP_Label_42ffcf47-be15-40bf-818d-0da39af9f75a_Method">
    <vt:lpwstr>Privileged</vt:lpwstr>
  </property>
  <property fmtid="{D5CDD505-2E9C-101B-9397-08002B2CF9AE}" pid="5" name="MSIP_Label_42ffcf47-be15-40bf-818d-0da39af9f75a_Name">
    <vt:lpwstr>42ffcf47-be15-40bf-818d-0da39af9f75a</vt:lpwstr>
  </property>
  <property fmtid="{D5CDD505-2E9C-101B-9397-08002B2CF9AE}" pid="6" name="MSIP_Label_42ffcf47-be15-40bf-818d-0da39af9f75a_SiteId">
    <vt:lpwstr>3a15904d-3fd9-4256-a753-beb05cdf0c6d</vt:lpwstr>
  </property>
  <property fmtid="{D5CDD505-2E9C-101B-9397-08002B2CF9AE}" pid="7" name="MSIP_Label_42ffcf47-be15-40bf-818d-0da39af9f75a_ActionId">
    <vt:lpwstr>ca506e64-1169-46f8-91c2-0446e36d36f6</vt:lpwstr>
  </property>
  <property fmtid="{D5CDD505-2E9C-101B-9397-08002B2CF9AE}" pid="8" name="MSIP_Label_42ffcf47-be15-40bf-818d-0da39af9f75a_ContentBits">
    <vt:lpwstr>0</vt:lpwstr>
  </property>
  <property fmtid="{D5CDD505-2E9C-101B-9397-08002B2CF9AE}" pid="9" name="ContentTypeId">
    <vt:lpwstr>0x01010082A8E90DF739AD4486601C610D242F58</vt:lpwstr>
  </property>
  <property fmtid="{D5CDD505-2E9C-101B-9397-08002B2CF9AE}" pid="10" name="MediaServiceImageTags">
    <vt:lpwstr/>
  </property>
</Properties>
</file>