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 id="2147483718" r:id="rId5"/>
  </p:sldMasterIdLst>
  <p:notesMasterIdLst>
    <p:notesMasterId r:id="rId34"/>
  </p:notesMasterIdLst>
  <p:sldIdLst>
    <p:sldId id="698" r:id="rId6"/>
    <p:sldId id="3216" r:id="rId7"/>
    <p:sldId id="269" r:id="rId8"/>
    <p:sldId id="3738" r:id="rId9"/>
    <p:sldId id="3171" r:id="rId10"/>
    <p:sldId id="3170" r:id="rId11"/>
    <p:sldId id="3167" r:id="rId12"/>
    <p:sldId id="3172" r:id="rId13"/>
    <p:sldId id="711" r:id="rId14"/>
    <p:sldId id="3166" r:id="rId15"/>
    <p:sldId id="273" r:id="rId16"/>
    <p:sldId id="3176" r:id="rId17"/>
    <p:sldId id="3751" r:id="rId18"/>
    <p:sldId id="3734" r:id="rId19"/>
    <p:sldId id="3735" r:id="rId20"/>
    <p:sldId id="3329" r:id="rId21"/>
    <p:sldId id="3752" r:id="rId22"/>
    <p:sldId id="3756" r:id="rId23"/>
    <p:sldId id="3740" r:id="rId24"/>
    <p:sldId id="3331" r:id="rId25"/>
    <p:sldId id="3746" r:id="rId26"/>
    <p:sldId id="3754" r:id="rId27"/>
    <p:sldId id="3755" r:id="rId28"/>
    <p:sldId id="3356" r:id="rId29"/>
    <p:sldId id="3745" r:id="rId30"/>
    <p:sldId id="3744" r:id="rId31"/>
    <p:sldId id="256" r:id="rId32"/>
    <p:sldId id="3753"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 Tobé" initials="MT" lastIdx="7" clrIdx="0">
    <p:extLst>
      <p:ext uri="{19B8F6BF-5375-455C-9EA6-DF929625EA0E}">
        <p15:presenceInfo xmlns:p15="http://schemas.microsoft.com/office/powerpoint/2012/main" userId="S-1-5-21-110294248-3999069004-1629307857-5144" providerId="AD"/>
      </p:ext>
    </p:extLst>
  </p:cmAuthor>
  <p:cmAuthor id="2" name="Willem Helwegen" initials="WH" lastIdx="25" clrIdx="1">
    <p:extLst>
      <p:ext uri="{19B8F6BF-5375-455C-9EA6-DF929625EA0E}">
        <p15:presenceInfo xmlns:p15="http://schemas.microsoft.com/office/powerpoint/2012/main" userId="cfeabae802c49995" providerId="Windows Live"/>
      </p:ext>
    </p:extLst>
  </p:cmAuthor>
  <p:cmAuthor id="3" name="Niels Peters" initials="NP" lastIdx="4" clrIdx="2">
    <p:extLst>
      <p:ext uri="{19B8F6BF-5375-455C-9EA6-DF929625EA0E}">
        <p15:presenceInfo xmlns:p15="http://schemas.microsoft.com/office/powerpoint/2012/main" userId="0d1206f6cbd96f1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C2C89"/>
    <a:srgbClr val="33B9A2"/>
    <a:srgbClr val="ED9F2C"/>
    <a:srgbClr val="812C7C"/>
    <a:srgbClr val="8C188E"/>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0455"/>
  </p:normalViewPr>
  <p:slideViewPr>
    <p:cSldViewPr snapToGrid="0" snapToObjects="1">
      <p:cViewPr varScale="1">
        <p:scale>
          <a:sx n="71" d="100"/>
          <a:sy n="71" d="100"/>
        </p:scale>
        <p:origin x="2064" y="168"/>
      </p:cViewPr>
      <p:guideLst/>
    </p:cSldViewPr>
  </p:slideViewPr>
  <p:notesTextViewPr>
    <p:cViewPr>
      <p:scale>
        <a:sx n="1" d="1"/>
        <a:sy n="1" d="1"/>
      </p:scale>
      <p:origin x="0" y="0"/>
    </p:cViewPr>
  </p:notesTextViewPr>
  <p:notesViewPr>
    <p:cSldViewPr snapToGrid="0" snapToObjects="1">
      <p:cViewPr varScale="1">
        <p:scale>
          <a:sx n="96" d="100"/>
          <a:sy n="96" d="100"/>
        </p:scale>
        <p:origin x="427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59922-065A-FC42-80B8-5CA08416211E}" type="datetimeFigureOut">
              <a:rPr lang="nl-NL" smtClean="0"/>
              <a:t>05-04-2023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B1D86B-C117-684F-97E4-5155D8F4374C}" type="slidenum">
              <a:rPr lang="nl-NL" smtClean="0"/>
              <a:t>‹nr.›</a:t>
            </a:fld>
            <a:endParaRPr lang="nl-NL"/>
          </a:p>
        </p:txBody>
      </p:sp>
    </p:spTree>
    <p:extLst>
      <p:ext uri="{BB962C8B-B14F-4D97-AF65-F5344CB8AC3E}">
        <p14:creationId xmlns:p14="http://schemas.microsoft.com/office/powerpoint/2010/main" val="1552068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3B1D86B-C117-684F-97E4-5155D8F4374C}" type="slidenum">
              <a:rPr lang="nl-NL" smtClean="0"/>
              <a:t>1</a:t>
            </a:fld>
            <a:endParaRPr lang="nl-NL"/>
          </a:p>
        </p:txBody>
      </p:sp>
    </p:spTree>
    <p:extLst>
      <p:ext uri="{BB962C8B-B14F-4D97-AF65-F5344CB8AC3E}">
        <p14:creationId xmlns:p14="http://schemas.microsoft.com/office/powerpoint/2010/main" val="2924845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a:t>
            </a:r>
            <a:r>
              <a:rPr lang="nl-NL" sz="1200" kern="1200" dirty="0">
                <a:solidFill>
                  <a:schemeClr val="tx1"/>
                </a:solidFill>
                <a:latin typeface="+mn-lt"/>
                <a:ea typeface="+mn-ea"/>
                <a:cs typeface="+mn-cs"/>
              </a:rPr>
              <a:t> zodra het </a:t>
            </a:r>
            <a:r>
              <a:rPr lang="nl-NL" sz="1200" b="1" kern="1200" dirty="0">
                <a:solidFill>
                  <a:schemeClr val="tx1"/>
                </a:solidFill>
                <a:latin typeface="+mn-lt"/>
                <a:ea typeface="+mn-ea"/>
                <a:cs typeface="+mn-cs"/>
              </a:rPr>
              <a:t>spannend wordt </a:t>
            </a:r>
            <a:r>
              <a:rPr lang="nl-NL" sz="1200" kern="1200" dirty="0">
                <a:solidFill>
                  <a:schemeClr val="tx1"/>
                </a:solidFill>
                <a:latin typeface="+mn-lt"/>
                <a:ea typeface="+mn-ea"/>
                <a:cs typeface="+mn-cs"/>
              </a:rPr>
              <a:t>of er een </a:t>
            </a:r>
            <a:r>
              <a:rPr lang="nl-NL" sz="1200" b="1" kern="1200" dirty="0">
                <a:solidFill>
                  <a:schemeClr val="tx1"/>
                </a:solidFill>
                <a:latin typeface="+mn-lt"/>
                <a:ea typeface="+mn-ea"/>
                <a:cs typeface="+mn-cs"/>
              </a:rPr>
              <a:t>conflict</a:t>
            </a:r>
            <a:r>
              <a:rPr lang="nl-NL" sz="1200" kern="1200" dirty="0">
                <a:solidFill>
                  <a:schemeClr val="tx1"/>
                </a:solidFill>
                <a:latin typeface="+mn-lt"/>
                <a:ea typeface="+mn-ea"/>
                <a:cs typeface="+mn-cs"/>
              </a:rPr>
              <a:t> dreigt, we vanuit een </a:t>
            </a:r>
            <a:r>
              <a:rPr lang="nl-NL" sz="1200" b="1" kern="1200" dirty="0">
                <a:solidFill>
                  <a:schemeClr val="tx1"/>
                </a:solidFill>
                <a:latin typeface="+mn-lt"/>
                <a:ea typeface="+mn-ea"/>
                <a:cs typeface="+mn-cs"/>
              </a:rPr>
              <a:t>calculerende verhoudin</a:t>
            </a:r>
            <a:r>
              <a:rPr lang="nl-NL" sz="1200" kern="1200" dirty="0">
                <a:solidFill>
                  <a:schemeClr val="tx1"/>
                </a:solidFill>
                <a:latin typeface="+mn-lt"/>
                <a:ea typeface="+mn-ea"/>
                <a:cs typeface="+mn-cs"/>
              </a:rPr>
              <a:t>g met elkaar opereren. Op deze manier geven we, vanuit </a:t>
            </a:r>
            <a:r>
              <a:rPr lang="nl-NL" sz="1200" b="1" kern="1200" dirty="0">
                <a:solidFill>
                  <a:schemeClr val="tx1"/>
                </a:solidFill>
                <a:latin typeface="+mn-lt"/>
                <a:ea typeface="+mn-ea"/>
                <a:cs typeface="+mn-cs"/>
              </a:rPr>
              <a:t>loopgraven en ingenomen posities, via</a:t>
            </a:r>
            <a:r>
              <a:rPr lang="nl-NL" sz="1200" kern="1200" dirty="0">
                <a:solidFill>
                  <a:schemeClr val="tx1"/>
                </a:solidFill>
                <a:latin typeface="+mn-lt"/>
                <a:ea typeface="+mn-ea"/>
                <a:cs typeface="+mn-cs"/>
              </a:rPr>
              <a:t> </a:t>
            </a:r>
            <a:r>
              <a:rPr lang="nl-NL" sz="1200" b="1" kern="1200" dirty="0">
                <a:solidFill>
                  <a:schemeClr val="tx1"/>
                </a:solidFill>
                <a:latin typeface="+mn-lt"/>
                <a:ea typeface="+mn-ea"/>
                <a:cs typeface="+mn-cs"/>
              </a:rPr>
              <a:t>dominant juridisch georiënteerde interactie, </a:t>
            </a:r>
            <a:r>
              <a:rPr lang="nl-NL" sz="1200" kern="1200" dirty="0">
                <a:solidFill>
                  <a:schemeClr val="tx1"/>
                </a:solidFill>
                <a:latin typeface="+mn-lt"/>
                <a:ea typeface="+mn-ea"/>
                <a:cs typeface="+mn-cs"/>
              </a:rPr>
              <a:t>vorm aan de </a:t>
            </a:r>
            <a:r>
              <a:rPr lang="nl-NL" sz="1200" b="1" kern="1200" dirty="0">
                <a:solidFill>
                  <a:schemeClr val="tx1"/>
                </a:solidFill>
                <a:latin typeface="+mn-lt"/>
                <a:ea typeface="+mn-ea"/>
                <a:cs typeface="+mn-cs"/>
              </a:rPr>
              <a:t>samenwerking</a:t>
            </a:r>
            <a:r>
              <a:rPr lang="nl-NL" sz="1200" kern="1200" dirty="0">
                <a:solidFill>
                  <a:schemeClr val="tx1"/>
                </a:solidFill>
                <a:latin typeface="+mn-lt"/>
                <a:ea typeface="+mn-ea"/>
                <a:cs typeface="+mn-cs"/>
              </a:rPr>
              <a:t> en het </a:t>
            </a:r>
            <a:r>
              <a:rPr lang="nl-NL" sz="1200" b="1" kern="1200" dirty="0">
                <a:solidFill>
                  <a:schemeClr val="tx1"/>
                </a:solidFill>
                <a:latin typeface="+mn-lt"/>
                <a:ea typeface="+mn-ea"/>
                <a:cs typeface="+mn-cs"/>
              </a:rPr>
              <a:t>samenwerken.</a:t>
            </a:r>
          </a:p>
        </p:txBody>
      </p:sp>
      <p:sp>
        <p:nvSpPr>
          <p:cNvPr id="4" name="Slide Number Placeholder 3"/>
          <p:cNvSpPr>
            <a:spLocks noGrp="1"/>
          </p:cNvSpPr>
          <p:nvPr>
            <p:ph type="sldNum" sz="quarter" idx="5"/>
          </p:nvPr>
        </p:nvSpPr>
        <p:spPr/>
        <p:txBody>
          <a:bodyPr/>
          <a:lstStyle/>
          <a:p>
            <a:fld id="{1D8AEBC6-09D0-BC4D-9F0A-731ECBCC84EB}" type="slidenum">
              <a:rPr lang="en-ES" smtClean="0"/>
              <a:t>11</a:t>
            </a:fld>
            <a:endParaRPr lang="en-ES"/>
          </a:p>
        </p:txBody>
      </p:sp>
    </p:spTree>
    <p:extLst>
      <p:ext uri="{BB962C8B-B14F-4D97-AF65-F5344CB8AC3E}">
        <p14:creationId xmlns:p14="http://schemas.microsoft.com/office/powerpoint/2010/main" val="304736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solidFill>
                  <a:schemeClr val="tx1"/>
                </a:solidFill>
              </a:rPr>
              <a:t>Waarde lekt weg doordat:</a:t>
            </a:r>
          </a:p>
          <a:p>
            <a:pPr marL="171450" marR="0" lvl="0" indent="-171450" algn="l" defTabSz="914400" rtl="0" eaLnBrk="1" fontAlgn="auto" latinLnBrk="0" hangingPunct="1">
              <a:lnSpc>
                <a:spcPct val="100000"/>
              </a:lnSpc>
              <a:spcBef>
                <a:spcPts val="0"/>
              </a:spcBef>
              <a:spcAft>
                <a:spcPts val="0"/>
              </a:spcAft>
              <a:buClrTx/>
              <a:buSzTx/>
              <a:buFont typeface="Systeemlettertype regulier"/>
              <a:buChar char="-"/>
              <a:tabLst/>
              <a:defRPr/>
            </a:pPr>
            <a:r>
              <a:rPr lang="nl-NL" sz="1000" b="0" dirty="0">
                <a:solidFill>
                  <a:schemeClr val="tx1"/>
                </a:solidFill>
              </a:rPr>
              <a:t>Wijzigingen, </a:t>
            </a:r>
          </a:p>
          <a:p>
            <a:pPr marL="171450" marR="0" lvl="0" indent="-171450" algn="l" defTabSz="914400" rtl="0" eaLnBrk="1" fontAlgn="auto" latinLnBrk="0" hangingPunct="1">
              <a:lnSpc>
                <a:spcPct val="100000"/>
              </a:lnSpc>
              <a:spcBef>
                <a:spcPts val="0"/>
              </a:spcBef>
              <a:spcAft>
                <a:spcPts val="0"/>
              </a:spcAft>
              <a:buClrTx/>
              <a:buSzTx/>
              <a:buFont typeface="Systeemlettertype regulier"/>
              <a:buChar char="-"/>
              <a:tabLst/>
              <a:defRPr/>
            </a:pPr>
            <a:r>
              <a:rPr lang="nl-NL" sz="1000" b="0" dirty="0">
                <a:solidFill>
                  <a:schemeClr val="tx1"/>
                </a:solidFill>
              </a:rPr>
              <a:t>Omissies en </a:t>
            </a:r>
          </a:p>
          <a:p>
            <a:pPr marL="171450" marR="0" lvl="0" indent="-171450" algn="l" defTabSz="914400" rtl="0" eaLnBrk="1" fontAlgn="auto" latinLnBrk="0" hangingPunct="1">
              <a:lnSpc>
                <a:spcPct val="100000"/>
              </a:lnSpc>
              <a:spcBef>
                <a:spcPts val="0"/>
              </a:spcBef>
              <a:spcAft>
                <a:spcPts val="0"/>
              </a:spcAft>
              <a:buClrTx/>
              <a:buSzTx/>
              <a:buFont typeface="Systeemlettertype regulier"/>
              <a:buChar char="-"/>
              <a:tabLst/>
              <a:defRPr/>
            </a:pPr>
            <a:r>
              <a:rPr lang="nl-NL" sz="1000" b="0" dirty="0">
                <a:solidFill>
                  <a:schemeClr val="tx1"/>
                </a:solidFill>
              </a:rPr>
              <a:t>Conflicten</a:t>
            </a:r>
            <a:r>
              <a:rPr lang="nl-NL" sz="1000" dirty="0">
                <a:solidFill>
                  <a:schemeClr val="tx1"/>
                </a:solidFill>
              </a:rPr>
              <a:t>, </a:t>
            </a:r>
          </a:p>
          <a:p>
            <a:pPr marL="171450" marR="0" lvl="0" indent="-171450" algn="l" defTabSz="914400" rtl="0" eaLnBrk="1" fontAlgn="auto" latinLnBrk="0" hangingPunct="1">
              <a:lnSpc>
                <a:spcPct val="100000"/>
              </a:lnSpc>
              <a:spcBef>
                <a:spcPts val="0"/>
              </a:spcBef>
              <a:spcAft>
                <a:spcPts val="0"/>
              </a:spcAft>
              <a:buClrTx/>
              <a:buSzTx/>
              <a:buFont typeface="Systeemlettertype regulier"/>
              <a:buChar char="-"/>
              <a:tabLst/>
              <a:defRPr/>
            </a:pPr>
            <a:endParaRPr lang="nl-NL"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solidFill>
                  <a:schemeClr val="tx1"/>
                </a:solidFill>
              </a:rPr>
              <a:t>na ondertekening, </a:t>
            </a:r>
            <a:r>
              <a:rPr lang="nl-NL" sz="1200" dirty="0">
                <a:solidFill>
                  <a:schemeClr val="tx1"/>
                </a:solidFill>
              </a:rPr>
              <a:t>vaak onnodig langdradig, duur en frustrerend zijn.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rPr>
              <a:t>En onderhandelingsresultaat uit het contracteren moet linksom of rechtsom worden ‘terugverdiend’ (transactie kosten)………immers zo zijn we opgeleid toch?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i="0" kern="1200" dirty="0">
                <a:solidFill>
                  <a:schemeClr val="tx1"/>
                </a:solidFill>
                <a:latin typeface="+mn-lt"/>
                <a:ea typeface="+mn-ea"/>
                <a:cs typeface="+mn-cs"/>
              </a:rPr>
              <a:t>In de praktijk kom ik vaak contracten tegen:</a:t>
            </a:r>
          </a:p>
          <a:p>
            <a:pPr marL="171450" marR="0" lvl="0" indent="-171450" algn="l" defTabSz="914400" rtl="0" eaLnBrk="1" fontAlgn="auto" latinLnBrk="0" hangingPunct="1">
              <a:lnSpc>
                <a:spcPct val="100000"/>
              </a:lnSpc>
              <a:spcBef>
                <a:spcPts val="0"/>
              </a:spcBef>
              <a:spcAft>
                <a:spcPts val="0"/>
              </a:spcAft>
              <a:buClrTx/>
              <a:buSzTx/>
              <a:buFont typeface="Systeemlettertype regulier"/>
              <a:buChar char="-"/>
              <a:tabLst/>
              <a:defRPr/>
            </a:pPr>
            <a:r>
              <a:rPr lang="nl-NL" sz="1200" b="0" i="0" kern="1200" dirty="0">
                <a:solidFill>
                  <a:schemeClr val="tx1"/>
                </a:solidFill>
                <a:latin typeface="+mn-lt"/>
                <a:ea typeface="+mn-ea"/>
                <a:cs typeface="+mn-cs"/>
              </a:rPr>
              <a:t>van meer dan 100 (!) pagina’s. </a:t>
            </a:r>
          </a:p>
          <a:p>
            <a:pPr marL="171450" marR="0" lvl="0" indent="-171450" algn="l" defTabSz="914400" rtl="0" eaLnBrk="1" fontAlgn="auto" latinLnBrk="0" hangingPunct="1">
              <a:lnSpc>
                <a:spcPct val="100000"/>
              </a:lnSpc>
              <a:spcBef>
                <a:spcPts val="0"/>
              </a:spcBef>
              <a:spcAft>
                <a:spcPts val="0"/>
              </a:spcAft>
              <a:buClrTx/>
              <a:buSzTx/>
              <a:buFont typeface="Systeemlettertype regulier"/>
              <a:buChar char="-"/>
              <a:tabLst/>
              <a:defRPr/>
            </a:pPr>
            <a:r>
              <a:rPr lang="nl-NL" sz="1200" b="0" i="0" kern="1200" dirty="0">
                <a:solidFill>
                  <a:schemeClr val="tx1"/>
                </a:solidFill>
                <a:latin typeface="+mn-lt"/>
                <a:ea typeface="+mn-ea"/>
                <a:cs typeface="+mn-cs"/>
              </a:rPr>
              <a:t>Volledig gestandaardiseerd</a:t>
            </a:r>
          </a:p>
          <a:p>
            <a:pPr marL="171450" marR="0" lvl="0" indent="-171450" algn="l" defTabSz="914400" rtl="0" eaLnBrk="1" fontAlgn="auto" latinLnBrk="0" hangingPunct="1">
              <a:lnSpc>
                <a:spcPct val="100000"/>
              </a:lnSpc>
              <a:spcBef>
                <a:spcPts val="0"/>
              </a:spcBef>
              <a:spcAft>
                <a:spcPts val="0"/>
              </a:spcAft>
              <a:buClrTx/>
              <a:buSzTx/>
              <a:buFont typeface="Systeemlettertype regulier"/>
              <a:buChar char="-"/>
              <a:tabLst/>
              <a:defRPr/>
            </a:pPr>
            <a:r>
              <a:rPr lang="nl-NL" sz="1200" b="0" i="0" kern="1200" dirty="0">
                <a:solidFill>
                  <a:schemeClr val="tx1"/>
                </a:solidFill>
                <a:latin typeface="+mn-lt"/>
                <a:ea typeface="+mn-ea"/>
                <a:cs typeface="+mn-cs"/>
              </a:rPr>
              <a:t>Back -</a:t>
            </a:r>
            <a:r>
              <a:rPr lang="nl-NL" sz="1200" b="0" i="0" kern="1200" dirty="0" err="1">
                <a:solidFill>
                  <a:schemeClr val="tx1"/>
                </a:solidFill>
                <a:latin typeface="+mn-lt"/>
                <a:ea typeface="+mn-ea"/>
                <a:cs typeface="+mn-cs"/>
              </a:rPr>
              <a:t>to</a:t>
            </a:r>
            <a:r>
              <a:rPr lang="nl-NL" sz="1200" b="0" i="0" kern="1200" dirty="0">
                <a:solidFill>
                  <a:schemeClr val="tx1"/>
                </a:solidFill>
                <a:latin typeface="+mn-lt"/>
                <a:ea typeface="+mn-ea"/>
                <a:cs typeface="+mn-cs"/>
              </a:rPr>
              <a:t>-back contracten binnen een stelsel van contracten</a:t>
            </a:r>
          </a:p>
          <a:p>
            <a:pPr marL="171450" marR="0" lvl="0" indent="-171450" algn="l" defTabSz="914400" rtl="0" eaLnBrk="1" fontAlgn="auto" latinLnBrk="0" hangingPunct="1">
              <a:lnSpc>
                <a:spcPct val="100000"/>
              </a:lnSpc>
              <a:spcBef>
                <a:spcPts val="0"/>
              </a:spcBef>
              <a:spcAft>
                <a:spcPts val="0"/>
              </a:spcAft>
              <a:buClrTx/>
              <a:buSzTx/>
              <a:buFont typeface="Systeemlettertype regulier"/>
              <a:buChar char="-"/>
              <a:tabLst/>
              <a:defRPr/>
            </a:pPr>
            <a:r>
              <a:rPr lang="nl-NL" sz="1200" b="0" i="0" kern="1200" dirty="0">
                <a:solidFill>
                  <a:schemeClr val="tx1"/>
                </a:solidFill>
                <a:latin typeface="+mn-lt"/>
                <a:ea typeface="+mn-ea"/>
                <a:cs typeface="+mn-cs"/>
              </a:rPr>
              <a:t>Eindeloze verwijzingen tussen verschillende documenten</a:t>
            </a:r>
          </a:p>
          <a:p>
            <a:pPr marL="171450" marR="0" lvl="0" indent="-171450" algn="l" defTabSz="914400" rtl="0" eaLnBrk="1" fontAlgn="auto" latinLnBrk="0" hangingPunct="1">
              <a:lnSpc>
                <a:spcPct val="100000"/>
              </a:lnSpc>
              <a:spcBef>
                <a:spcPts val="0"/>
              </a:spcBef>
              <a:spcAft>
                <a:spcPts val="0"/>
              </a:spcAft>
              <a:buClrTx/>
              <a:buSzTx/>
              <a:buFont typeface="Systeemlettertype regulier"/>
              <a:buChar char="-"/>
              <a:tabLst/>
              <a:defRPr/>
            </a:pPr>
            <a:r>
              <a:rPr lang="nl-NL" sz="1200" b="0" i="0" kern="1200" dirty="0">
                <a:solidFill>
                  <a:schemeClr val="tx1"/>
                </a:solidFill>
                <a:latin typeface="+mn-lt"/>
                <a:ea typeface="+mn-ea"/>
                <a:cs typeface="+mn-cs"/>
              </a:rPr>
              <a:t>Onduidelijke document hiërarchie</a:t>
            </a:r>
          </a:p>
          <a:p>
            <a:pPr marL="171450" marR="0" lvl="0" indent="-171450" algn="l" defTabSz="914400" rtl="0" eaLnBrk="1" fontAlgn="auto" latinLnBrk="0" hangingPunct="1">
              <a:lnSpc>
                <a:spcPct val="100000"/>
              </a:lnSpc>
              <a:spcBef>
                <a:spcPts val="0"/>
              </a:spcBef>
              <a:spcAft>
                <a:spcPts val="0"/>
              </a:spcAft>
              <a:buClrTx/>
              <a:buSzTx/>
              <a:buFont typeface="Systeemlettertype regulier"/>
              <a:buChar char="-"/>
              <a:tabLst/>
              <a:defRPr/>
            </a:pPr>
            <a:endParaRPr lang="nl-NL" sz="1200" b="1"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chemeClr val="tx2"/>
              </a:solidFill>
            </a:endParaRPr>
          </a:p>
        </p:txBody>
      </p:sp>
      <p:sp>
        <p:nvSpPr>
          <p:cNvPr id="4" name="Tijdelijke aanduiding voor dianummer 3"/>
          <p:cNvSpPr>
            <a:spLocks noGrp="1"/>
          </p:cNvSpPr>
          <p:nvPr>
            <p:ph type="sldNum" sz="quarter" idx="5"/>
          </p:nvPr>
        </p:nvSpPr>
        <p:spPr/>
        <p:txBody>
          <a:bodyPr/>
          <a:lstStyle/>
          <a:p>
            <a:fld id="{1D8AEBC6-09D0-BC4D-9F0A-731ECBCC84EB}" type="slidenum">
              <a:rPr lang="en-ES" smtClean="0"/>
              <a:t>12</a:t>
            </a:fld>
            <a:endParaRPr lang="en-ES"/>
          </a:p>
        </p:txBody>
      </p:sp>
    </p:spTree>
    <p:extLst>
      <p:ext uri="{BB962C8B-B14F-4D97-AF65-F5344CB8AC3E}">
        <p14:creationId xmlns:p14="http://schemas.microsoft.com/office/powerpoint/2010/main" val="451402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C684707-D4AF-48B0-99B9-BC07CB2A6464}" type="slidenum">
              <a:rPr lang="nl-NL" smtClean="0"/>
              <a:t>14</a:t>
            </a:fld>
            <a:endParaRPr lang="nl-NL"/>
          </a:p>
        </p:txBody>
      </p:sp>
    </p:spTree>
    <p:extLst>
      <p:ext uri="{BB962C8B-B14F-4D97-AF65-F5344CB8AC3E}">
        <p14:creationId xmlns:p14="http://schemas.microsoft.com/office/powerpoint/2010/main" val="44362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ctr">
              <a:buNone/>
            </a:pPr>
            <a:r>
              <a:rPr lang="nl-NL" sz="1200" dirty="0">
                <a:latin typeface="Georgia" panose="02040502050405020303" pitchFamily="18" charset="0"/>
              </a:rPr>
              <a:t>Een </a:t>
            </a:r>
            <a:r>
              <a:rPr lang="nl-NL" sz="1200" i="1" dirty="0">
                <a:solidFill>
                  <a:srgbClr val="0EA17C"/>
                </a:solidFill>
                <a:latin typeface="Georgia" panose="02040502050405020303" pitchFamily="18" charset="0"/>
              </a:rPr>
              <a:t>(1) formeel </a:t>
            </a:r>
            <a:r>
              <a:rPr lang="nl-NL" sz="1200" dirty="0">
                <a:latin typeface="Georgia" panose="02040502050405020303" pitchFamily="18" charset="0"/>
              </a:rPr>
              <a:t>contract gebaseerd op </a:t>
            </a:r>
            <a:r>
              <a:rPr lang="nl-NL" sz="1200" i="1" dirty="0">
                <a:solidFill>
                  <a:srgbClr val="0EA17C"/>
                </a:solidFill>
                <a:latin typeface="Georgia" panose="02040502050405020303" pitchFamily="18" charset="0"/>
              </a:rPr>
              <a:t>(2) sociale/relationele normen</a:t>
            </a:r>
            <a:r>
              <a:rPr lang="nl-NL" sz="1200" dirty="0">
                <a:solidFill>
                  <a:srgbClr val="0EA17C"/>
                </a:solidFill>
                <a:latin typeface="Georgia" panose="02040502050405020303" pitchFamily="18" charset="0"/>
              </a:rPr>
              <a:t> </a:t>
            </a:r>
            <a:r>
              <a:rPr lang="nl-NL" sz="1200" dirty="0">
                <a:latin typeface="Georgia" panose="02040502050405020303" pitchFamily="18" charset="0"/>
              </a:rPr>
              <a:t>en </a:t>
            </a:r>
            <a:r>
              <a:rPr lang="nl-NL" sz="1200" i="1" dirty="0">
                <a:solidFill>
                  <a:srgbClr val="0EA17C"/>
                </a:solidFill>
                <a:latin typeface="Georgia" panose="02040502050405020303" pitchFamily="18" charset="0"/>
              </a:rPr>
              <a:t>(3) gemeenschappelijk</a:t>
            </a:r>
            <a:r>
              <a:rPr lang="nl-NL" sz="1200" i="1" dirty="0">
                <a:latin typeface="Georgia" panose="02040502050405020303" pitchFamily="18" charset="0"/>
              </a:rPr>
              <a:t> </a:t>
            </a:r>
            <a:r>
              <a:rPr lang="nl-NL" sz="1200" dirty="0">
                <a:latin typeface="Georgia" panose="02040502050405020303" pitchFamily="18" charset="0"/>
              </a:rPr>
              <a:t>gedefinieerde doelstellingen, waarbij </a:t>
            </a:r>
            <a:r>
              <a:rPr lang="nl-NL" sz="1200" dirty="0">
                <a:solidFill>
                  <a:srgbClr val="0EA17C"/>
                </a:solidFill>
                <a:latin typeface="Georgia" panose="02040502050405020303" pitchFamily="18" charset="0"/>
              </a:rPr>
              <a:t>voorrang</a:t>
            </a:r>
            <a:r>
              <a:rPr lang="nl-NL" sz="1200" dirty="0">
                <a:latin typeface="Georgia" panose="02040502050405020303" pitchFamily="18" charset="0"/>
              </a:rPr>
              <a:t> wordt gegeven aan het </a:t>
            </a:r>
            <a:r>
              <a:rPr lang="nl-NL" sz="1200" i="1" dirty="0">
                <a:solidFill>
                  <a:srgbClr val="0EA17C"/>
                </a:solidFill>
                <a:latin typeface="Georgia" panose="02040502050405020303" pitchFamily="18" charset="0"/>
              </a:rPr>
              <a:t>(4) organiseren van de relatie</a:t>
            </a:r>
            <a:r>
              <a:rPr lang="nl-NL" sz="1200" i="1" dirty="0">
                <a:latin typeface="Georgia" panose="02040502050405020303" pitchFamily="18" charset="0"/>
              </a:rPr>
              <a:t> </a:t>
            </a:r>
            <a:r>
              <a:rPr lang="nl-NL" sz="1200" dirty="0">
                <a:latin typeface="Georgia" panose="02040502050405020303" pitchFamily="18" charset="0"/>
              </a:rPr>
              <a:t>met </a:t>
            </a:r>
            <a:r>
              <a:rPr lang="nl-NL" sz="1200" i="1" dirty="0">
                <a:solidFill>
                  <a:srgbClr val="0EA17C"/>
                </a:solidFill>
                <a:latin typeface="Georgia" panose="02040502050405020303" pitchFamily="18" charset="0"/>
              </a:rPr>
              <a:t>(5) voortdurende afstemming van belangen </a:t>
            </a:r>
            <a:r>
              <a:rPr lang="nl-NL" sz="1200" dirty="0">
                <a:solidFill>
                  <a:schemeClr val="tx1"/>
                </a:solidFill>
                <a:latin typeface="Georgia" panose="02040502050405020303" pitchFamily="18" charset="0"/>
              </a:rPr>
              <a:t>zodat </a:t>
            </a:r>
            <a:r>
              <a:rPr lang="nl-NL" sz="1200" i="1" dirty="0">
                <a:solidFill>
                  <a:srgbClr val="0EA17C"/>
                </a:solidFill>
                <a:latin typeface="Georgia" panose="02040502050405020303" pitchFamily="18" charset="0"/>
              </a:rPr>
              <a:t>(6) volwaardige verhoudingen </a:t>
            </a:r>
            <a:r>
              <a:rPr lang="nl-NL" sz="1200" dirty="0">
                <a:solidFill>
                  <a:schemeClr val="tx1"/>
                </a:solidFill>
                <a:latin typeface="Georgia" panose="02040502050405020303" pitchFamily="18" charset="0"/>
              </a:rPr>
              <a:t>worden gerealiseerd.</a:t>
            </a:r>
            <a:endParaRPr lang="nl-NL" sz="1200" dirty="0">
              <a:solidFill>
                <a:srgbClr val="0EA17C"/>
              </a:solidFill>
              <a:latin typeface="Georgia" panose="02040502050405020303" pitchFamily="18" charset="0"/>
            </a:endParaRPr>
          </a:p>
        </p:txBody>
      </p:sp>
      <p:sp>
        <p:nvSpPr>
          <p:cNvPr id="4" name="Tijdelijke aanduiding voor dianummer 3"/>
          <p:cNvSpPr>
            <a:spLocks noGrp="1"/>
          </p:cNvSpPr>
          <p:nvPr>
            <p:ph type="sldNum" sz="quarter" idx="5"/>
          </p:nvPr>
        </p:nvSpPr>
        <p:spPr/>
        <p:txBody>
          <a:bodyPr/>
          <a:lstStyle/>
          <a:p>
            <a:fld id="{3C684707-D4AF-48B0-99B9-BC07CB2A6464}" type="slidenum">
              <a:rPr lang="nl-NL" smtClean="0"/>
              <a:t>15</a:t>
            </a:fld>
            <a:endParaRPr lang="nl-NL"/>
          </a:p>
        </p:txBody>
      </p:sp>
    </p:spTree>
    <p:extLst>
      <p:ext uri="{BB962C8B-B14F-4D97-AF65-F5344CB8AC3E}">
        <p14:creationId xmlns:p14="http://schemas.microsoft.com/office/powerpoint/2010/main" val="3870501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Van: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rgbClr val="F2C02E"/>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chemeClr val="tx2"/>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rgbClr val="F2C02E"/>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rgbClr val="F2C02E"/>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chemeClr val="tx2"/>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rgbClr val="F2C02E"/>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chemeClr val="tx2"/>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chemeClr val="tx2"/>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rgbClr val="F2C02E"/>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chemeClr val="tx2"/>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rgbClr val="F2C02E"/>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chemeClr val="tx2"/>
              </a:solidFill>
              <a:latin typeface="Georgia" panose="02040502050405020303" pitchFamily="18" charset="0"/>
            </a:endParaRPr>
          </a:p>
          <a:p>
            <a:endParaRPr lang="nl-NL" dirty="0"/>
          </a:p>
        </p:txBody>
      </p:sp>
      <p:sp>
        <p:nvSpPr>
          <p:cNvPr id="4" name="Tijdelijke aanduiding voor dianummer 3"/>
          <p:cNvSpPr>
            <a:spLocks noGrp="1"/>
          </p:cNvSpPr>
          <p:nvPr>
            <p:ph type="sldNum" sz="quarter" idx="5"/>
          </p:nvPr>
        </p:nvSpPr>
        <p:spPr/>
        <p:txBody>
          <a:bodyPr/>
          <a:lstStyle/>
          <a:p>
            <a:fld id="{3C684707-D4AF-48B0-99B9-BC07CB2A6464}" type="slidenum">
              <a:rPr lang="nl-NL" smtClean="0"/>
              <a:t>16</a:t>
            </a:fld>
            <a:endParaRPr lang="nl-NL"/>
          </a:p>
        </p:txBody>
      </p:sp>
    </p:spTree>
    <p:extLst>
      <p:ext uri="{BB962C8B-B14F-4D97-AF65-F5344CB8AC3E}">
        <p14:creationId xmlns:p14="http://schemas.microsoft.com/office/powerpoint/2010/main" val="823889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b="0" dirty="0"/>
              <a:t>Wij, mensen, maken zelf de overeenkomst (!) </a:t>
            </a:r>
            <a:r>
              <a:rPr lang="nl-NL" sz="1200" dirty="0">
                <a:latin typeface="Georgia" panose="02040502050405020303" pitchFamily="18" charset="0"/>
              </a:rPr>
              <a:t>(vanuit </a:t>
            </a:r>
            <a:r>
              <a:rPr lang="nl-NL" sz="1200" dirty="0" err="1">
                <a:latin typeface="Georgia" panose="02040502050405020303" pitchFamily="18" charset="0"/>
              </a:rPr>
              <a:t>psycho</a:t>
            </a:r>
            <a:r>
              <a:rPr lang="nl-NL" sz="1200" dirty="0">
                <a:latin typeface="Georgia" panose="02040502050405020303" pitchFamily="18" charset="0"/>
              </a:rPr>
              <a:t>, sociale –en economische perspectieven)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sz="1200" b="0" dirty="0">
                <a:latin typeface="Georgia" panose="02040502050405020303" pitchFamily="18" charset="0"/>
              </a:rPr>
              <a:t>Ze voorzien in het mogelijk maken van toekomstige transacties en uitwisselingen tussen individuen, organisaties</a:t>
            </a:r>
            <a:endParaRPr lang="nl-NL" b="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b="0" dirty="0"/>
              <a:t>Belangen zijn en worden blijvend veiliggesteld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b="0" dirty="0"/>
              <a:t>Redelijkheid en billijkheid zijn de maatstaf voor onzekerheden, omissies en wijzigingen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b="0" dirty="0"/>
              <a:t>Voor een langere tijd: faciliteert wederkerigheid, loyaliteit en geen noodzaak om gebruik te maken van macht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b="0" dirty="0"/>
              <a:t>In 2016, hebben de grondleggers van het gedachtegoed de </a:t>
            </a:r>
            <a:r>
              <a:rPr lang="nl-NL" b="0" dirty="0" err="1"/>
              <a:t>NobelPrijs</a:t>
            </a:r>
            <a:r>
              <a:rPr lang="nl-NL" b="0" dirty="0"/>
              <a:t> voor de economie gekregen (over de incompleetheid van contracten (Hart en </a:t>
            </a:r>
            <a:r>
              <a:rPr lang="nl-NL" b="0" dirty="0" err="1"/>
              <a:t>Holmstrom</a:t>
            </a:r>
            <a:r>
              <a:rPr lang="nl-NL"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rgbClr val="F2C02E"/>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chemeClr val="tx2"/>
              </a:solidFill>
              <a:latin typeface="Georgia" panose="02040502050405020303" pitchFamily="18" charset="0"/>
            </a:endParaRPr>
          </a:p>
          <a:p>
            <a:endParaRPr lang="nl-NL" dirty="0"/>
          </a:p>
        </p:txBody>
      </p:sp>
      <p:sp>
        <p:nvSpPr>
          <p:cNvPr id="4" name="Tijdelijke aanduiding voor dianummer 3"/>
          <p:cNvSpPr>
            <a:spLocks noGrp="1"/>
          </p:cNvSpPr>
          <p:nvPr>
            <p:ph type="sldNum" sz="quarter" idx="5"/>
          </p:nvPr>
        </p:nvSpPr>
        <p:spPr/>
        <p:txBody>
          <a:bodyPr/>
          <a:lstStyle/>
          <a:p>
            <a:fld id="{C3B1D86B-C117-684F-97E4-5155D8F4374C}" type="slidenum">
              <a:rPr lang="nl-NL" smtClean="0"/>
              <a:t>18</a:t>
            </a:fld>
            <a:endParaRPr lang="nl-NL"/>
          </a:p>
        </p:txBody>
      </p:sp>
    </p:spTree>
    <p:extLst>
      <p:ext uri="{BB962C8B-B14F-4D97-AF65-F5344CB8AC3E}">
        <p14:creationId xmlns:p14="http://schemas.microsoft.com/office/powerpoint/2010/main" val="1032458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rgbClr val="F2C02E"/>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latin typeface="Georgia" panose="02040502050405020303" pitchFamily="18" charset="0"/>
              </a:rPr>
              <a:t>Niet het geschrevene </a:t>
            </a:r>
            <a:r>
              <a:rPr lang="nl-NL" sz="1200" dirty="0">
                <a:latin typeface="Georgia" panose="02040502050405020303" pitchFamily="18" charset="0"/>
              </a:rPr>
              <a:t>maar</a:t>
            </a:r>
            <a:r>
              <a:rPr lang="nl-NL" sz="1600" b="1" dirty="0">
                <a:latin typeface="Georgia" panose="02040502050405020303" pitchFamily="18" charset="0"/>
              </a:rPr>
              <a:t> juist </a:t>
            </a:r>
            <a:r>
              <a:rPr lang="nl-NL" sz="1200" dirty="0">
                <a:latin typeface="Georgia" panose="02040502050405020303" pitchFamily="18" charset="0"/>
              </a:rPr>
              <a:t>de </a:t>
            </a:r>
            <a:r>
              <a:rPr lang="nl-NL" sz="1200" b="1" dirty="0">
                <a:latin typeface="Georgia" panose="02040502050405020303" pitchFamily="18" charset="0"/>
              </a:rPr>
              <a:t>daaruit voortvloeiende positieve relationele gedragingen </a:t>
            </a:r>
            <a:r>
              <a:rPr lang="nl-NL" sz="1200" dirty="0">
                <a:latin typeface="Georgia" panose="02040502050405020303" pitchFamily="18" charset="0"/>
              </a:rPr>
              <a:t>en mechanismen maken dat een relationeel contract werkt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chemeClr val="tx2"/>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rgbClr val="F2C02E"/>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chemeClr val="tx2"/>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chemeClr val="tx2"/>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rgbClr val="F2C02E"/>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chemeClr val="tx2"/>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rgbClr val="F2C02E"/>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chemeClr val="tx2"/>
              </a:solidFill>
              <a:latin typeface="Georgia" panose="02040502050405020303" pitchFamily="18" charset="0"/>
            </a:endParaRPr>
          </a:p>
          <a:p>
            <a:endParaRPr lang="nl-NL" dirty="0"/>
          </a:p>
        </p:txBody>
      </p:sp>
      <p:sp>
        <p:nvSpPr>
          <p:cNvPr id="4" name="Tijdelijke aanduiding voor dianummer 3"/>
          <p:cNvSpPr>
            <a:spLocks noGrp="1"/>
          </p:cNvSpPr>
          <p:nvPr>
            <p:ph type="sldNum" sz="quarter" idx="5"/>
          </p:nvPr>
        </p:nvSpPr>
        <p:spPr/>
        <p:txBody>
          <a:bodyPr/>
          <a:lstStyle/>
          <a:p>
            <a:fld id="{3C684707-D4AF-48B0-99B9-BC07CB2A6464}" type="slidenum">
              <a:rPr lang="nl-NL" smtClean="0"/>
              <a:t>19</a:t>
            </a:fld>
            <a:endParaRPr lang="nl-NL"/>
          </a:p>
        </p:txBody>
      </p:sp>
    </p:spTree>
    <p:extLst>
      <p:ext uri="{BB962C8B-B14F-4D97-AF65-F5344CB8AC3E}">
        <p14:creationId xmlns:p14="http://schemas.microsoft.com/office/powerpoint/2010/main" val="2747267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Relationeel Contracteren is dus </a:t>
            </a:r>
            <a:r>
              <a:rPr lang="nl-NL" b="1" dirty="0"/>
              <a:t>niet:</a:t>
            </a:r>
          </a:p>
          <a:p>
            <a:pPr marL="171450" indent="-171450">
              <a:buFont typeface="Courier New" panose="02070309020205020404" pitchFamily="49" charset="0"/>
              <a:buChar char="o"/>
            </a:pPr>
            <a:r>
              <a:rPr lang="nl-NL" dirty="0"/>
              <a:t>DE oplossing voor al het gedoe</a:t>
            </a:r>
          </a:p>
          <a:p>
            <a:pPr marL="171450" indent="-171450">
              <a:buFont typeface="Courier New" panose="02070309020205020404" pitchFamily="49" charset="0"/>
              <a:buChar char="o"/>
            </a:pPr>
            <a:r>
              <a:rPr lang="nl-NL" dirty="0"/>
              <a:t>Alleen een juridische aangelegenheid een instrument (doel)</a:t>
            </a:r>
          </a:p>
          <a:p>
            <a:pPr marL="171450" indent="-171450">
              <a:buFont typeface="Courier New" panose="02070309020205020404" pitchFamily="49" charset="0"/>
              <a:buChar char="o"/>
            </a:pPr>
            <a:r>
              <a:rPr lang="nl-NL" dirty="0"/>
              <a:t>Alleen een OG initiatief</a:t>
            </a:r>
          </a:p>
          <a:p>
            <a:pPr marL="171450" indent="-171450">
              <a:buFont typeface="Courier New" panose="02070309020205020404" pitchFamily="49" charset="0"/>
              <a:buChar char="o"/>
            </a:pPr>
            <a:r>
              <a:rPr lang="nl-NL" dirty="0"/>
              <a:t>Alleen maar toe te passen bij de aanbesteding</a:t>
            </a:r>
          </a:p>
          <a:p>
            <a:pPr marL="171450" indent="-171450">
              <a:buFont typeface="Courier New" panose="02070309020205020404" pitchFamily="49" charset="0"/>
              <a:buChar char="o"/>
            </a:pPr>
            <a:r>
              <a:rPr lang="nl-NL" dirty="0" err="1"/>
              <a:t>Vested</a:t>
            </a:r>
            <a:endParaRPr lang="nl-NL" dirty="0"/>
          </a:p>
          <a:p>
            <a:pPr marL="171450" indent="-171450">
              <a:buFont typeface="Courier New" panose="02070309020205020404" pitchFamily="49" charset="0"/>
              <a:buChar char="o"/>
            </a:pPr>
            <a:r>
              <a:rPr lang="nl-NL" dirty="0"/>
              <a:t>Soft en </a:t>
            </a:r>
            <a:r>
              <a:rPr lang="nl-NL" dirty="0" err="1"/>
              <a:t>knuffelig</a:t>
            </a:r>
            <a:endParaRPr lang="nl-NL" dirty="0"/>
          </a:p>
          <a:p>
            <a:pPr marL="171450" indent="-171450">
              <a:buFont typeface="Courier New" panose="02070309020205020404" pitchFamily="49" charset="0"/>
              <a:buChar char="o"/>
            </a:pPr>
            <a:endParaRPr lang="nl-NL" dirty="0"/>
          </a:p>
        </p:txBody>
      </p:sp>
      <p:sp>
        <p:nvSpPr>
          <p:cNvPr id="4" name="Tijdelijke aanduiding voor dianummer 3"/>
          <p:cNvSpPr>
            <a:spLocks noGrp="1"/>
          </p:cNvSpPr>
          <p:nvPr>
            <p:ph type="sldNum" sz="quarter" idx="5"/>
          </p:nvPr>
        </p:nvSpPr>
        <p:spPr/>
        <p:txBody>
          <a:bodyPr/>
          <a:lstStyle/>
          <a:p>
            <a:fld id="{1D8AEBC6-09D0-BC4D-9F0A-731ECBCC84EB}" type="slidenum">
              <a:rPr lang="en-ES" smtClean="0"/>
              <a:t>20</a:t>
            </a:fld>
            <a:endParaRPr lang="en-ES"/>
          </a:p>
        </p:txBody>
      </p:sp>
    </p:spTree>
    <p:extLst>
      <p:ext uri="{BB962C8B-B14F-4D97-AF65-F5344CB8AC3E}">
        <p14:creationId xmlns:p14="http://schemas.microsoft.com/office/powerpoint/2010/main" val="3657158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C684707-D4AF-48B0-99B9-BC07CB2A6464}" type="slidenum">
              <a:rPr lang="nl-NL" smtClean="0"/>
              <a:t>21</a:t>
            </a:fld>
            <a:endParaRPr lang="nl-NL"/>
          </a:p>
        </p:txBody>
      </p:sp>
    </p:spTree>
    <p:extLst>
      <p:ext uri="{BB962C8B-B14F-4D97-AF65-F5344CB8AC3E}">
        <p14:creationId xmlns:p14="http://schemas.microsoft.com/office/powerpoint/2010/main" val="1114899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gezamenlijke ambitie? Daar zit niemand op te wachten…………. </a:t>
            </a:r>
          </a:p>
          <a:p>
            <a:endParaRPr lang="nl-NL" dirty="0"/>
          </a:p>
          <a:p>
            <a:r>
              <a:rPr lang="nl-NL" dirty="0"/>
              <a:t>Wel begin je met: </a:t>
            </a:r>
            <a:r>
              <a:rPr lang="nl-NL" b="1" dirty="0"/>
              <a:t>(1)</a:t>
            </a:r>
            <a:r>
              <a:rPr lang="nl-NL" dirty="0"/>
              <a:t> een </a:t>
            </a:r>
            <a:r>
              <a:rPr lang="nl-NL" b="1" dirty="0"/>
              <a:t>gedeelde visie op de samenwerking </a:t>
            </a:r>
            <a:r>
              <a:rPr lang="nl-NL" dirty="0"/>
              <a:t>om vervolgens </a:t>
            </a:r>
            <a:r>
              <a:rPr lang="nl-NL" b="1" dirty="0"/>
              <a:t>(2)</a:t>
            </a:r>
            <a:r>
              <a:rPr lang="nl-NL" dirty="0"/>
              <a:t> het partnerschap/de samenwerking </a:t>
            </a:r>
            <a:r>
              <a:rPr lang="nl-NL" b="1" dirty="0"/>
              <a:t>in te richten en vorm te geven </a:t>
            </a:r>
            <a:r>
              <a:rPr lang="nl-NL" dirty="0"/>
              <a:t>waarbij </a:t>
            </a:r>
            <a:r>
              <a:rPr lang="nl-NL" b="1" dirty="0"/>
              <a:t>(3)</a:t>
            </a:r>
            <a:r>
              <a:rPr lang="nl-NL" dirty="0"/>
              <a:t> de </a:t>
            </a:r>
            <a:r>
              <a:rPr lang="nl-NL" b="1" dirty="0"/>
              <a:t>sociale normen</a:t>
            </a:r>
            <a:r>
              <a:rPr lang="nl-NL" dirty="0"/>
              <a:t> gezamenlijk als </a:t>
            </a:r>
            <a:r>
              <a:rPr lang="nl-NL" b="1" dirty="0"/>
              <a:t>leidende principes </a:t>
            </a:r>
            <a:r>
              <a:rPr lang="nl-NL" dirty="0"/>
              <a:t>worden uitgewerkt en opgetekend. In de visie op de samenwerking worden </a:t>
            </a:r>
            <a:r>
              <a:rPr lang="nl-NL" b="1" dirty="0"/>
              <a:t>(4) belangen geïdentificeerd en veiliggesteld</a:t>
            </a:r>
            <a:r>
              <a:rPr lang="nl-NL" dirty="0"/>
              <a:t>: het eigen belang van elk der partijen EN het gezamenlijke samenwerkingsbelang (!) Waarna </a:t>
            </a:r>
            <a:r>
              <a:rPr lang="nl-NL" b="1" dirty="0"/>
              <a:t>(5) het opstellen, uitschrijven </a:t>
            </a:r>
            <a:r>
              <a:rPr lang="nl-NL" dirty="0"/>
              <a:t>van de relationele overeenkomst een gezamenlijk ritueel wordt, waarbij een multidisciplinair team van alle partijen betrokken is, laat dit dus niet aan alleen de juristen over (!)</a:t>
            </a:r>
          </a:p>
        </p:txBody>
      </p:sp>
      <p:sp>
        <p:nvSpPr>
          <p:cNvPr id="4" name="Tijdelijke aanduiding voor dianummer 3"/>
          <p:cNvSpPr>
            <a:spLocks noGrp="1"/>
          </p:cNvSpPr>
          <p:nvPr>
            <p:ph type="sldNum" sz="quarter" idx="5"/>
          </p:nvPr>
        </p:nvSpPr>
        <p:spPr/>
        <p:txBody>
          <a:bodyPr/>
          <a:lstStyle/>
          <a:p>
            <a:fld id="{94E9A278-470F-6440-828D-2874E5CEDE9D}" type="slidenum">
              <a:rPr lang="nl-NL" smtClean="0"/>
              <a:t>24</a:t>
            </a:fld>
            <a:endParaRPr lang="nl-NL"/>
          </a:p>
        </p:txBody>
      </p:sp>
    </p:spTree>
    <p:extLst>
      <p:ext uri="{BB962C8B-B14F-4D97-AF65-F5344CB8AC3E}">
        <p14:creationId xmlns:p14="http://schemas.microsoft.com/office/powerpoint/2010/main" val="1912832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D8AEBC6-09D0-BC4D-9F0A-731ECBCC84EB}" type="slidenum">
              <a:rPr lang="en-ES" smtClean="0"/>
              <a:t>2</a:t>
            </a:fld>
            <a:endParaRPr lang="en-ES"/>
          </a:p>
        </p:txBody>
      </p:sp>
    </p:spTree>
    <p:extLst>
      <p:ext uri="{BB962C8B-B14F-4D97-AF65-F5344CB8AC3E}">
        <p14:creationId xmlns:p14="http://schemas.microsoft.com/office/powerpoint/2010/main" val="2700438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r>
              <a:rPr lang="nl-NL" dirty="0"/>
              <a:t>Gemeente Capelle aan den IJssel met </a:t>
            </a:r>
            <a:r>
              <a:rPr lang="nl-NL" dirty="0" err="1"/>
              <a:t>asito</a:t>
            </a:r>
            <a:r>
              <a:rPr lang="nl-NL" dirty="0"/>
              <a:t>, aanbesteding EN relationele overeenkomst Hygiëne, schoonmaak en participatie (9 jaar)</a:t>
            </a:r>
          </a:p>
          <a:p>
            <a:endParaRPr lang="nl-NL" dirty="0"/>
          </a:p>
          <a:p>
            <a:r>
              <a:rPr lang="nl-NL" dirty="0"/>
              <a:t>Wageningen Universiteit met </a:t>
            </a:r>
            <a:r>
              <a:rPr lang="nl-NL" dirty="0" err="1"/>
              <a:t>Prezero</a:t>
            </a:r>
            <a:r>
              <a:rPr lang="nl-NL" dirty="0"/>
              <a:t>, </a:t>
            </a:r>
            <a:r>
              <a:rPr lang="nl-NL" dirty="0" err="1"/>
              <a:t>Witteveen+Bos</a:t>
            </a:r>
            <a:r>
              <a:rPr lang="nl-NL" dirty="0"/>
              <a:t>: relationele aanbesteding </a:t>
            </a:r>
            <a:r>
              <a:rPr lang="nl-NL" dirty="0" err="1"/>
              <a:t>Materials</a:t>
            </a:r>
            <a:r>
              <a:rPr lang="nl-NL" dirty="0"/>
              <a:t> Flow Management inclusief een relationeel contract (9 jaar)</a:t>
            </a:r>
          </a:p>
        </p:txBody>
      </p:sp>
      <p:sp>
        <p:nvSpPr>
          <p:cNvPr id="4" name="Tijdelijke aanduiding voor dianummer 3"/>
          <p:cNvSpPr>
            <a:spLocks noGrp="1"/>
          </p:cNvSpPr>
          <p:nvPr>
            <p:ph type="sldNum" sz="quarter" idx="5"/>
          </p:nvPr>
        </p:nvSpPr>
        <p:spPr/>
        <p:txBody>
          <a:bodyPr/>
          <a:lstStyle/>
          <a:p>
            <a:fld id="{3C684707-D4AF-48B0-99B9-BC07CB2A6464}" type="slidenum">
              <a:rPr lang="nl-NL" smtClean="0"/>
              <a:t>25</a:t>
            </a:fld>
            <a:endParaRPr lang="nl-NL"/>
          </a:p>
        </p:txBody>
      </p:sp>
    </p:spTree>
    <p:extLst>
      <p:ext uri="{BB962C8B-B14F-4D97-AF65-F5344CB8AC3E}">
        <p14:creationId xmlns:p14="http://schemas.microsoft.com/office/powerpoint/2010/main" val="2212721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dirty="0"/>
          </a:p>
        </p:txBody>
      </p:sp>
      <p:sp>
        <p:nvSpPr>
          <p:cNvPr id="4" name="Slide Number Placeholder 3"/>
          <p:cNvSpPr>
            <a:spLocks noGrp="1"/>
          </p:cNvSpPr>
          <p:nvPr>
            <p:ph type="sldNum" sz="quarter" idx="5"/>
          </p:nvPr>
        </p:nvSpPr>
        <p:spPr/>
        <p:txBody>
          <a:bodyPr/>
          <a:lstStyle/>
          <a:p>
            <a:fld id="{1D8AEBC6-09D0-BC4D-9F0A-731ECBCC84EB}" type="slidenum">
              <a:rPr lang="en-ES" smtClean="0"/>
              <a:t>3</a:t>
            </a:fld>
            <a:endParaRPr lang="en-ES"/>
          </a:p>
        </p:txBody>
      </p:sp>
    </p:spTree>
    <p:extLst>
      <p:ext uri="{BB962C8B-B14F-4D97-AF65-F5344CB8AC3E}">
        <p14:creationId xmlns:p14="http://schemas.microsoft.com/office/powerpoint/2010/main" val="2561782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836063" indent="-836063">
              <a:buFont typeface="+mj-lt"/>
              <a:buAutoNum type="arabicPeriod"/>
            </a:pPr>
            <a:r>
              <a:rPr lang="nl-NL" sz="1200" dirty="0">
                <a:latin typeface="Georgia" panose="02040502050405020303" pitchFamily="18" charset="0"/>
              </a:rPr>
              <a:t>Globalisering, wereldwijde crises, pandemieën</a:t>
            </a:r>
          </a:p>
          <a:p>
            <a:pPr marL="836063" indent="-819130">
              <a:buFont typeface="+mj-lt"/>
              <a:buAutoNum type="arabicPeriod"/>
            </a:pPr>
            <a:r>
              <a:rPr lang="nl-NL" sz="1200" dirty="0">
                <a:latin typeface="Georgia" panose="02040502050405020303" pitchFamily="18" charset="0"/>
              </a:rPr>
              <a:t>Keten –en netwerksamenwerkingen</a:t>
            </a:r>
          </a:p>
          <a:p>
            <a:pPr marL="836063" indent="-819130">
              <a:buFont typeface="+mj-lt"/>
              <a:buAutoNum type="arabicPeriod"/>
            </a:pPr>
            <a:r>
              <a:rPr lang="nl-NL" sz="1200" dirty="0">
                <a:latin typeface="Georgia" panose="02040502050405020303" pitchFamily="18" charset="0"/>
              </a:rPr>
              <a:t>Krapte op de arbeidsmarkt</a:t>
            </a:r>
          </a:p>
          <a:p>
            <a:pPr marL="836063" indent="-819130">
              <a:buFont typeface="+mj-lt"/>
              <a:buAutoNum type="arabicPeriod"/>
            </a:pPr>
            <a:r>
              <a:rPr lang="nl-NL" sz="1200" dirty="0">
                <a:latin typeface="Georgia" panose="02040502050405020303" pitchFamily="18" charset="0"/>
              </a:rPr>
              <a:t>Complexiteit</a:t>
            </a:r>
          </a:p>
          <a:p>
            <a:pPr marL="836063" indent="-836063">
              <a:buFont typeface="+mj-lt"/>
              <a:buAutoNum type="arabicPeriod"/>
            </a:pPr>
            <a:r>
              <a:rPr lang="nl-NL" sz="1200" dirty="0">
                <a:latin typeface="Georgia" panose="02040502050405020303" pitchFamily="18" charset="0"/>
              </a:rPr>
              <a:t>Snelheid/wendbaarheid </a:t>
            </a:r>
          </a:p>
          <a:p>
            <a:pPr marL="836063" indent="-836063">
              <a:buFont typeface="+mj-lt"/>
              <a:buAutoNum type="arabicPeriod"/>
            </a:pPr>
            <a:r>
              <a:rPr lang="nl-NL" sz="1200" dirty="0">
                <a:latin typeface="Georgia" panose="02040502050405020303" pitchFamily="18" charset="0"/>
              </a:rPr>
              <a:t>Stijgende materiaal kosten</a:t>
            </a:r>
          </a:p>
          <a:p>
            <a:pPr marL="0" indent="0">
              <a:buFontTx/>
              <a:buNone/>
            </a:pPr>
            <a:endParaRPr lang="nl-NL" sz="1200" dirty="0">
              <a:latin typeface="Georgia" panose="02040502050405020303" pitchFamily="18" charset="0"/>
            </a:endParaRPr>
          </a:p>
          <a:p>
            <a:endParaRPr lang="nl-NL" dirty="0"/>
          </a:p>
        </p:txBody>
      </p:sp>
      <p:sp>
        <p:nvSpPr>
          <p:cNvPr id="4" name="Tijdelijke aanduiding voor dianummer 3"/>
          <p:cNvSpPr>
            <a:spLocks noGrp="1"/>
          </p:cNvSpPr>
          <p:nvPr>
            <p:ph type="sldNum" sz="quarter" idx="5"/>
          </p:nvPr>
        </p:nvSpPr>
        <p:spPr/>
        <p:txBody>
          <a:bodyPr/>
          <a:lstStyle/>
          <a:p>
            <a:fld id="{3C684707-D4AF-48B0-99B9-BC07CB2A6464}" type="slidenum">
              <a:rPr lang="nl-NL" smtClean="0"/>
              <a:t>4</a:t>
            </a:fld>
            <a:endParaRPr lang="nl-NL"/>
          </a:p>
        </p:txBody>
      </p:sp>
    </p:spTree>
    <p:extLst>
      <p:ext uri="{BB962C8B-B14F-4D97-AF65-F5344CB8AC3E}">
        <p14:creationId xmlns:p14="http://schemas.microsoft.com/office/powerpoint/2010/main" val="2103225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Globalisering, wereldwijde pandemieën en crises</a:t>
            </a:r>
          </a:p>
        </p:txBody>
      </p:sp>
      <p:sp>
        <p:nvSpPr>
          <p:cNvPr id="4" name="Tijdelijke aanduiding voor dianummer 3"/>
          <p:cNvSpPr>
            <a:spLocks noGrp="1"/>
          </p:cNvSpPr>
          <p:nvPr>
            <p:ph type="sldNum" sz="quarter" idx="5"/>
          </p:nvPr>
        </p:nvSpPr>
        <p:spPr/>
        <p:txBody>
          <a:bodyPr/>
          <a:lstStyle/>
          <a:p>
            <a:fld id="{1D8AEBC6-09D0-BC4D-9F0A-731ECBCC84EB}" type="slidenum">
              <a:rPr lang="en-ES" smtClean="0"/>
              <a:t>5</a:t>
            </a:fld>
            <a:endParaRPr lang="en-ES"/>
          </a:p>
        </p:txBody>
      </p:sp>
    </p:spTree>
    <p:extLst>
      <p:ext uri="{BB962C8B-B14F-4D97-AF65-F5344CB8AC3E}">
        <p14:creationId xmlns:p14="http://schemas.microsoft.com/office/powerpoint/2010/main" val="390417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Keten –en netwerksamenwerkingen</a:t>
            </a:r>
          </a:p>
        </p:txBody>
      </p:sp>
      <p:sp>
        <p:nvSpPr>
          <p:cNvPr id="4" name="Tijdelijke aanduiding voor dianummer 3"/>
          <p:cNvSpPr>
            <a:spLocks noGrp="1"/>
          </p:cNvSpPr>
          <p:nvPr>
            <p:ph type="sldNum" sz="quarter" idx="5"/>
          </p:nvPr>
        </p:nvSpPr>
        <p:spPr/>
        <p:txBody>
          <a:bodyPr/>
          <a:lstStyle/>
          <a:p>
            <a:fld id="{1D8AEBC6-09D0-BC4D-9F0A-731ECBCC84EB}" type="slidenum">
              <a:rPr lang="en-ES" smtClean="0"/>
              <a:t>6</a:t>
            </a:fld>
            <a:endParaRPr lang="en-ES"/>
          </a:p>
        </p:txBody>
      </p:sp>
    </p:spTree>
    <p:extLst>
      <p:ext uri="{BB962C8B-B14F-4D97-AF65-F5344CB8AC3E}">
        <p14:creationId xmlns:p14="http://schemas.microsoft.com/office/powerpoint/2010/main" val="926295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Complexiteit</a:t>
            </a:r>
          </a:p>
          <a:p>
            <a:endParaRPr lang="nl-NL" b="1" dirty="0"/>
          </a:p>
        </p:txBody>
      </p:sp>
      <p:sp>
        <p:nvSpPr>
          <p:cNvPr id="4" name="Tijdelijke aanduiding voor dianummer 3"/>
          <p:cNvSpPr>
            <a:spLocks noGrp="1"/>
          </p:cNvSpPr>
          <p:nvPr>
            <p:ph type="sldNum" sz="quarter" idx="5"/>
          </p:nvPr>
        </p:nvSpPr>
        <p:spPr/>
        <p:txBody>
          <a:bodyPr/>
          <a:lstStyle/>
          <a:p>
            <a:fld id="{1D8AEBC6-09D0-BC4D-9F0A-731ECBCC84EB}" type="slidenum">
              <a:rPr lang="en-ES" smtClean="0"/>
              <a:t>7</a:t>
            </a:fld>
            <a:endParaRPr lang="en-ES"/>
          </a:p>
        </p:txBody>
      </p:sp>
    </p:spTree>
    <p:extLst>
      <p:ext uri="{BB962C8B-B14F-4D97-AF65-F5344CB8AC3E}">
        <p14:creationId xmlns:p14="http://schemas.microsoft.com/office/powerpoint/2010/main" val="362872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Snelheid &amp; wendbaarheid</a:t>
            </a:r>
          </a:p>
        </p:txBody>
      </p:sp>
      <p:sp>
        <p:nvSpPr>
          <p:cNvPr id="4" name="Tijdelijke aanduiding voor dianummer 3"/>
          <p:cNvSpPr>
            <a:spLocks noGrp="1"/>
          </p:cNvSpPr>
          <p:nvPr>
            <p:ph type="sldNum" sz="quarter" idx="5"/>
          </p:nvPr>
        </p:nvSpPr>
        <p:spPr/>
        <p:txBody>
          <a:bodyPr/>
          <a:lstStyle/>
          <a:p>
            <a:fld id="{1D8AEBC6-09D0-BC4D-9F0A-731ECBCC84EB}" type="slidenum">
              <a:rPr lang="en-ES" smtClean="0"/>
              <a:t>8</a:t>
            </a:fld>
            <a:endParaRPr lang="en-ES"/>
          </a:p>
        </p:txBody>
      </p:sp>
    </p:spTree>
    <p:extLst>
      <p:ext uri="{BB962C8B-B14F-4D97-AF65-F5344CB8AC3E}">
        <p14:creationId xmlns:p14="http://schemas.microsoft.com/office/powerpoint/2010/main" val="1118947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endParaRPr lang="nl-NL" sz="1800" b="1" i="0" kern="1200" dirty="0">
              <a:solidFill>
                <a:schemeClr val="tx1"/>
              </a:solidFill>
              <a:latin typeface="+mn-lt"/>
              <a:ea typeface="+mn-ea"/>
              <a:cs typeface="+mn-cs"/>
            </a:endParaRPr>
          </a:p>
          <a:p>
            <a:pPr marL="0" indent="0" algn="l">
              <a:buNone/>
            </a:pPr>
            <a:r>
              <a:rPr lang="nl-NL" sz="1800" b="1" i="0" kern="1200" dirty="0">
                <a:solidFill>
                  <a:schemeClr val="tx1"/>
                </a:solidFill>
                <a:latin typeface="+mn-lt"/>
                <a:ea typeface="+mn-ea"/>
                <a:cs typeface="+mn-cs"/>
              </a:rPr>
              <a:t>Dat komt door de weeffouten in traditionele/</a:t>
            </a:r>
            <a:r>
              <a:rPr lang="nl-NL" sz="1800" b="1" i="0" kern="1200" dirty="0" err="1">
                <a:solidFill>
                  <a:schemeClr val="tx1"/>
                </a:solidFill>
                <a:latin typeface="+mn-lt"/>
                <a:ea typeface="+mn-ea"/>
                <a:cs typeface="+mn-cs"/>
              </a:rPr>
              <a:t>transactionele</a:t>
            </a:r>
            <a:r>
              <a:rPr lang="nl-NL" sz="1800" b="1" i="0" kern="1200" dirty="0">
                <a:solidFill>
                  <a:schemeClr val="tx1"/>
                </a:solidFill>
                <a:latin typeface="+mn-lt"/>
                <a:ea typeface="+mn-ea"/>
                <a:cs typeface="+mn-cs"/>
              </a:rPr>
              <a:t> contracten:</a:t>
            </a:r>
          </a:p>
          <a:p>
            <a:pPr>
              <a:buAutoNum type="arabicPeriod"/>
            </a:pPr>
            <a:r>
              <a:rPr lang="nl-NL" sz="1200" b="1" dirty="0">
                <a:latin typeface="Georgia" panose="02040502050405020303" pitchFamily="18" charset="0"/>
              </a:rPr>
              <a:t>Prijs, </a:t>
            </a:r>
            <a:r>
              <a:rPr lang="nl-NL" sz="1200" dirty="0">
                <a:latin typeface="Georgia" panose="02040502050405020303" pitchFamily="18" charset="0"/>
              </a:rPr>
              <a:t>contracten worden opgesteld om geld verdienen door leveranciers EN geld te besparen/verdienen door opdrachtgevers mogelijk te maken. Deze simpele grondslag wordt vaak genegeerd bij het opstellen van het contract.</a:t>
            </a:r>
          </a:p>
          <a:p>
            <a:pPr>
              <a:buAutoNum type="arabicPeriod"/>
            </a:pPr>
            <a:r>
              <a:rPr lang="nl-NL" sz="1200" b="1" dirty="0">
                <a:latin typeface="Georgia" panose="02040502050405020303" pitchFamily="18" charset="0"/>
              </a:rPr>
              <a:t>Verwachtingen mismatch, </a:t>
            </a:r>
            <a:r>
              <a:rPr lang="nl-NL" sz="1200" dirty="0">
                <a:latin typeface="Georgia" panose="02040502050405020303" pitchFamily="18" charset="0"/>
              </a:rPr>
              <a:t>een van de meest veelvoorkomende: het verschil tussen ‘beloofd’ en de daadwerkelijke levering/dienstverlening. De over enthousiaste verkoper in een poging het werk te winnen…….wat veelal resulteert in een teleurstelling….</a:t>
            </a:r>
            <a:endParaRPr lang="nl-NL" sz="1200" b="1" dirty="0">
              <a:latin typeface="Georgia" panose="02040502050405020303" pitchFamily="18" charset="0"/>
            </a:endParaRPr>
          </a:p>
          <a:p>
            <a:pPr>
              <a:buAutoNum type="arabicPeriod"/>
            </a:pPr>
            <a:r>
              <a:rPr lang="nl-NL" sz="1200" b="1" dirty="0">
                <a:latin typeface="Georgia" panose="02040502050405020303" pitchFamily="18" charset="0"/>
              </a:rPr>
              <a:t>Wijzigingen, </a:t>
            </a:r>
            <a:r>
              <a:rPr lang="nl-NL" sz="1200" dirty="0">
                <a:latin typeface="Georgia" panose="02040502050405020303" pitchFamily="18" charset="0"/>
              </a:rPr>
              <a:t>wellicht wel de nummer 1 frustratie voor opdrachtnemers: wijziging van de scope op het moment dat opdrachtgever de behoeften </a:t>
            </a:r>
            <a:r>
              <a:rPr lang="nl-NL" sz="1200" dirty="0" err="1">
                <a:latin typeface="Georgia" panose="02040502050405020303" pitchFamily="18" charset="0"/>
              </a:rPr>
              <a:t>wijzigd</a:t>
            </a:r>
            <a:r>
              <a:rPr lang="nl-NL" sz="1200" dirty="0">
                <a:latin typeface="Georgia" panose="02040502050405020303" pitchFamily="18" charset="0"/>
              </a:rPr>
              <a:t>. Alhoewel een relationeel contract dit beter kan opvangen leidt een scope wijziging altijd tot vertragingen en/of additionele transactiekosten</a:t>
            </a:r>
            <a:endParaRPr lang="nl-NL" sz="1200" b="1" dirty="0">
              <a:latin typeface="Georgia" panose="02040502050405020303" pitchFamily="18" charset="0"/>
            </a:endParaRPr>
          </a:p>
          <a:p>
            <a:pPr>
              <a:buAutoNum type="arabicPeriod"/>
            </a:pPr>
            <a:r>
              <a:rPr lang="nl-NL" sz="1200" b="1" dirty="0">
                <a:latin typeface="Georgia" panose="02040502050405020303" pitchFamily="18" charset="0"/>
              </a:rPr>
              <a:t>Technische specificatie versus het contract, </a:t>
            </a:r>
            <a:r>
              <a:rPr lang="nl-NL" sz="1200" dirty="0">
                <a:latin typeface="Georgia" panose="02040502050405020303" pitchFamily="18" charset="0"/>
              </a:rPr>
              <a:t>maar al te vaak worden de technische specificaties door beide partijen gezien als ‘het feestje van de techneuten/inhoudsdeskundigen’ zonder integratie/congruentie met hoe de rest van het contract werkt. Technische specificaties moeten dan ook consistent, integraal, congruent in taal en definities en in lijn met de algemene doelen van het contract zijn.</a:t>
            </a:r>
          </a:p>
          <a:p>
            <a:pPr marL="514350" indent="-514350">
              <a:buFont typeface="+mj-lt"/>
              <a:buAutoNum type="arabicPeriod" startAt="5"/>
            </a:pPr>
            <a:r>
              <a:rPr lang="nl-NL" sz="1800" b="1" dirty="0">
                <a:latin typeface="Georgia" panose="02040502050405020303" pitchFamily="18" charset="0"/>
              </a:rPr>
              <a:t>Rechtszekerheid, </a:t>
            </a:r>
            <a:r>
              <a:rPr lang="nl-NL" sz="1800" dirty="0">
                <a:latin typeface="Georgia" panose="02040502050405020303" pitchFamily="18" charset="0"/>
              </a:rPr>
              <a:t>Hang naar rechtszekerheid…. en redeneren vanuit zuiver juridisch stramien</a:t>
            </a:r>
          </a:p>
          <a:p>
            <a:pPr marL="514350" indent="-514350">
              <a:buFont typeface="+mj-lt"/>
              <a:buAutoNum type="arabicPeriod" startAt="5"/>
            </a:pPr>
            <a:r>
              <a:rPr lang="nl-NL" sz="1800" b="1" dirty="0">
                <a:latin typeface="Georgia" panose="02040502050405020303" pitchFamily="18" charset="0"/>
              </a:rPr>
              <a:t>Taalkundigheid, </a:t>
            </a:r>
            <a:r>
              <a:rPr lang="nl-NL" sz="1800" dirty="0">
                <a:latin typeface="Georgia" panose="02040502050405020303" pitchFamily="18" charset="0"/>
              </a:rPr>
              <a:t>de trend naar primair taalkundige uitleg van contracten, een gebrek aan een gezamenlijk ontwikkelde taligheid en afstandelijk taalgebruik</a:t>
            </a:r>
          </a:p>
          <a:p>
            <a:pPr marL="514350" indent="-514350">
              <a:buFont typeface="+mj-lt"/>
              <a:buAutoNum type="arabicPeriod" startAt="5"/>
            </a:pPr>
            <a:r>
              <a:rPr lang="nl-NL" sz="1800" b="1" dirty="0">
                <a:latin typeface="Georgia" panose="02040502050405020303" pitchFamily="18" charset="0"/>
              </a:rPr>
              <a:t>Eigenaarschap,  </a:t>
            </a:r>
            <a:r>
              <a:rPr lang="nl-NL" sz="1800" dirty="0">
                <a:latin typeface="Georgia" panose="02040502050405020303" pitchFamily="18" charset="0"/>
              </a:rPr>
              <a:t>het contract(management) is niet belegd en kent geen eigenaar verantwoordelijk voor het identificeren, monitoren en onderhouden van de kwaliteit van contracteren. Wie heeft verantwoordelijkheid voor de gerealiseerde uitkomsten van contracteren? Dit terwijl de input van verschillende groepen komt: JZ, aanbestedende dienst, Financiën aangevuld met project management, exploitatie, sales, </a:t>
            </a:r>
            <a:r>
              <a:rPr lang="nl-NL" sz="1800" dirty="0" err="1">
                <a:latin typeface="Georgia" panose="02040502050405020303" pitchFamily="18" charset="0"/>
              </a:rPr>
              <a:t>procurement</a:t>
            </a:r>
            <a:r>
              <a:rPr lang="nl-NL" sz="1800" dirty="0">
                <a:latin typeface="Georgia" panose="02040502050405020303" pitchFamily="18" charset="0"/>
              </a:rPr>
              <a:t> etc.) En dit alles nog voordat de interactie met de contractpartij zich aandient (!)</a:t>
            </a:r>
          </a:p>
          <a:p>
            <a:pPr marL="514350" indent="-514350">
              <a:buFont typeface="+mj-lt"/>
              <a:buAutoNum type="arabicPeriod" startAt="5"/>
            </a:pPr>
            <a:r>
              <a:rPr lang="nl-NL" sz="1800" b="1" dirty="0">
                <a:latin typeface="Georgia" panose="02040502050405020303" pitchFamily="18" charset="0"/>
              </a:rPr>
              <a:t>Gebiedende wijs</a:t>
            </a:r>
            <a:r>
              <a:rPr lang="nl-NL" sz="1800" dirty="0">
                <a:latin typeface="Georgia" panose="02040502050405020303" pitchFamily="18" charset="0"/>
              </a:rPr>
              <a:t>, bedingen/clausules lijden aan: ‘zullen-ziekte’ en eenzijdigheid</a:t>
            </a:r>
          </a:p>
          <a:p>
            <a:pPr marL="514350" indent="-514350">
              <a:buFont typeface="+mj-lt"/>
              <a:buAutoNum type="arabicPeriod" startAt="5"/>
            </a:pPr>
            <a:r>
              <a:rPr lang="nl-NL" sz="1800" b="1" dirty="0">
                <a:latin typeface="Georgia" panose="02040502050405020303" pitchFamily="18" charset="0"/>
              </a:rPr>
              <a:t>Gedoe</a:t>
            </a:r>
            <a:r>
              <a:rPr lang="nl-NL" sz="1800" dirty="0">
                <a:latin typeface="Georgia" panose="02040502050405020303" pitchFamily="18" charset="0"/>
              </a:rPr>
              <a:t>, contracteren is complex, formeel, partijdig, op afstand, jurist/advocaat heeft de leiding, paternalistisch</a:t>
            </a:r>
          </a:p>
          <a:p>
            <a:pPr marL="514350" indent="-514350">
              <a:buFont typeface="+mj-lt"/>
              <a:buAutoNum type="arabicPeriod" startAt="5"/>
            </a:pPr>
            <a:r>
              <a:rPr lang="nl-NL" sz="1800" b="1" dirty="0">
                <a:latin typeface="Georgia" panose="02040502050405020303" pitchFamily="18" charset="0"/>
              </a:rPr>
              <a:t>Rigide</a:t>
            </a:r>
            <a:r>
              <a:rPr lang="nl-NL" sz="1800" dirty="0">
                <a:latin typeface="Georgia" panose="02040502050405020303" pitchFamily="18" charset="0"/>
              </a:rPr>
              <a:t>, passief, </a:t>
            </a:r>
          </a:p>
          <a:p>
            <a:pPr marL="0" indent="0" algn="l">
              <a:buNone/>
            </a:pPr>
            <a:endParaRPr lang="nl-NL" sz="1200" b="1"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latin typeface="Neuton Ligh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solidFill>
                  <a:schemeClr val="tx2"/>
                </a:solidFill>
              </a:rPr>
              <a:t>Stelling: een contract is niets meer dan een suggestie………als we ons daar aan houden weten één ding zeker: dat het misgaat (!)</a:t>
            </a:r>
          </a:p>
          <a:p>
            <a:endParaRPr lang="nl-NL" b="1" dirty="0"/>
          </a:p>
          <a:p>
            <a:endParaRPr lang="nl-NL" b="1" dirty="0"/>
          </a:p>
          <a:p>
            <a:endParaRPr lang="nl-NL" b="1" dirty="0"/>
          </a:p>
          <a:p>
            <a:endParaRPr lang="nl-NL" b="1" dirty="0"/>
          </a:p>
        </p:txBody>
      </p:sp>
      <p:sp>
        <p:nvSpPr>
          <p:cNvPr id="4" name="Tijdelijke aanduiding voor dianummer 3"/>
          <p:cNvSpPr>
            <a:spLocks noGrp="1"/>
          </p:cNvSpPr>
          <p:nvPr>
            <p:ph type="sldNum" sz="quarter" idx="5"/>
          </p:nvPr>
        </p:nvSpPr>
        <p:spPr/>
        <p:txBody>
          <a:bodyPr/>
          <a:lstStyle/>
          <a:p>
            <a:fld id="{1D8AEBC6-09D0-BC4D-9F0A-731ECBCC84EB}" type="slidenum">
              <a:rPr lang="en-ES" smtClean="0"/>
              <a:t>10</a:t>
            </a:fld>
            <a:endParaRPr lang="en-ES"/>
          </a:p>
        </p:txBody>
      </p:sp>
    </p:spTree>
    <p:extLst>
      <p:ext uri="{BB962C8B-B14F-4D97-AF65-F5344CB8AC3E}">
        <p14:creationId xmlns:p14="http://schemas.microsoft.com/office/powerpoint/2010/main" val="3311472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gin pagin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ijdelijke aanduiding voor tekst 2">
            <a:extLst>
              <a:ext uri="{FF2B5EF4-FFF2-40B4-BE49-F238E27FC236}">
                <a16:creationId xmlns:a16="http://schemas.microsoft.com/office/drawing/2014/main" id="{BE2936FD-DE2A-6342-8DCF-A3C83976BB4B}"/>
              </a:ext>
            </a:extLst>
          </p:cNvPr>
          <p:cNvSpPr>
            <a:spLocks noGrp="1"/>
          </p:cNvSpPr>
          <p:nvPr>
            <p:ph type="body" idx="1" hasCustomPrompt="1"/>
          </p:nvPr>
        </p:nvSpPr>
        <p:spPr>
          <a:xfrm>
            <a:off x="660538" y="3472916"/>
            <a:ext cx="5157787" cy="544489"/>
          </a:xfrm>
        </p:spPr>
        <p:txBody>
          <a:bodyPr anchor="b">
            <a:normAutofit/>
          </a:bodyPr>
          <a:lstStyle>
            <a:lvl1pPr marL="0" indent="0">
              <a:buNone/>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Subtitel</a:t>
            </a:r>
          </a:p>
        </p:txBody>
      </p:sp>
      <p:sp>
        <p:nvSpPr>
          <p:cNvPr id="17" name="Tijdelijke aanduiding voor tekst 2">
            <a:extLst>
              <a:ext uri="{FF2B5EF4-FFF2-40B4-BE49-F238E27FC236}">
                <a16:creationId xmlns:a16="http://schemas.microsoft.com/office/drawing/2014/main" id="{3929DDF0-B8D7-0945-BFAA-3ECD82B6D040}"/>
              </a:ext>
            </a:extLst>
          </p:cNvPr>
          <p:cNvSpPr>
            <a:spLocks noGrp="1"/>
          </p:cNvSpPr>
          <p:nvPr>
            <p:ph type="body" idx="10" hasCustomPrompt="1"/>
          </p:nvPr>
        </p:nvSpPr>
        <p:spPr>
          <a:xfrm>
            <a:off x="660537" y="3039018"/>
            <a:ext cx="5157787" cy="544489"/>
          </a:xfrm>
        </p:spPr>
        <p:txBody>
          <a:bodyPr anchor="b">
            <a:noAutofit/>
          </a:bodyPr>
          <a:lstStyle>
            <a:lvl1pPr marL="0" indent="0">
              <a:buNone/>
              <a:defRPr sz="4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Titel</a:t>
            </a:r>
          </a:p>
        </p:txBody>
      </p:sp>
      <p:sp>
        <p:nvSpPr>
          <p:cNvPr id="8" name="Tijdelijke aanduiding voor tekst 2">
            <a:extLst>
              <a:ext uri="{FF2B5EF4-FFF2-40B4-BE49-F238E27FC236}">
                <a16:creationId xmlns:a16="http://schemas.microsoft.com/office/drawing/2014/main" id="{4F594358-C334-7C4B-B1B6-C623EA488B85}"/>
              </a:ext>
            </a:extLst>
          </p:cNvPr>
          <p:cNvSpPr>
            <a:spLocks noGrp="1"/>
          </p:cNvSpPr>
          <p:nvPr>
            <p:ph type="body" idx="11" hasCustomPrompt="1"/>
          </p:nvPr>
        </p:nvSpPr>
        <p:spPr>
          <a:xfrm>
            <a:off x="752475" y="5838305"/>
            <a:ext cx="5157787" cy="272245"/>
          </a:xfrm>
        </p:spPr>
        <p:txBody>
          <a:bodyPr anchor="b">
            <a:normAutofit/>
          </a:bodyPr>
          <a:lstStyle>
            <a:lvl1pPr marL="0" indent="0">
              <a:buNone/>
              <a:defRPr sz="1200" b="0" i="0">
                <a:solidFill>
                  <a:srgbClr val="ED9F2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locatie</a:t>
            </a:r>
          </a:p>
        </p:txBody>
      </p:sp>
    </p:spTree>
    <p:extLst>
      <p:ext uri="{BB962C8B-B14F-4D97-AF65-F5344CB8AC3E}">
        <p14:creationId xmlns:p14="http://schemas.microsoft.com/office/powerpoint/2010/main" val="348208838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320075" y="391291"/>
            <a:ext cx="5596800" cy="511000"/>
          </a:xfrm>
        </p:spPr>
        <p:txBody>
          <a:bodyPr anchor="b"/>
          <a:lstStyle>
            <a:lvl1pPr algn="l">
              <a:defRPr sz="2667" b="1"/>
            </a:lvl1pPr>
          </a:lstStyle>
          <a:p>
            <a:r>
              <a:rPr lang="en-US"/>
              <a:t>Click to edit Master title style</a:t>
            </a:r>
            <a:endParaRPr lang="en-AU" dirty="0"/>
          </a:p>
        </p:txBody>
      </p:sp>
      <p:sp>
        <p:nvSpPr>
          <p:cNvPr id="3" name="Tijdelijke aanduiding voor afbeelding 2"/>
          <p:cNvSpPr>
            <a:spLocks noGrp="1"/>
          </p:cNvSpPr>
          <p:nvPr>
            <p:ph type="pic" idx="1"/>
          </p:nvPr>
        </p:nvSpPr>
        <p:spPr>
          <a:xfrm>
            <a:off x="6096000" y="0"/>
            <a:ext cx="6096000" cy="68580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AU" dirty="0"/>
          </a:p>
        </p:txBody>
      </p:sp>
      <p:sp>
        <p:nvSpPr>
          <p:cNvPr id="4" name="Tijdelijke aanduiding voor tekst 3"/>
          <p:cNvSpPr>
            <a:spLocks noGrp="1"/>
          </p:cNvSpPr>
          <p:nvPr>
            <p:ph type="body" sz="half" idx="2"/>
          </p:nvPr>
        </p:nvSpPr>
        <p:spPr>
          <a:xfrm>
            <a:off x="320075" y="981448"/>
            <a:ext cx="5596800" cy="725704"/>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1279241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dia">
    <p:bg>
      <p:bgPr>
        <a:solidFill>
          <a:srgbClr val="26427F"/>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914400" y="3451246"/>
            <a:ext cx="10363200" cy="1216935"/>
          </a:xfrm>
        </p:spPr>
        <p:txBody>
          <a:bodyPr/>
          <a:lstStyle>
            <a:lvl1pPr algn="ctr">
              <a:defRPr>
                <a:solidFill>
                  <a:srgbClr val="FFFFFF"/>
                </a:solidFill>
              </a:defRPr>
            </a:lvl1pPr>
          </a:lstStyle>
          <a:p>
            <a:r>
              <a:rPr lang="nl-NL" dirty="0"/>
              <a:t>Klik om stijl te bewerken</a:t>
            </a:r>
            <a:endParaRPr lang="en-AU" dirty="0"/>
          </a:p>
        </p:txBody>
      </p:sp>
      <p:sp>
        <p:nvSpPr>
          <p:cNvPr id="3" name="Subtitel 2"/>
          <p:cNvSpPr>
            <a:spLocks noGrp="1"/>
          </p:cNvSpPr>
          <p:nvPr>
            <p:ph type="subTitle" idx="1"/>
          </p:nvPr>
        </p:nvSpPr>
        <p:spPr>
          <a:xfrm>
            <a:off x="1828800" y="4669966"/>
            <a:ext cx="8534400" cy="783765"/>
          </a:xfrm>
        </p:spPr>
        <p:txBody>
          <a:bodyPr>
            <a:normAutofit/>
          </a:bodyPr>
          <a:lstStyle>
            <a:lvl1pPr marL="0" indent="0" algn="ctr">
              <a:buNone/>
              <a:defRPr sz="32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Klikken om de ondertitelstijl van het model te bewerken</a:t>
            </a:r>
            <a:endParaRPr lang="en-AU" dirty="0"/>
          </a:p>
        </p:txBody>
      </p:sp>
      <p:pic>
        <p:nvPicPr>
          <p:cNvPr id="7" name="Afbeelding 6"/>
          <p:cNvPicPr>
            <a:picLocks noChangeAspect="1"/>
          </p:cNvPicPr>
          <p:nvPr userDrawn="1"/>
        </p:nvPicPr>
        <p:blipFill>
          <a:blip r:embed="rId2"/>
          <a:stretch>
            <a:fillRect/>
          </a:stretch>
        </p:blipFill>
        <p:spPr>
          <a:xfrm>
            <a:off x="4419600" y="1752837"/>
            <a:ext cx="3352800" cy="1371600"/>
          </a:xfrm>
          <a:prstGeom prst="rect">
            <a:avLst/>
          </a:prstGeom>
        </p:spPr>
      </p:pic>
    </p:spTree>
    <p:extLst>
      <p:ext uri="{BB962C8B-B14F-4D97-AF65-F5344CB8AC3E}">
        <p14:creationId xmlns:p14="http://schemas.microsoft.com/office/powerpoint/2010/main" val="1084568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lgn="ctr">
              <a:defRPr sz="5333"/>
            </a:lvl1pPr>
          </a:lstStyle>
          <a:p>
            <a:r>
              <a:rPr lang="nl-NL" dirty="0"/>
              <a:t>Klik om stijl te bewerken</a:t>
            </a:r>
            <a:endParaRPr lang="en-AU" dirty="0"/>
          </a:p>
        </p:txBody>
      </p:sp>
      <p:sp>
        <p:nvSpPr>
          <p:cNvPr id="3" name="Subtitel 2"/>
          <p:cNvSpPr>
            <a:spLocks noGrp="1"/>
          </p:cNvSpPr>
          <p:nvPr>
            <p:ph type="subTitle" idx="1"/>
          </p:nvPr>
        </p:nvSpPr>
        <p:spPr>
          <a:xfrm>
            <a:off x="1828800" y="3886200"/>
            <a:ext cx="8534400" cy="1752600"/>
          </a:xfrm>
        </p:spPr>
        <p:txBody>
          <a:bodyPr>
            <a:normAutofit/>
          </a:bodyPr>
          <a:lstStyle>
            <a:lvl1pPr marL="0" indent="0" algn="ctr">
              <a:buNone/>
              <a:defRPr sz="32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Klikken om de ondertitelstijl van het model te bewerken</a:t>
            </a:r>
            <a:endParaRPr lang="en-AU" dirty="0"/>
          </a:p>
        </p:txBody>
      </p:sp>
      <p:sp>
        <p:nvSpPr>
          <p:cNvPr id="4" name="Tijdelijke aanduiding voor datum 3"/>
          <p:cNvSpPr>
            <a:spLocks noGrp="1"/>
          </p:cNvSpPr>
          <p:nvPr>
            <p:ph type="dt" sz="half" idx="10"/>
          </p:nvPr>
        </p:nvSpPr>
        <p:spPr/>
        <p:txBody>
          <a:bodyPr/>
          <a:lstStyle/>
          <a:p>
            <a:fld id="{E9CE11DF-CF4E-C849-8242-57BB1BDD45A4}" type="datetimeFigureOut">
              <a:rPr lang="nl-NL" smtClean="0"/>
              <a:t>05-04-2023</a:t>
            </a:fld>
            <a:endParaRPr lang="en-AU"/>
          </a:p>
        </p:txBody>
      </p:sp>
      <p:sp>
        <p:nvSpPr>
          <p:cNvPr id="5" name="Tijdelijke aanduiding voor voettekst 4"/>
          <p:cNvSpPr>
            <a:spLocks noGrp="1"/>
          </p:cNvSpPr>
          <p:nvPr>
            <p:ph type="ftr" sz="quarter" idx="11"/>
          </p:nvPr>
        </p:nvSpPr>
        <p:spPr/>
        <p:txBody>
          <a:bodyPr/>
          <a:lstStyle/>
          <a:p>
            <a:endParaRPr lang="en-AU" dirty="0"/>
          </a:p>
        </p:txBody>
      </p:sp>
      <p:pic>
        <p:nvPicPr>
          <p:cNvPr id="6" name="Afbeelding 5"/>
          <p:cNvPicPr>
            <a:picLocks noChangeAspect="1"/>
          </p:cNvPicPr>
          <p:nvPr userDrawn="1"/>
        </p:nvPicPr>
        <p:blipFill>
          <a:blip r:embed="rId2"/>
          <a:stretch>
            <a:fillRect/>
          </a:stretch>
        </p:blipFill>
        <p:spPr>
          <a:xfrm>
            <a:off x="11140000" y="5700109"/>
            <a:ext cx="720000" cy="852111"/>
          </a:xfrm>
          <a:prstGeom prst="rect">
            <a:avLst/>
          </a:prstGeom>
        </p:spPr>
      </p:pic>
    </p:spTree>
    <p:extLst>
      <p:ext uri="{BB962C8B-B14F-4D97-AF65-F5344CB8AC3E}">
        <p14:creationId xmlns:p14="http://schemas.microsoft.com/office/powerpoint/2010/main" val="1316232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4267" b="1"/>
            </a:lvl1pPr>
          </a:lstStyle>
          <a:p>
            <a:r>
              <a:rPr lang="nl-NL" dirty="0"/>
              <a:t>Klik om stijl te bewerken</a:t>
            </a:r>
            <a:endParaRPr lang="en-AU" dirty="0"/>
          </a:p>
        </p:txBody>
      </p:sp>
      <p:sp>
        <p:nvSpPr>
          <p:cNvPr id="3" name="Tijdelijke aanduiding voor inhoud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AU" dirty="0"/>
          </a:p>
        </p:txBody>
      </p:sp>
      <p:sp>
        <p:nvSpPr>
          <p:cNvPr id="4" name="Tijdelijke aanduiding voor datum 3"/>
          <p:cNvSpPr>
            <a:spLocks noGrp="1"/>
          </p:cNvSpPr>
          <p:nvPr>
            <p:ph type="dt" sz="half" idx="10"/>
          </p:nvPr>
        </p:nvSpPr>
        <p:spPr/>
        <p:txBody>
          <a:bodyPr/>
          <a:lstStyle/>
          <a:p>
            <a:fld id="{E9CE11DF-CF4E-C849-8242-57BB1BDD45A4}" type="datetimeFigureOut">
              <a:rPr lang="nl-NL" smtClean="0"/>
              <a:t>05-04-2023</a:t>
            </a:fld>
            <a:endParaRPr lang="en-AU"/>
          </a:p>
        </p:txBody>
      </p:sp>
      <p:sp>
        <p:nvSpPr>
          <p:cNvPr id="5" name="Tijdelijke aanduiding voor voettekst 4"/>
          <p:cNvSpPr>
            <a:spLocks noGrp="1"/>
          </p:cNvSpPr>
          <p:nvPr>
            <p:ph type="ftr" sz="quarter" idx="11"/>
          </p:nvPr>
        </p:nvSpPr>
        <p:spPr/>
        <p:txBody>
          <a:bodyPr/>
          <a:lstStyle/>
          <a:p>
            <a:fld id="{A72DEBD7-07DF-7244-8582-BC2F4F7C6147}" type="slidenum">
              <a:rPr lang="en-AU" smtClean="0"/>
              <a:pPr/>
              <a:t>‹nr.›</a:t>
            </a:fld>
            <a:endParaRPr lang="en-AU" dirty="0"/>
          </a:p>
        </p:txBody>
      </p:sp>
      <p:pic>
        <p:nvPicPr>
          <p:cNvPr id="7" name="Afbeelding 6"/>
          <p:cNvPicPr>
            <a:picLocks noChangeAspect="1"/>
          </p:cNvPicPr>
          <p:nvPr userDrawn="1"/>
        </p:nvPicPr>
        <p:blipFill>
          <a:blip r:embed="rId2"/>
          <a:stretch>
            <a:fillRect/>
          </a:stretch>
        </p:blipFill>
        <p:spPr>
          <a:xfrm>
            <a:off x="11140000" y="5700109"/>
            <a:ext cx="720000" cy="852111"/>
          </a:xfrm>
          <a:prstGeom prst="rect">
            <a:avLst/>
          </a:prstGeom>
        </p:spPr>
      </p:pic>
    </p:spTree>
    <p:extLst>
      <p:ext uri="{BB962C8B-B14F-4D97-AF65-F5344CB8AC3E}">
        <p14:creationId xmlns:p14="http://schemas.microsoft.com/office/powerpoint/2010/main" val="3492279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el en object">
    <p:bg>
      <p:bgPr>
        <a:solidFill>
          <a:srgbClr val="F2C02E"/>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4267" b="1">
                <a:solidFill>
                  <a:schemeClr val="tx1"/>
                </a:solidFill>
              </a:defRPr>
            </a:lvl1pPr>
          </a:lstStyle>
          <a:p>
            <a:r>
              <a:rPr lang="nl-NL" dirty="0"/>
              <a:t>Klik om stijl te bewerken</a:t>
            </a:r>
            <a:endParaRPr lang="en-AU" dirty="0"/>
          </a:p>
        </p:txBody>
      </p:sp>
      <p:sp>
        <p:nvSpPr>
          <p:cNvPr id="3" name="Tijdelijke aanduiding voor inhoud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AU" dirty="0"/>
          </a:p>
        </p:txBody>
      </p:sp>
      <p:sp>
        <p:nvSpPr>
          <p:cNvPr id="4" name="Tijdelijke aanduiding voor datum 3"/>
          <p:cNvSpPr>
            <a:spLocks noGrp="1"/>
          </p:cNvSpPr>
          <p:nvPr>
            <p:ph type="dt" sz="half" idx="10"/>
          </p:nvPr>
        </p:nvSpPr>
        <p:spPr/>
        <p:txBody>
          <a:bodyPr/>
          <a:lstStyle/>
          <a:p>
            <a:fld id="{E9CE11DF-CF4E-C849-8242-57BB1BDD45A4}" type="datetimeFigureOut">
              <a:rPr lang="nl-NL" smtClean="0"/>
              <a:t>05-04-2023</a:t>
            </a:fld>
            <a:endParaRPr lang="en-AU"/>
          </a:p>
        </p:txBody>
      </p:sp>
      <p:sp>
        <p:nvSpPr>
          <p:cNvPr id="5" name="Tijdelijke aanduiding voor voettekst 4"/>
          <p:cNvSpPr>
            <a:spLocks noGrp="1"/>
          </p:cNvSpPr>
          <p:nvPr>
            <p:ph type="ftr" sz="quarter" idx="11"/>
          </p:nvPr>
        </p:nvSpPr>
        <p:spPr/>
        <p:txBody>
          <a:bodyPr/>
          <a:lstStyle/>
          <a:p>
            <a:fld id="{A72DEBD7-07DF-7244-8582-BC2F4F7C6147}" type="slidenum">
              <a:rPr lang="en-AU" smtClean="0"/>
              <a:pPr/>
              <a:t>‹nr.›</a:t>
            </a:fld>
            <a:endParaRPr lang="en-AU" dirty="0"/>
          </a:p>
        </p:txBody>
      </p:sp>
      <p:pic>
        <p:nvPicPr>
          <p:cNvPr id="6" name="Afbeelding 5"/>
          <p:cNvPicPr>
            <a:picLocks noChangeAspect="1"/>
          </p:cNvPicPr>
          <p:nvPr userDrawn="1"/>
        </p:nvPicPr>
        <p:blipFill>
          <a:blip r:embed="rId2"/>
          <a:stretch>
            <a:fillRect/>
          </a:stretch>
        </p:blipFill>
        <p:spPr>
          <a:xfrm>
            <a:off x="11140000" y="5701310"/>
            <a:ext cx="720000" cy="850909"/>
          </a:xfrm>
          <a:prstGeom prst="rect">
            <a:avLst/>
          </a:prstGeom>
        </p:spPr>
      </p:pic>
    </p:spTree>
    <p:extLst>
      <p:ext uri="{BB962C8B-B14F-4D97-AF65-F5344CB8AC3E}">
        <p14:creationId xmlns:p14="http://schemas.microsoft.com/office/powerpoint/2010/main" val="2728683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8" name="Afbeelding 7" descr="wundershift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itel 1"/>
          <p:cNvSpPr>
            <a:spLocks noGrp="1"/>
          </p:cNvSpPr>
          <p:nvPr>
            <p:ph type="title"/>
          </p:nvPr>
        </p:nvSpPr>
        <p:spPr>
          <a:xfrm>
            <a:off x="963084" y="4406901"/>
            <a:ext cx="10363200" cy="1362075"/>
          </a:xfrm>
        </p:spPr>
        <p:txBody>
          <a:bodyPr anchor="t">
            <a:noAutofit/>
          </a:bodyPr>
          <a:lstStyle>
            <a:lvl1pPr algn="l">
              <a:defRPr sz="4800" b="1" cap="all">
                <a:solidFill>
                  <a:schemeClr val="bg1"/>
                </a:solidFill>
              </a:defRPr>
            </a:lvl1pPr>
          </a:lstStyle>
          <a:p>
            <a:r>
              <a:rPr lang="nl-NL"/>
              <a:t>Klik om stijl te bewerken</a:t>
            </a:r>
            <a:endParaRPr lang="en-AU"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6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l-NL"/>
              <a:t>Klikken om de tekststijl van het model te bewerken</a:t>
            </a:r>
          </a:p>
        </p:txBody>
      </p:sp>
      <p:pic>
        <p:nvPicPr>
          <p:cNvPr id="9" name="Afbeelding 8"/>
          <p:cNvPicPr>
            <a:picLocks noChangeAspect="1"/>
          </p:cNvPicPr>
          <p:nvPr userDrawn="1"/>
        </p:nvPicPr>
        <p:blipFill>
          <a:blip r:embed="rId3"/>
          <a:stretch>
            <a:fillRect/>
          </a:stretch>
        </p:blipFill>
        <p:spPr>
          <a:xfrm>
            <a:off x="11140000" y="5703115"/>
            <a:ext cx="720000" cy="849104"/>
          </a:xfrm>
          <a:prstGeom prst="rect">
            <a:avLst/>
          </a:prstGeom>
        </p:spPr>
      </p:pic>
    </p:spTree>
    <p:extLst>
      <p:ext uri="{BB962C8B-B14F-4D97-AF65-F5344CB8AC3E}">
        <p14:creationId xmlns:p14="http://schemas.microsoft.com/office/powerpoint/2010/main" val="2366559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4267" b="1"/>
            </a:lvl1pPr>
          </a:lstStyle>
          <a:p>
            <a:r>
              <a:rPr lang="nl-NL" dirty="0"/>
              <a:t>Klik om stijl te bewerken</a:t>
            </a:r>
            <a:endParaRPr lang="en-AU" dirty="0"/>
          </a:p>
        </p:txBody>
      </p:sp>
      <p:sp>
        <p:nvSpPr>
          <p:cNvPr id="3" name="Tijdelijke aanduiding voor inhoud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4" name="Tijdelijke aanduiding voor inhoud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5" name="Tijdelijke aanduiding voor datum 4"/>
          <p:cNvSpPr>
            <a:spLocks noGrp="1"/>
          </p:cNvSpPr>
          <p:nvPr>
            <p:ph type="dt" sz="half" idx="10"/>
          </p:nvPr>
        </p:nvSpPr>
        <p:spPr/>
        <p:txBody>
          <a:bodyPr/>
          <a:lstStyle/>
          <a:p>
            <a:fld id="{E9CE11DF-CF4E-C849-8242-57BB1BDD45A4}" type="datetimeFigureOut">
              <a:rPr lang="nl-NL" smtClean="0"/>
              <a:t>05-04-2023</a:t>
            </a:fld>
            <a:endParaRPr lang="en-AU"/>
          </a:p>
        </p:txBody>
      </p:sp>
      <p:sp>
        <p:nvSpPr>
          <p:cNvPr id="6" name="Tijdelijke aanduiding voor voettekst 5"/>
          <p:cNvSpPr>
            <a:spLocks noGrp="1"/>
          </p:cNvSpPr>
          <p:nvPr>
            <p:ph type="ftr" sz="quarter" idx="11"/>
          </p:nvPr>
        </p:nvSpPr>
        <p:spPr/>
        <p:txBody>
          <a:bodyPr/>
          <a:lstStyle/>
          <a:p>
            <a:fld id="{A72DEBD7-07DF-7244-8582-BC2F4F7C6147}" type="slidenum">
              <a:rPr lang="en-AU" smtClean="0"/>
              <a:pPr/>
              <a:t>‹nr.›</a:t>
            </a:fld>
            <a:endParaRPr lang="en-AU" dirty="0"/>
          </a:p>
        </p:txBody>
      </p:sp>
      <p:pic>
        <p:nvPicPr>
          <p:cNvPr id="8" name="Afbeelding 7"/>
          <p:cNvPicPr>
            <a:picLocks noChangeAspect="1"/>
          </p:cNvPicPr>
          <p:nvPr userDrawn="1"/>
        </p:nvPicPr>
        <p:blipFill>
          <a:blip r:embed="rId2"/>
          <a:stretch>
            <a:fillRect/>
          </a:stretch>
        </p:blipFill>
        <p:spPr>
          <a:xfrm>
            <a:off x="11140000" y="5700109"/>
            <a:ext cx="720000" cy="852111"/>
          </a:xfrm>
          <a:prstGeom prst="rect">
            <a:avLst/>
          </a:prstGeom>
        </p:spPr>
      </p:pic>
    </p:spTree>
    <p:extLst>
      <p:ext uri="{BB962C8B-B14F-4D97-AF65-F5344CB8AC3E}">
        <p14:creationId xmlns:p14="http://schemas.microsoft.com/office/powerpoint/2010/main" val="3267584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stijl te bewerken</a:t>
            </a:r>
            <a:endParaRPr lang="en-AU"/>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a:t>Klikken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5" name="Tijdelijke aanduiding voor tekst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7" name="Tijdelijke aanduiding voor datum 6"/>
          <p:cNvSpPr>
            <a:spLocks noGrp="1"/>
          </p:cNvSpPr>
          <p:nvPr>
            <p:ph type="dt" sz="half" idx="10"/>
          </p:nvPr>
        </p:nvSpPr>
        <p:spPr/>
        <p:txBody>
          <a:bodyPr/>
          <a:lstStyle/>
          <a:p>
            <a:fld id="{E9CE11DF-CF4E-C849-8242-57BB1BDD45A4}" type="datetimeFigureOut">
              <a:rPr lang="nl-NL" smtClean="0"/>
              <a:t>05-04-2023</a:t>
            </a:fld>
            <a:endParaRPr lang="en-AU"/>
          </a:p>
        </p:txBody>
      </p:sp>
      <p:sp>
        <p:nvSpPr>
          <p:cNvPr id="8" name="Tijdelijke aanduiding voor voettekst 7"/>
          <p:cNvSpPr>
            <a:spLocks noGrp="1"/>
          </p:cNvSpPr>
          <p:nvPr>
            <p:ph type="ftr" sz="quarter" idx="11"/>
          </p:nvPr>
        </p:nvSpPr>
        <p:spPr/>
        <p:txBody>
          <a:bodyPr/>
          <a:lstStyle/>
          <a:p>
            <a:fld id="{A72DEBD7-07DF-7244-8582-BC2F4F7C6147}" type="slidenum">
              <a:rPr lang="en-AU" smtClean="0"/>
              <a:pPr/>
              <a:t>‹nr.›</a:t>
            </a:fld>
            <a:endParaRPr lang="en-AU" dirty="0"/>
          </a:p>
        </p:txBody>
      </p:sp>
      <p:pic>
        <p:nvPicPr>
          <p:cNvPr id="10" name="Afbeelding 9"/>
          <p:cNvPicPr>
            <a:picLocks noChangeAspect="1"/>
          </p:cNvPicPr>
          <p:nvPr userDrawn="1"/>
        </p:nvPicPr>
        <p:blipFill>
          <a:blip r:embed="rId2"/>
          <a:stretch>
            <a:fillRect/>
          </a:stretch>
        </p:blipFill>
        <p:spPr>
          <a:xfrm>
            <a:off x="11140000" y="5700109"/>
            <a:ext cx="720000" cy="852111"/>
          </a:xfrm>
          <a:prstGeom prst="rect">
            <a:avLst/>
          </a:prstGeom>
        </p:spPr>
      </p:pic>
    </p:spTree>
    <p:extLst>
      <p:ext uri="{BB962C8B-B14F-4D97-AF65-F5344CB8AC3E}">
        <p14:creationId xmlns:p14="http://schemas.microsoft.com/office/powerpoint/2010/main" val="1409500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4267" b="1"/>
            </a:lvl1pPr>
          </a:lstStyle>
          <a:p>
            <a:r>
              <a:rPr lang="nl-NL" dirty="0"/>
              <a:t>Klik om stijl te bewerken</a:t>
            </a:r>
            <a:endParaRPr lang="en-AU" dirty="0"/>
          </a:p>
        </p:txBody>
      </p:sp>
      <p:sp>
        <p:nvSpPr>
          <p:cNvPr id="3" name="Tijdelijke aanduiding voor datum 2"/>
          <p:cNvSpPr>
            <a:spLocks noGrp="1"/>
          </p:cNvSpPr>
          <p:nvPr>
            <p:ph type="dt" sz="half" idx="10"/>
          </p:nvPr>
        </p:nvSpPr>
        <p:spPr/>
        <p:txBody>
          <a:bodyPr/>
          <a:lstStyle/>
          <a:p>
            <a:fld id="{E9CE11DF-CF4E-C849-8242-57BB1BDD45A4}" type="datetimeFigureOut">
              <a:rPr lang="nl-NL" smtClean="0"/>
              <a:t>05-04-2023</a:t>
            </a:fld>
            <a:endParaRPr lang="en-AU"/>
          </a:p>
        </p:txBody>
      </p:sp>
      <p:sp>
        <p:nvSpPr>
          <p:cNvPr id="4" name="Tijdelijke aanduiding voor voettekst 3"/>
          <p:cNvSpPr>
            <a:spLocks noGrp="1"/>
          </p:cNvSpPr>
          <p:nvPr>
            <p:ph type="ftr" sz="quarter" idx="11"/>
          </p:nvPr>
        </p:nvSpPr>
        <p:spPr/>
        <p:txBody>
          <a:bodyPr/>
          <a:lstStyle/>
          <a:p>
            <a:fld id="{A72DEBD7-07DF-7244-8582-BC2F4F7C6147}" type="slidenum">
              <a:rPr lang="en-AU" smtClean="0"/>
              <a:pPr/>
              <a:t>‹nr.›</a:t>
            </a:fld>
            <a:endParaRPr lang="en-AU" dirty="0"/>
          </a:p>
        </p:txBody>
      </p:sp>
      <p:pic>
        <p:nvPicPr>
          <p:cNvPr id="6" name="Afbeelding 5"/>
          <p:cNvPicPr>
            <a:picLocks noChangeAspect="1"/>
          </p:cNvPicPr>
          <p:nvPr userDrawn="1"/>
        </p:nvPicPr>
        <p:blipFill>
          <a:blip r:embed="rId2"/>
          <a:stretch>
            <a:fillRect/>
          </a:stretch>
        </p:blipFill>
        <p:spPr>
          <a:xfrm>
            <a:off x="11140000" y="5700109"/>
            <a:ext cx="720000" cy="852111"/>
          </a:xfrm>
          <a:prstGeom prst="rect">
            <a:avLst/>
          </a:prstGeom>
        </p:spPr>
      </p:pic>
    </p:spTree>
    <p:extLst>
      <p:ext uri="{BB962C8B-B14F-4D97-AF65-F5344CB8AC3E}">
        <p14:creationId xmlns:p14="http://schemas.microsoft.com/office/powerpoint/2010/main" val="1142558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9CE11DF-CF4E-C849-8242-57BB1BDD45A4}" type="datetimeFigureOut">
              <a:rPr lang="nl-NL" smtClean="0"/>
              <a:t>05-04-2023</a:t>
            </a:fld>
            <a:endParaRPr lang="en-AU"/>
          </a:p>
        </p:txBody>
      </p:sp>
      <p:sp>
        <p:nvSpPr>
          <p:cNvPr id="3" name="Tijdelijke aanduiding voor voettekst 2"/>
          <p:cNvSpPr>
            <a:spLocks noGrp="1"/>
          </p:cNvSpPr>
          <p:nvPr>
            <p:ph type="ftr" sz="quarter" idx="11"/>
          </p:nvPr>
        </p:nvSpPr>
        <p:spPr/>
        <p:txBody>
          <a:bodyPr/>
          <a:lstStyle/>
          <a:p>
            <a:fld id="{A72DEBD7-07DF-7244-8582-BC2F4F7C6147}" type="slidenum">
              <a:rPr lang="en-AU" smtClean="0"/>
              <a:pPr/>
              <a:t>‹nr.›</a:t>
            </a:fld>
            <a:endParaRPr lang="en-AU" dirty="0"/>
          </a:p>
        </p:txBody>
      </p:sp>
      <p:pic>
        <p:nvPicPr>
          <p:cNvPr id="6" name="Afbeelding 5"/>
          <p:cNvPicPr>
            <a:picLocks noChangeAspect="1"/>
          </p:cNvPicPr>
          <p:nvPr userDrawn="1"/>
        </p:nvPicPr>
        <p:blipFill>
          <a:blip r:embed="rId2"/>
          <a:stretch>
            <a:fillRect/>
          </a:stretch>
        </p:blipFill>
        <p:spPr>
          <a:xfrm>
            <a:off x="11140000" y="5700109"/>
            <a:ext cx="720000" cy="852111"/>
          </a:xfrm>
          <a:prstGeom prst="rect">
            <a:avLst/>
          </a:prstGeom>
        </p:spPr>
      </p:pic>
    </p:spTree>
    <p:extLst>
      <p:ext uri="{BB962C8B-B14F-4D97-AF65-F5344CB8AC3E}">
        <p14:creationId xmlns:p14="http://schemas.microsoft.com/office/powerpoint/2010/main" val="520200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pagina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45D3D937-31BA-7747-8EB3-71F28C55514B}"/>
              </a:ext>
            </a:extLst>
          </p:cNvPr>
          <p:cNvSpPr>
            <a:spLocks noGrp="1"/>
          </p:cNvSpPr>
          <p:nvPr>
            <p:ph type="title" hasCustomPrompt="1"/>
          </p:nvPr>
        </p:nvSpPr>
        <p:spPr>
          <a:xfrm>
            <a:off x="460513" y="440782"/>
            <a:ext cx="5870713" cy="830283"/>
          </a:xfrm>
        </p:spPr>
        <p:txBody>
          <a:bodyPr>
            <a:normAutofit/>
          </a:bodyPr>
          <a:lstStyle>
            <a:lvl1pPr>
              <a:defRPr sz="4000" baseline="0">
                <a:solidFill>
                  <a:srgbClr val="812C7C"/>
                </a:solidFill>
                <a:latin typeface="Open Sans" panose="020B0606030504020204" pitchFamily="34" charset="0"/>
                <a:ea typeface="Open Sans" panose="020B0606030504020204" pitchFamily="34" charset="0"/>
                <a:cs typeface="Open Sans" panose="020B0606030504020204" pitchFamily="34" charset="0"/>
              </a:defRPr>
            </a:lvl1pPr>
          </a:lstStyle>
          <a:p>
            <a:r>
              <a:rPr lang="nl-NL" b="1" dirty="0">
                <a:solidFill>
                  <a:srgbClr val="ED9F2C"/>
                </a:solidFill>
                <a:latin typeface="Avenir Black" panose="02000503020000020003" pitchFamily="2" charset="0"/>
              </a:rPr>
              <a:t>Titel</a:t>
            </a:r>
          </a:p>
        </p:txBody>
      </p:sp>
      <p:sp>
        <p:nvSpPr>
          <p:cNvPr id="7" name="Tijdelijke aanduiding voor tekst 3">
            <a:extLst>
              <a:ext uri="{FF2B5EF4-FFF2-40B4-BE49-F238E27FC236}">
                <a16:creationId xmlns:a16="http://schemas.microsoft.com/office/drawing/2014/main" id="{47B8D6F1-1844-6847-BE34-FC9A0AA58069}"/>
              </a:ext>
            </a:extLst>
          </p:cNvPr>
          <p:cNvSpPr>
            <a:spLocks noGrp="1"/>
          </p:cNvSpPr>
          <p:nvPr>
            <p:ph type="body" sz="half" idx="2"/>
          </p:nvPr>
        </p:nvSpPr>
        <p:spPr>
          <a:xfrm>
            <a:off x="460513" y="1986442"/>
            <a:ext cx="9389165" cy="4430776"/>
          </a:xfrm>
        </p:spPr>
        <p:txBody>
          <a:bodyPr/>
          <a:lstStyle>
            <a:lvl1pPr marL="0" indent="0">
              <a:buNone/>
              <a:defRPr sz="1600" b="0" i="0" baseline="0">
                <a:solidFill>
                  <a:srgbClr val="812C7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Tijdelijke aanduiding voor tekst 2">
            <a:extLst>
              <a:ext uri="{FF2B5EF4-FFF2-40B4-BE49-F238E27FC236}">
                <a16:creationId xmlns:a16="http://schemas.microsoft.com/office/drawing/2014/main" id="{9DE9705E-424A-ED4D-A734-B2C909979197}"/>
              </a:ext>
            </a:extLst>
          </p:cNvPr>
          <p:cNvSpPr>
            <a:spLocks noGrp="1"/>
          </p:cNvSpPr>
          <p:nvPr>
            <p:ph type="body" idx="10" hasCustomPrompt="1"/>
          </p:nvPr>
        </p:nvSpPr>
        <p:spPr>
          <a:xfrm>
            <a:off x="460513" y="1096775"/>
            <a:ext cx="5870713" cy="448346"/>
          </a:xfrm>
        </p:spPr>
        <p:txBody>
          <a:bodyPr anchor="b">
            <a:noAutofit/>
          </a:bodyPr>
          <a:lstStyle>
            <a:lvl1pPr marL="0" indent="0">
              <a:buNone/>
              <a:defRPr sz="2000" b="0" i="0">
                <a:solidFill>
                  <a:srgbClr val="812C7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Subtitel</a:t>
            </a:r>
          </a:p>
        </p:txBody>
      </p:sp>
    </p:spTree>
    <p:extLst>
      <p:ext uri="{BB962C8B-B14F-4D97-AF65-F5344CB8AC3E}">
        <p14:creationId xmlns:p14="http://schemas.microsoft.com/office/powerpoint/2010/main" val="13772363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320075" y="391291"/>
            <a:ext cx="5596800" cy="511000"/>
          </a:xfrm>
        </p:spPr>
        <p:txBody>
          <a:bodyPr anchor="b"/>
          <a:lstStyle>
            <a:lvl1pPr algn="l">
              <a:defRPr sz="2667" b="1"/>
            </a:lvl1pPr>
          </a:lstStyle>
          <a:p>
            <a:r>
              <a:rPr lang="nl-NL"/>
              <a:t>Klik om stijl te bewerken</a:t>
            </a:r>
            <a:endParaRPr lang="en-AU" dirty="0"/>
          </a:p>
        </p:txBody>
      </p:sp>
      <p:sp>
        <p:nvSpPr>
          <p:cNvPr id="3" name="Tijdelijke aanduiding voor afbeelding 2"/>
          <p:cNvSpPr>
            <a:spLocks noGrp="1"/>
          </p:cNvSpPr>
          <p:nvPr>
            <p:ph type="pic" idx="1"/>
          </p:nvPr>
        </p:nvSpPr>
        <p:spPr>
          <a:xfrm>
            <a:off x="6096000" y="0"/>
            <a:ext cx="6096000" cy="68580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nl-NL"/>
              <a:t>Klik op het pictogram als u een afbeelding wilt toevoegen</a:t>
            </a:r>
            <a:endParaRPr lang="en-AU" dirty="0"/>
          </a:p>
        </p:txBody>
      </p:sp>
      <p:sp>
        <p:nvSpPr>
          <p:cNvPr id="4" name="Tijdelijke aanduiding voor tekst 3"/>
          <p:cNvSpPr>
            <a:spLocks noGrp="1"/>
          </p:cNvSpPr>
          <p:nvPr>
            <p:ph type="body" sz="half" idx="2"/>
          </p:nvPr>
        </p:nvSpPr>
        <p:spPr>
          <a:xfrm>
            <a:off x="320075" y="981448"/>
            <a:ext cx="5596800" cy="725704"/>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Klikken om de tekststijl van het model te bewerken</a:t>
            </a:r>
          </a:p>
        </p:txBody>
      </p:sp>
    </p:spTree>
    <p:extLst>
      <p:ext uri="{BB962C8B-B14F-4D97-AF65-F5344CB8AC3E}">
        <p14:creationId xmlns:p14="http://schemas.microsoft.com/office/powerpoint/2010/main" val="2063940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Alleen titel">
    <p:bg>
      <p:bgPr>
        <a:solidFill>
          <a:srgbClr val="26427F"/>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0" y="3490657"/>
            <a:ext cx="10972800" cy="981952"/>
          </a:xfrm>
        </p:spPr>
        <p:txBody>
          <a:bodyPr>
            <a:normAutofit/>
          </a:bodyPr>
          <a:lstStyle>
            <a:lvl1pPr algn="ctr">
              <a:defRPr sz="4267">
                <a:solidFill>
                  <a:schemeClr val="bg1"/>
                </a:solidFill>
                <a:latin typeface="Georgia" panose="02040502050405020303" pitchFamily="18" charset="0"/>
                <a:cs typeface="Georgia" panose="02040502050405020303" pitchFamily="18" charset="0"/>
              </a:defRPr>
            </a:lvl1pPr>
          </a:lstStyle>
          <a:p>
            <a:r>
              <a:rPr lang="nl-NL" dirty="0"/>
              <a:t>Bedankt voor uw aandacht</a:t>
            </a:r>
            <a:endParaRPr lang="en-AU" dirty="0"/>
          </a:p>
        </p:txBody>
      </p:sp>
      <p:pic>
        <p:nvPicPr>
          <p:cNvPr id="6" name="Afbeelding 5"/>
          <p:cNvPicPr>
            <a:picLocks noChangeAspect="1"/>
          </p:cNvPicPr>
          <p:nvPr userDrawn="1"/>
        </p:nvPicPr>
        <p:blipFill>
          <a:blip r:embed="rId2"/>
          <a:stretch>
            <a:fillRect/>
          </a:stretch>
        </p:blipFill>
        <p:spPr>
          <a:xfrm>
            <a:off x="4419600" y="1752837"/>
            <a:ext cx="3352800" cy="1371600"/>
          </a:xfrm>
          <a:prstGeom prst="rect">
            <a:avLst/>
          </a:prstGeom>
        </p:spPr>
      </p:pic>
      <p:sp>
        <p:nvSpPr>
          <p:cNvPr id="8" name="Titel 1"/>
          <p:cNvSpPr txBox="1">
            <a:spLocks/>
          </p:cNvSpPr>
          <p:nvPr userDrawn="1"/>
        </p:nvSpPr>
        <p:spPr>
          <a:xfrm>
            <a:off x="609601" y="4472610"/>
            <a:ext cx="2243447" cy="1955333"/>
          </a:xfrm>
          <a:prstGeom prst="rect">
            <a:avLst/>
          </a:prstGeom>
        </p:spPr>
        <p:txBody>
          <a:bodyPr vert="horz" lIns="121920" tIns="60960" rIns="121920" bIns="60960" rtlCol="0" anchor="ctr">
            <a:normAutofit fontScale="47500" lnSpcReduction="20000"/>
          </a:bodyPr>
          <a:lstStyle>
            <a:lvl1pPr algn="ctr" defTabSz="457200" rtl="0" eaLnBrk="1" latinLnBrk="0" hangingPunct="1">
              <a:spcBef>
                <a:spcPct val="0"/>
              </a:spcBef>
              <a:buNone/>
              <a:defRPr sz="4400" kern="1200">
                <a:solidFill>
                  <a:schemeClr val="bg1"/>
                </a:solidFill>
                <a:latin typeface="Neuton Regular"/>
                <a:ea typeface="+mj-ea"/>
                <a:cs typeface="Neuton Regular"/>
              </a:defRPr>
            </a:lvl1pPr>
          </a:lstStyle>
          <a:p>
            <a:pPr algn="l"/>
            <a:r>
              <a:rPr lang="nl-NL" sz="3200" dirty="0"/>
              <a:t>Bezoekadres:</a:t>
            </a:r>
          </a:p>
          <a:p>
            <a:pPr algn="l"/>
            <a:r>
              <a:rPr lang="nl-NL" sz="3200" dirty="0" err="1"/>
              <a:t>Wundershift</a:t>
            </a:r>
            <a:r>
              <a:rPr lang="nl-NL" sz="3200" dirty="0"/>
              <a:t> BV</a:t>
            </a:r>
          </a:p>
          <a:p>
            <a:pPr algn="l"/>
            <a:r>
              <a:rPr lang="nl-NL" sz="3200" dirty="0"/>
              <a:t>Amersfoortseweg 98</a:t>
            </a:r>
          </a:p>
          <a:p>
            <a:pPr algn="l"/>
            <a:r>
              <a:rPr lang="nl-NL" sz="3200" dirty="0"/>
              <a:t>3941 EP Doorn</a:t>
            </a:r>
          </a:p>
          <a:p>
            <a:pPr algn="l"/>
            <a:r>
              <a:rPr lang="nl-NL" sz="3200" dirty="0"/>
              <a:t>Tel: 0343-749000</a:t>
            </a:r>
          </a:p>
          <a:p>
            <a:pPr algn="l"/>
            <a:endParaRPr lang="nl-NL" sz="3200" dirty="0"/>
          </a:p>
          <a:p>
            <a:pPr algn="l"/>
            <a:r>
              <a:rPr lang="nl-NL" sz="3200" dirty="0"/>
              <a:t>Postadres:</a:t>
            </a:r>
          </a:p>
          <a:p>
            <a:pPr algn="l"/>
            <a:r>
              <a:rPr lang="nl-NL" sz="3200" dirty="0" err="1"/>
              <a:t>Wundershift</a:t>
            </a:r>
            <a:r>
              <a:rPr lang="nl-NL" sz="3200" dirty="0"/>
              <a:t> BV</a:t>
            </a:r>
          </a:p>
          <a:p>
            <a:pPr algn="l"/>
            <a:r>
              <a:rPr lang="nl-NL" sz="3200" dirty="0"/>
              <a:t>Postbus 430</a:t>
            </a:r>
          </a:p>
          <a:p>
            <a:pPr algn="l"/>
            <a:r>
              <a:rPr lang="nl-NL" sz="3200" dirty="0"/>
              <a:t>1200 AK Hilversum</a:t>
            </a:r>
            <a:endParaRPr lang="en-AU" sz="3200" dirty="0"/>
          </a:p>
        </p:txBody>
      </p:sp>
    </p:spTree>
    <p:extLst>
      <p:ext uri="{BB962C8B-B14F-4D97-AF65-F5344CB8AC3E}">
        <p14:creationId xmlns:p14="http://schemas.microsoft.com/office/powerpoint/2010/main" val="2001339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pagina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jdelijke aanduiding voor tekst 3">
            <a:extLst>
              <a:ext uri="{FF2B5EF4-FFF2-40B4-BE49-F238E27FC236}">
                <a16:creationId xmlns:a16="http://schemas.microsoft.com/office/drawing/2014/main" id="{17601328-9381-8A47-A34E-594BAF698D9C}"/>
              </a:ext>
            </a:extLst>
          </p:cNvPr>
          <p:cNvSpPr>
            <a:spLocks noGrp="1"/>
          </p:cNvSpPr>
          <p:nvPr>
            <p:ph type="body" sz="half" idx="2"/>
          </p:nvPr>
        </p:nvSpPr>
        <p:spPr>
          <a:xfrm>
            <a:off x="460513" y="3715852"/>
            <a:ext cx="8156713" cy="2724705"/>
          </a:xfrm>
        </p:spPr>
        <p:txBody>
          <a:bodyPr/>
          <a:lstStyle>
            <a:lvl1pPr marL="0" indent="0">
              <a:buNone/>
              <a:defRPr sz="1600" b="0"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Tijdelijke aanduiding voor tekst 2">
            <a:extLst>
              <a:ext uri="{FF2B5EF4-FFF2-40B4-BE49-F238E27FC236}">
                <a16:creationId xmlns:a16="http://schemas.microsoft.com/office/drawing/2014/main" id="{5BC13F34-9088-CF4D-A45E-A502673E16EE}"/>
              </a:ext>
            </a:extLst>
          </p:cNvPr>
          <p:cNvSpPr>
            <a:spLocks noGrp="1"/>
          </p:cNvSpPr>
          <p:nvPr>
            <p:ph type="body" idx="1" hasCustomPrompt="1"/>
          </p:nvPr>
        </p:nvSpPr>
        <p:spPr>
          <a:xfrm>
            <a:off x="460513" y="2787116"/>
            <a:ext cx="5157787" cy="544489"/>
          </a:xfrm>
        </p:spPr>
        <p:txBody>
          <a:bodyPr anchor="b">
            <a:normAutofit/>
          </a:bodyPr>
          <a:lstStyle>
            <a:lvl1pPr marL="0" indent="0">
              <a:buNone/>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Subtitel</a:t>
            </a:r>
          </a:p>
        </p:txBody>
      </p:sp>
      <p:sp>
        <p:nvSpPr>
          <p:cNvPr id="9" name="Tijdelijke aanduiding voor tekst 2">
            <a:extLst>
              <a:ext uri="{FF2B5EF4-FFF2-40B4-BE49-F238E27FC236}">
                <a16:creationId xmlns:a16="http://schemas.microsoft.com/office/drawing/2014/main" id="{A2191960-8268-DD4C-812F-5AD2412CAA12}"/>
              </a:ext>
            </a:extLst>
          </p:cNvPr>
          <p:cNvSpPr>
            <a:spLocks noGrp="1"/>
          </p:cNvSpPr>
          <p:nvPr>
            <p:ph type="body" idx="10" hasCustomPrompt="1"/>
          </p:nvPr>
        </p:nvSpPr>
        <p:spPr>
          <a:xfrm>
            <a:off x="460512" y="2353218"/>
            <a:ext cx="5157787" cy="544489"/>
          </a:xfrm>
        </p:spPr>
        <p:txBody>
          <a:bodyPr anchor="b">
            <a:noAutofit/>
          </a:bodyPr>
          <a:lstStyle>
            <a:lvl1pPr marL="0" indent="0">
              <a:buNone/>
              <a:defRPr sz="4000" b="1" i="0">
                <a:solidFill>
                  <a:srgbClr val="ED9F2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Titel</a:t>
            </a:r>
          </a:p>
        </p:txBody>
      </p:sp>
      <p:pic>
        <p:nvPicPr>
          <p:cNvPr id="2" name="Afbeelding 1">
            <a:extLst>
              <a:ext uri="{FF2B5EF4-FFF2-40B4-BE49-F238E27FC236}">
                <a16:creationId xmlns:a16="http://schemas.microsoft.com/office/drawing/2014/main" id="{10284853-0417-4742-8592-44E247E8F0EB}"/>
              </a:ext>
            </a:extLst>
          </p:cNvPr>
          <p:cNvPicPr>
            <a:picLocks noChangeAspect="1"/>
          </p:cNvPicPr>
          <p:nvPr userDrawn="1"/>
        </p:nvPicPr>
        <p:blipFill rotWithShape="1">
          <a:blip r:embed="rId3"/>
          <a:srcRect t="16335"/>
          <a:stretch/>
        </p:blipFill>
        <p:spPr>
          <a:xfrm>
            <a:off x="5837291" y="0"/>
            <a:ext cx="4224894" cy="3483754"/>
          </a:xfrm>
          <a:prstGeom prst="rect">
            <a:avLst/>
          </a:prstGeom>
        </p:spPr>
      </p:pic>
      <p:sp>
        <p:nvSpPr>
          <p:cNvPr id="3" name="Ovaal 2">
            <a:extLst>
              <a:ext uri="{FF2B5EF4-FFF2-40B4-BE49-F238E27FC236}">
                <a16:creationId xmlns:a16="http://schemas.microsoft.com/office/drawing/2014/main" id="{DDE9C46C-7A63-4DD6-AC2A-D821F8B1C6B8}"/>
              </a:ext>
            </a:extLst>
          </p:cNvPr>
          <p:cNvSpPr/>
          <p:nvPr userDrawn="1"/>
        </p:nvSpPr>
        <p:spPr>
          <a:xfrm>
            <a:off x="5576734" y="1441108"/>
            <a:ext cx="544489" cy="544489"/>
          </a:xfrm>
          <a:prstGeom prst="ellipse">
            <a:avLst/>
          </a:prstGeom>
          <a:solidFill>
            <a:srgbClr val="33B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7140276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pagina 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jdelijke aanduiding voor tekst 3">
            <a:extLst>
              <a:ext uri="{FF2B5EF4-FFF2-40B4-BE49-F238E27FC236}">
                <a16:creationId xmlns:a16="http://schemas.microsoft.com/office/drawing/2014/main" id="{17601328-9381-8A47-A34E-594BAF698D9C}"/>
              </a:ext>
            </a:extLst>
          </p:cNvPr>
          <p:cNvSpPr>
            <a:spLocks noGrp="1"/>
          </p:cNvSpPr>
          <p:nvPr>
            <p:ph type="body" sz="half" idx="2"/>
          </p:nvPr>
        </p:nvSpPr>
        <p:spPr>
          <a:xfrm>
            <a:off x="460513" y="3715852"/>
            <a:ext cx="8156713" cy="2724705"/>
          </a:xfrm>
        </p:spPr>
        <p:txBody>
          <a:bodyPr/>
          <a:lstStyle>
            <a:lvl1pPr marL="0" indent="0">
              <a:buNone/>
              <a:defRPr sz="1600" b="0"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Tijdelijke aanduiding voor tekst 2">
            <a:extLst>
              <a:ext uri="{FF2B5EF4-FFF2-40B4-BE49-F238E27FC236}">
                <a16:creationId xmlns:a16="http://schemas.microsoft.com/office/drawing/2014/main" id="{5BC13F34-9088-CF4D-A45E-A502673E16EE}"/>
              </a:ext>
            </a:extLst>
          </p:cNvPr>
          <p:cNvSpPr>
            <a:spLocks noGrp="1"/>
          </p:cNvSpPr>
          <p:nvPr>
            <p:ph type="body" idx="1" hasCustomPrompt="1"/>
          </p:nvPr>
        </p:nvSpPr>
        <p:spPr>
          <a:xfrm>
            <a:off x="460513" y="2787116"/>
            <a:ext cx="5157787" cy="544489"/>
          </a:xfrm>
        </p:spPr>
        <p:txBody>
          <a:bodyPr anchor="b">
            <a:normAutofit/>
          </a:bodyPr>
          <a:lstStyle>
            <a:lvl1pPr marL="0" indent="0">
              <a:buNone/>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Subtitel</a:t>
            </a:r>
          </a:p>
        </p:txBody>
      </p:sp>
      <p:sp>
        <p:nvSpPr>
          <p:cNvPr id="9" name="Tijdelijke aanduiding voor tekst 2">
            <a:extLst>
              <a:ext uri="{FF2B5EF4-FFF2-40B4-BE49-F238E27FC236}">
                <a16:creationId xmlns:a16="http://schemas.microsoft.com/office/drawing/2014/main" id="{A2191960-8268-DD4C-812F-5AD2412CAA12}"/>
              </a:ext>
            </a:extLst>
          </p:cNvPr>
          <p:cNvSpPr>
            <a:spLocks noGrp="1"/>
          </p:cNvSpPr>
          <p:nvPr>
            <p:ph type="body" idx="10" hasCustomPrompt="1"/>
          </p:nvPr>
        </p:nvSpPr>
        <p:spPr>
          <a:xfrm>
            <a:off x="460512" y="2353218"/>
            <a:ext cx="5157787" cy="544489"/>
          </a:xfrm>
        </p:spPr>
        <p:txBody>
          <a:bodyPr anchor="b">
            <a:noAutofit/>
          </a:bodyPr>
          <a:lstStyle>
            <a:lvl1pPr marL="0" indent="0">
              <a:buNone/>
              <a:defRPr sz="4000" b="1" i="0">
                <a:solidFill>
                  <a:srgbClr val="ED9F2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Titel</a:t>
            </a:r>
          </a:p>
        </p:txBody>
      </p:sp>
      <p:pic>
        <p:nvPicPr>
          <p:cNvPr id="2" name="Afbeelding 1">
            <a:extLst>
              <a:ext uri="{FF2B5EF4-FFF2-40B4-BE49-F238E27FC236}">
                <a16:creationId xmlns:a16="http://schemas.microsoft.com/office/drawing/2014/main" id="{EC60EDD4-39AF-4D63-BA9E-1A75E4478D5A}"/>
              </a:ext>
            </a:extLst>
          </p:cNvPr>
          <p:cNvPicPr>
            <a:picLocks noChangeAspect="1"/>
          </p:cNvPicPr>
          <p:nvPr userDrawn="1"/>
        </p:nvPicPr>
        <p:blipFill rotWithShape="1">
          <a:blip r:embed="rId3"/>
          <a:srcRect r="2786"/>
          <a:stretch/>
        </p:blipFill>
        <p:spPr>
          <a:xfrm>
            <a:off x="8149977" y="2251689"/>
            <a:ext cx="4042023" cy="4163929"/>
          </a:xfrm>
          <a:prstGeom prst="rect">
            <a:avLst/>
          </a:prstGeom>
        </p:spPr>
      </p:pic>
      <p:sp>
        <p:nvSpPr>
          <p:cNvPr id="10" name="Ovaal 9">
            <a:extLst>
              <a:ext uri="{FF2B5EF4-FFF2-40B4-BE49-F238E27FC236}">
                <a16:creationId xmlns:a16="http://schemas.microsoft.com/office/drawing/2014/main" id="{BC7FBA62-0238-488F-B7C0-7D978383FE84}"/>
              </a:ext>
            </a:extLst>
          </p:cNvPr>
          <p:cNvSpPr/>
          <p:nvPr userDrawn="1"/>
        </p:nvSpPr>
        <p:spPr>
          <a:xfrm>
            <a:off x="7869419" y="4375500"/>
            <a:ext cx="544489" cy="544489"/>
          </a:xfrm>
          <a:prstGeom prst="ellipse">
            <a:avLst/>
          </a:prstGeom>
          <a:solidFill>
            <a:srgbClr val="33B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6717166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kst pagina 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jdelijke aanduiding voor tekst 3">
            <a:extLst>
              <a:ext uri="{FF2B5EF4-FFF2-40B4-BE49-F238E27FC236}">
                <a16:creationId xmlns:a16="http://schemas.microsoft.com/office/drawing/2014/main" id="{17601328-9381-8A47-A34E-594BAF698D9C}"/>
              </a:ext>
            </a:extLst>
          </p:cNvPr>
          <p:cNvSpPr>
            <a:spLocks noGrp="1"/>
          </p:cNvSpPr>
          <p:nvPr>
            <p:ph type="body" sz="half" idx="2"/>
          </p:nvPr>
        </p:nvSpPr>
        <p:spPr>
          <a:xfrm>
            <a:off x="460513" y="3715852"/>
            <a:ext cx="8156713" cy="2724705"/>
          </a:xfrm>
        </p:spPr>
        <p:txBody>
          <a:bodyPr/>
          <a:lstStyle>
            <a:lvl1pPr marL="0" indent="0">
              <a:buNone/>
              <a:defRPr sz="1600" b="0"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Tijdelijke aanduiding voor tekst 2">
            <a:extLst>
              <a:ext uri="{FF2B5EF4-FFF2-40B4-BE49-F238E27FC236}">
                <a16:creationId xmlns:a16="http://schemas.microsoft.com/office/drawing/2014/main" id="{5BC13F34-9088-CF4D-A45E-A502673E16EE}"/>
              </a:ext>
            </a:extLst>
          </p:cNvPr>
          <p:cNvSpPr>
            <a:spLocks noGrp="1"/>
          </p:cNvSpPr>
          <p:nvPr>
            <p:ph type="body" idx="1" hasCustomPrompt="1"/>
          </p:nvPr>
        </p:nvSpPr>
        <p:spPr>
          <a:xfrm>
            <a:off x="460513" y="2787116"/>
            <a:ext cx="5157787" cy="544489"/>
          </a:xfrm>
        </p:spPr>
        <p:txBody>
          <a:bodyPr anchor="b">
            <a:normAutofit/>
          </a:bodyPr>
          <a:lstStyle>
            <a:lvl1pPr marL="0" indent="0">
              <a:buNone/>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Subtitel</a:t>
            </a:r>
          </a:p>
        </p:txBody>
      </p:sp>
      <p:sp>
        <p:nvSpPr>
          <p:cNvPr id="9" name="Tijdelijke aanduiding voor tekst 2">
            <a:extLst>
              <a:ext uri="{FF2B5EF4-FFF2-40B4-BE49-F238E27FC236}">
                <a16:creationId xmlns:a16="http://schemas.microsoft.com/office/drawing/2014/main" id="{A2191960-8268-DD4C-812F-5AD2412CAA12}"/>
              </a:ext>
            </a:extLst>
          </p:cNvPr>
          <p:cNvSpPr>
            <a:spLocks noGrp="1"/>
          </p:cNvSpPr>
          <p:nvPr>
            <p:ph type="body" idx="10" hasCustomPrompt="1"/>
          </p:nvPr>
        </p:nvSpPr>
        <p:spPr>
          <a:xfrm>
            <a:off x="460512" y="2353218"/>
            <a:ext cx="5157787" cy="544489"/>
          </a:xfrm>
        </p:spPr>
        <p:txBody>
          <a:bodyPr anchor="b">
            <a:noAutofit/>
          </a:bodyPr>
          <a:lstStyle>
            <a:lvl1pPr marL="0" indent="0">
              <a:buNone/>
              <a:defRPr sz="4000" b="1" i="0">
                <a:solidFill>
                  <a:srgbClr val="ED9F2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Titel</a:t>
            </a:r>
          </a:p>
        </p:txBody>
      </p:sp>
    </p:spTree>
    <p:extLst>
      <p:ext uri="{BB962C8B-B14F-4D97-AF65-F5344CB8AC3E}">
        <p14:creationId xmlns:p14="http://schemas.microsoft.com/office/powerpoint/2010/main" val="287318141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ind pagin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4756F92-AB52-F046-B7C8-5BD1871BA37A}"/>
              </a:ext>
            </a:extLst>
          </p:cNvPr>
          <p:cNvSpPr txBox="1">
            <a:spLocks/>
          </p:cNvSpPr>
          <p:nvPr userDrawn="1"/>
        </p:nvSpPr>
        <p:spPr>
          <a:xfrm>
            <a:off x="609600" y="2736417"/>
            <a:ext cx="9144000" cy="1026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latin typeface="Open Sans" panose="020B0606030504020204" pitchFamily="34" charset="0"/>
                <a:ea typeface="Open Sans" panose="020B0606030504020204" pitchFamily="34" charset="0"/>
                <a:cs typeface="Open Sans" panose="020B0606030504020204" pitchFamily="34" charset="0"/>
              </a:rPr>
              <a:t>Dank u wel</a:t>
            </a:r>
          </a:p>
        </p:txBody>
      </p:sp>
      <p:sp>
        <p:nvSpPr>
          <p:cNvPr id="9" name="Ondertitel 2">
            <a:extLst>
              <a:ext uri="{FF2B5EF4-FFF2-40B4-BE49-F238E27FC236}">
                <a16:creationId xmlns:a16="http://schemas.microsoft.com/office/drawing/2014/main" id="{A8CBE24D-5BF4-C94A-9F64-80BA2D2C7CF5}"/>
              </a:ext>
            </a:extLst>
          </p:cNvPr>
          <p:cNvSpPr txBox="1">
            <a:spLocks/>
          </p:cNvSpPr>
          <p:nvPr userDrawn="1"/>
        </p:nvSpPr>
        <p:spPr>
          <a:xfrm>
            <a:off x="609600" y="3755935"/>
            <a:ext cx="9144000" cy="3603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Facility Management Nederland</a:t>
            </a:r>
          </a:p>
        </p:txBody>
      </p:sp>
    </p:spTree>
    <p:extLst>
      <p:ext uri="{BB962C8B-B14F-4D97-AF65-F5344CB8AC3E}">
        <p14:creationId xmlns:p14="http://schemas.microsoft.com/office/powerpoint/2010/main" val="222771332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64205" y="232220"/>
            <a:ext cx="10463590" cy="776665"/>
          </a:xfrm>
        </p:spPr>
        <p:txBody>
          <a:bodyPr>
            <a:normAutofit/>
          </a:bodyPr>
          <a:lstStyle>
            <a:lvl1pPr>
              <a:defRPr sz="3600"/>
            </a:lvl1pPr>
          </a:lstStyle>
          <a:p>
            <a:r>
              <a:rPr lang="nl-NL"/>
              <a:t>KLIK OM DE STIJL TE BEWERKEN</a:t>
            </a:r>
          </a:p>
        </p:txBody>
      </p:sp>
      <p:sp>
        <p:nvSpPr>
          <p:cNvPr id="3" name="Tijdelijke aanduiding voor inhoud 2"/>
          <p:cNvSpPr>
            <a:spLocks noGrp="1"/>
          </p:cNvSpPr>
          <p:nvPr>
            <p:ph idx="1"/>
          </p:nvPr>
        </p:nvSpPr>
        <p:spPr>
          <a:xfrm>
            <a:off x="864203" y="1367084"/>
            <a:ext cx="10463591" cy="448517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grpSp>
        <p:nvGrpSpPr>
          <p:cNvPr id="4" name="Groep 3">
            <a:extLst>
              <a:ext uri="{FF2B5EF4-FFF2-40B4-BE49-F238E27FC236}">
                <a16:creationId xmlns:a16="http://schemas.microsoft.com/office/drawing/2014/main" id="{92CE0164-38F4-4673-B121-DAE6FB118956}"/>
              </a:ext>
            </a:extLst>
          </p:cNvPr>
          <p:cNvGrpSpPr/>
          <p:nvPr userDrawn="1"/>
        </p:nvGrpSpPr>
        <p:grpSpPr>
          <a:xfrm>
            <a:off x="0" y="5987102"/>
            <a:ext cx="12192000" cy="861876"/>
            <a:chOff x="0" y="5987102"/>
            <a:chExt cx="12192000" cy="861876"/>
          </a:xfrm>
        </p:grpSpPr>
        <p:pic>
          <p:nvPicPr>
            <p:cNvPr id="12" name="Afbeelding 11">
              <a:extLst>
                <a:ext uri="{FF2B5EF4-FFF2-40B4-BE49-F238E27FC236}">
                  <a16:creationId xmlns:a16="http://schemas.microsoft.com/office/drawing/2014/main" id="{E2AE0636-C5E2-471B-8949-13746F69343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9" t="39639" r="1746" b="-1"/>
            <a:stretch/>
          </p:blipFill>
          <p:spPr>
            <a:xfrm rot="10800000">
              <a:off x="0" y="5987102"/>
              <a:ext cx="12192000" cy="861876"/>
            </a:xfrm>
            <a:prstGeom prst="rect">
              <a:avLst/>
            </a:prstGeom>
          </p:spPr>
        </p:pic>
        <p:pic>
          <p:nvPicPr>
            <p:cNvPr id="14" name="Afbeelding 13" descr="Afbeelding met tekening, voedsel&#10;&#10;Automatisch gegenereerde beschrijving">
              <a:extLst>
                <a:ext uri="{FF2B5EF4-FFF2-40B4-BE49-F238E27FC236}">
                  <a16:creationId xmlns:a16="http://schemas.microsoft.com/office/drawing/2014/main" id="{8EF06FB9-DA37-49CF-A609-9DDF935691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3054" y="6262782"/>
              <a:ext cx="564740" cy="417195"/>
            </a:xfrm>
            <a:prstGeom prst="rect">
              <a:avLst/>
            </a:prstGeom>
          </p:spPr>
        </p:pic>
      </p:grpSp>
      <p:cxnSp>
        <p:nvCxnSpPr>
          <p:cNvPr id="5" name="Rechte verbindingslijn 4">
            <a:extLst>
              <a:ext uri="{FF2B5EF4-FFF2-40B4-BE49-F238E27FC236}">
                <a16:creationId xmlns:a16="http://schemas.microsoft.com/office/drawing/2014/main" id="{482E0806-F395-4B88-88E9-515E4679FC1A}"/>
              </a:ext>
            </a:extLst>
          </p:cNvPr>
          <p:cNvCxnSpPr>
            <a:cxnSpLocks/>
          </p:cNvCxnSpPr>
          <p:nvPr userDrawn="1"/>
        </p:nvCxnSpPr>
        <p:spPr>
          <a:xfrm>
            <a:off x="0" y="1016284"/>
            <a:ext cx="12192000" cy="0"/>
          </a:xfrm>
          <a:prstGeom prst="line">
            <a:avLst/>
          </a:prstGeom>
          <a:ln w="12700">
            <a:solidFill>
              <a:srgbClr val="2895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364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a:xfrm>
            <a:off x="838200" y="6356350"/>
            <a:ext cx="2743200" cy="365125"/>
          </a:xfrm>
          <a:prstGeom prst="rect">
            <a:avLst/>
          </a:prstGeom>
        </p:spPr>
        <p:txBody>
          <a:bodyPr/>
          <a:lstStyle/>
          <a:p>
            <a:fld id="{872A20CB-8B4F-4169-B866-512ABA2571A1}" type="datetimeFigureOut">
              <a:rPr lang="nl-NL" smtClean="0"/>
              <a:t>05-04-2023</a:t>
            </a:fld>
            <a:endParaRPr lang="nl-NL"/>
          </a:p>
        </p:txBody>
      </p:sp>
      <p:sp>
        <p:nvSpPr>
          <p:cNvPr id="5" name="Tijdelijke aanduiding voor voettekst 4"/>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610600" y="6356350"/>
            <a:ext cx="2743200" cy="365125"/>
          </a:xfrm>
          <a:prstGeom prst="rect">
            <a:avLst/>
          </a:prstGeom>
        </p:spPr>
        <p:txBody>
          <a:bodyPr/>
          <a:lstStyle/>
          <a:p>
            <a:fld id="{0ACFF9B8-7912-4D0E-BC3D-0DBEA53018E1}" type="slidenum">
              <a:rPr lang="nl-NL" smtClean="0"/>
              <a:t>‹nr.›</a:t>
            </a:fld>
            <a:endParaRPr lang="nl-NL"/>
          </a:p>
        </p:txBody>
      </p:sp>
    </p:spTree>
    <p:extLst>
      <p:ext uri="{BB962C8B-B14F-4D97-AF65-F5344CB8AC3E}">
        <p14:creationId xmlns:p14="http://schemas.microsoft.com/office/powerpoint/2010/main" val="1415773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38200" y="6356350"/>
            <a:ext cx="2743200" cy="365125"/>
          </a:xfrm>
          <a:prstGeom prst="rect">
            <a:avLst/>
          </a:prstGeom>
        </p:spPr>
        <p:txBody>
          <a:bodyPr/>
          <a:lstStyle/>
          <a:p>
            <a:fld id="{872A20CB-8B4F-4169-B866-512ABA2571A1}" type="datetimeFigureOut">
              <a:rPr lang="nl-NL" smtClean="0"/>
              <a:t>05-04-2023</a:t>
            </a:fld>
            <a:endParaRPr lang="nl-NL"/>
          </a:p>
        </p:txBody>
      </p:sp>
      <p:sp>
        <p:nvSpPr>
          <p:cNvPr id="3" name="Tijdelijke aanduiding voor voettekst 2"/>
          <p:cNvSpPr>
            <a:spLocks noGrp="1"/>
          </p:cNvSpPr>
          <p:nvPr>
            <p:ph type="ftr" sz="quarter" idx="11"/>
          </p:nvPr>
        </p:nvSpPr>
        <p:spPr>
          <a:xfrm>
            <a:off x="4038600" y="6356350"/>
            <a:ext cx="4114800" cy="365125"/>
          </a:xfrm>
          <a:prstGeom prst="rect">
            <a:avLst/>
          </a:prstGeom>
        </p:spPr>
        <p:txBody>
          <a:bodyPr/>
          <a:lstStyle/>
          <a:p>
            <a:endParaRPr lang="nl-NL"/>
          </a:p>
        </p:txBody>
      </p:sp>
      <p:sp>
        <p:nvSpPr>
          <p:cNvPr id="4" name="Tijdelijke aanduiding voor dianummer 3"/>
          <p:cNvSpPr>
            <a:spLocks noGrp="1"/>
          </p:cNvSpPr>
          <p:nvPr>
            <p:ph type="sldNum" sz="quarter" idx="12"/>
          </p:nvPr>
        </p:nvSpPr>
        <p:spPr>
          <a:xfrm>
            <a:off x="8610600" y="6356350"/>
            <a:ext cx="2743200" cy="365125"/>
          </a:xfrm>
          <a:prstGeom prst="rect">
            <a:avLst/>
          </a:prstGeom>
        </p:spPr>
        <p:txBody>
          <a:bodyPr/>
          <a:lstStyle/>
          <a:p>
            <a:fld id="{0ACFF9B8-7912-4D0E-BC3D-0DBEA53018E1}" type="slidenum">
              <a:rPr lang="nl-NL" smtClean="0"/>
              <a:t>‹nr.›</a:t>
            </a:fld>
            <a:endParaRPr lang="nl-NL"/>
          </a:p>
        </p:txBody>
      </p:sp>
    </p:spTree>
    <p:extLst>
      <p:ext uri="{BB962C8B-B14F-4D97-AF65-F5344CB8AC3E}">
        <p14:creationId xmlns:p14="http://schemas.microsoft.com/office/powerpoint/2010/main" val="921475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EAEA7E9-35D6-FF4E-BAA3-254625DA5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F4DA14F-C957-EE46-94E7-4A3FEE95BA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D9D8394-EBC0-8C44-A9B6-3E02436610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BAB95-8DA7-460B-B00A-7037C8394FB0}" type="datetime1">
              <a:rPr lang="en-US" smtClean="0"/>
              <a:pPr/>
              <a:t>4/5/23</a:t>
            </a:fld>
            <a:endParaRPr lang="en-US" dirty="0"/>
          </a:p>
        </p:txBody>
      </p:sp>
      <p:sp>
        <p:nvSpPr>
          <p:cNvPr id="5" name="Tijdelijke aanduiding voor voettekst 4">
            <a:extLst>
              <a:ext uri="{FF2B5EF4-FFF2-40B4-BE49-F238E27FC236}">
                <a16:creationId xmlns:a16="http://schemas.microsoft.com/office/drawing/2014/main" id="{F33F8C6F-EDCB-C44D-B971-84F8637260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solidFill>
                <a:srgbClr val="FFFFFF"/>
              </a:solidFill>
            </a:endParaRPr>
          </a:p>
        </p:txBody>
      </p:sp>
      <p:sp>
        <p:nvSpPr>
          <p:cNvPr id="6" name="Tijdelijke aanduiding voor dianummer 5">
            <a:extLst>
              <a:ext uri="{FF2B5EF4-FFF2-40B4-BE49-F238E27FC236}">
                <a16:creationId xmlns:a16="http://schemas.microsoft.com/office/drawing/2014/main" id="{3C013068-53B4-3740-BD06-56163E5734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71338-8BA2-4C79-A6C5-5A8E30081D0C}" type="slidenum">
              <a:rPr lang="en-US" smtClean="0"/>
              <a:pPr/>
              <a:t>‹nr.›</a:t>
            </a:fld>
            <a:endParaRPr lang="en-US" dirty="0"/>
          </a:p>
        </p:txBody>
      </p:sp>
    </p:spTree>
    <p:extLst>
      <p:ext uri="{BB962C8B-B14F-4D97-AF65-F5344CB8AC3E}">
        <p14:creationId xmlns:p14="http://schemas.microsoft.com/office/powerpoint/2010/main" val="415035000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711" r:id="rId4"/>
    <p:sldLayoutId id="2147483712" r:id="rId5"/>
    <p:sldLayoutId id="2147483691" r:id="rId6"/>
    <p:sldLayoutId id="2147483713" r:id="rId7"/>
    <p:sldLayoutId id="2147483714" r:id="rId8"/>
    <p:sldLayoutId id="2147483715" r:id="rId9"/>
    <p:sldLayoutId id="2147483717"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l-NL" dirty="0"/>
              <a:t>Titelstijl van model bewerken</a:t>
            </a:r>
            <a:endParaRPr lang="en-AU" dirty="0"/>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AU" dirty="0"/>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333">
                <a:solidFill>
                  <a:srgbClr val="26427F"/>
                </a:solidFill>
                <a:latin typeface="Neuton Light"/>
                <a:cs typeface="Neuton Light"/>
              </a:defRPr>
            </a:lvl1pPr>
          </a:lstStyle>
          <a:p>
            <a:fld id="{E9CE11DF-CF4E-C849-8242-57BB1BDD45A4}" type="datetimeFigureOut">
              <a:rPr lang="nl-NL" smtClean="0"/>
              <a:pPr/>
              <a:t>05-04-2023</a:t>
            </a:fld>
            <a:endParaRPr lang="en-AU" dirty="0"/>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333">
                <a:solidFill>
                  <a:srgbClr val="26427F"/>
                </a:solidFill>
                <a:latin typeface="Neuton Light"/>
                <a:cs typeface="Neuton Light"/>
              </a:defRPr>
            </a:lvl1pPr>
          </a:lstStyle>
          <a:p>
            <a:fld id="{A72DEBD7-07DF-7244-8582-BC2F4F7C6147}" type="slidenum">
              <a:rPr lang="en-AU" smtClean="0"/>
              <a:pPr/>
              <a:t>‹nr.›</a:t>
            </a:fld>
            <a:endParaRPr lang="en-AU" dirty="0"/>
          </a:p>
        </p:txBody>
      </p:sp>
    </p:spTree>
    <p:extLst>
      <p:ext uri="{BB962C8B-B14F-4D97-AF65-F5344CB8AC3E}">
        <p14:creationId xmlns:p14="http://schemas.microsoft.com/office/powerpoint/2010/main" val="169992377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09585" rtl="0" eaLnBrk="1" latinLnBrk="0" hangingPunct="1">
        <a:spcBef>
          <a:spcPct val="0"/>
        </a:spcBef>
        <a:buNone/>
        <a:defRPr sz="5333" kern="1200">
          <a:solidFill>
            <a:srgbClr val="26427F"/>
          </a:solidFill>
          <a:latin typeface="Georgia" panose="02040502050405020303" pitchFamily="18" charset="0"/>
          <a:ea typeface="+mj-ea"/>
          <a:cs typeface="Georgia" panose="02040502050405020303" pitchFamily="18" charset="0"/>
        </a:defRPr>
      </a:lvl1pPr>
    </p:titleStyle>
    <p:bodyStyle>
      <a:lvl1pPr marL="457189" indent="-457189" algn="l" defTabSz="609585" rtl="0" eaLnBrk="1" latinLnBrk="0" hangingPunct="1">
        <a:spcBef>
          <a:spcPct val="20000"/>
        </a:spcBef>
        <a:buFont typeface="Arial"/>
        <a:buChar char="•"/>
        <a:defRPr sz="3200" kern="1200">
          <a:solidFill>
            <a:srgbClr val="26427F"/>
          </a:solidFill>
          <a:latin typeface="Georgia" panose="02040502050405020303" pitchFamily="18" charset="0"/>
          <a:ea typeface="+mn-ea"/>
          <a:cs typeface="Georgia" panose="02040502050405020303" pitchFamily="18" charset="0"/>
        </a:defRPr>
      </a:lvl1pPr>
      <a:lvl2pPr marL="990575" indent="-380990" algn="l" defTabSz="609585" rtl="0" eaLnBrk="1" latinLnBrk="0" hangingPunct="1">
        <a:spcBef>
          <a:spcPct val="20000"/>
        </a:spcBef>
        <a:buFont typeface="Arial"/>
        <a:buChar char="–"/>
        <a:defRPr sz="2667" kern="1200">
          <a:solidFill>
            <a:srgbClr val="26427F"/>
          </a:solidFill>
          <a:latin typeface="Georgia" panose="02040502050405020303" pitchFamily="18" charset="0"/>
          <a:ea typeface="+mn-ea"/>
          <a:cs typeface="Georgia" panose="02040502050405020303" pitchFamily="18" charset="0"/>
        </a:defRPr>
      </a:lvl2pPr>
      <a:lvl3pPr marL="1523962" indent="-304792" algn="l" defTabSz="609585" rtl="0" eaLnBrk="1" latinLnBrk="0" hangingPunct="1">
        <a:spcBef>
          <a:spcPct val="20000"/>
        </a:spcBef>
        <a:buFont typeface="Arial"/>
        <a:buChar char="•"/>
        <a:defRPr sz="2400" kern="1200">
          <a:solidFill>
            <a:srgbClr val="26427F"/>
          </a:solidFill>
          <a:latin typeface="Georgia" panose="02040502050405020303" pitchFamily="18" charset="0"/>
          <a:ea typeface="+mn-ea"/>
          <a:cs typeface="Georgia" panose="02040502050405020303" pitchFamily="18" charset="0"/>
        </a:defRPr>
      </a:lvl3pPr>
      <a:lvl4pPr marL="2133547" indent="-304792" algn="l" defTabSz="609585" rtl="0" eaLnBrk="1" latinLnBrk="0" hangingPunct="1">
        <a:spcBef>
          <a:spcPct val="20000"/>
        </a:spcBef>
        <a:buFont typeface="Arial"/>
        <a:buChar char="–"/>
        <a:defRPr sz="2133" kern="1200">
          <a:solidFill>
            <a:srgbClr val="26427F"/>
          </a:solidFill>
          <a:latin typeface="Georgia" panose="02040502050405020303" pitchFamily="18" charset="0"/>
          <a:ea typeface="+mn-ea"/>
          <a:cs typeface="Georgia" panose="02040502050405020303" pitchFamily="18" charset="0"/>
        </a:defRPr>
      </a:lvl4pPr>
      <a:lvl5pPr marL="2743131" indent="-304792" algn="l" defTabSz="609585" rtl="0" eaLnBrk="1" latinLnBrk="0" hangingPunct="1">
        <a:spcBef>
          <a:spcPct val="20000"/>
        </a:spcBef>
        <a:buFont typeface="Arial"/>
        <a:buChar char="»"/>
        <a:defRPr sz="2133" kern="1200">
          <a:solidFill>
            <a:srgbClr val="26427F"/>
          </a:solidFill>
          <a:latin typeface="Georgia" panose="02040502050405020303" pitchFamily="18" charset="0"/>
          <a:ea typeface="+mn-ea"/>
          <a:cs typeface="Georgia" panose="02040502050405020303" pitchFamily="18"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mailto:atse@wundershift.com"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hyperlink" Target="https://www.linkedin.com/in/atsekoopman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55DFEE8-1192-45DE-9A3B-777662F11FBB}"/>
              </a:ext>
            </a:extLst>
          </p:cNvPr>
          <p:cNvSpPr>
            <a:spLocks noGrp="1"/>
          </p:cNvSpPr>
          <p:nvPr>
            <p:ph type="body" idx="1"/>
          </p:nvPr>
        </p:nvSpPr>
        <p:spPr>
          <a:xfrm>
            <a:off x="630237" y="4739895"/>
            <a:ext cx="5157787" cy="544489"/>
          </a:xfrm>
        </p:spPr>
        <p:txBody>
          <a:bodyPr>
            <a:normAutofit/>
          </a:bodyPr>
          <a:lstStyle/>
          <a:p>
            <a:r>
              <a:rPr lang="nl-NL" sz="2800" dirty="0">
                <a:solidFill>
                  <a:srgbClr val="ED9F2C"/>
                </a:solidFill>
              </a:rPr>
              <a:t>Relationeel Contracteren (!)</a:t>
            </a:r>
          </a:p>
        </p:txBody>
      </p:sp>
      <p:sp>
        <p:nvSpPr>
          <p:cNvPr id="3" name="Tijdelijke aanduiding voor tekst 2">
            <a:extLst>
              <a:ext uri="{FF2B5EF4-FFF2-40B4-BE49-F238E27FC236}">
                <a16:creationId xmlns:a16="http://schemas.microsoft.com/office/drawing/2014/main" id="{05CD4E7F-A807-4888-8640-50F6D7449FC4}"/>
              </a:ext>
            </a:extLst>
          </p:cNvPr>
          <p:cNvSpPr>
            <a:spLocks noGrp="1"/>
          </p:cNvSpPr>
          <p:nvPr>
            <p:ph type="body" idx="10"/>
          </p:nvPr>
        </p:nvSpPr>
        <p:spPr>
          <a:xfrm>
            <a:off x="630238" y="2057401"/>
            <a:ext cx="5157787" cy="2591066"/>
          </a:xfrm>
        </p:spPr>
        <p:txBody>
          <a:bodyPr/>
          <a:lstStyle/>
          <a:p>
            <a:r>
              <a:rPr lang="nl-NL" dirty="0"/>
              <a:t>Deze tijd vraagt om een nieuwe manier van aanbesteden  en contracteren</a:t>
            </a:r>
          </a:p>
        </p:txBody>
      </p:sp>
      <p:sp>
        <p:nvSpPr>
          <p:cNvPr id="4" name="Tijdelijke aanduiding voor tekst 3">
            <a:extLst>
              <a:ext uri="{FF2B5EF4-FFF2-40B4-BE49-F238E27FC236}">
                <a16:creationId xmlns:a16="http://schemas.microsoft.com/office/drawing/2014/main" id="{BFBA179E-28B2-4002-A761-4F5A3F87F629}"/>
              </a:ext>
            </a:extLst>
          </p:cNvPr>
          <p:cNvSpPr>
            <a:spLocks noGrp="1"/>
          </p:cNvSpPr>
          <p:nvPr>
            <p:ph type="body" idx="11"/>
          </p:nvPr>
        </p:nvSpPr>
        <p:spPr>
          <a:xfrm>
            <a:off x="655637" y="6286541"/>
            <a:ext cx="5157787" cy="272245"/>
          </a:xfrm>
        </p:spPr>
        <p:txBody>
          <a:bodyPr/>
          <a:lstStyle/>
          <a:p>
            <a:r>
              <a:rPr lang="nl-NL" dirty="0"/>
              <a:t>Nieuwegein, 6 april 2023</a:t>
            </a:r>
          </a:p>
        </p:txBody>
      </p:sp>
      <p:pic>
        <p:nvPicPr>
          <p:cNvPr id="7" name="Afbeelding 6">
            <a:extLst>
              <a:ext uri="{FF2B5EF4-FFF2-40B4-BE49-F238E27FC236}">
                <a16:creationId xmlns:a16="http://schemas.microsoft.com/office/drawing/2014/main" id="{3CE1B12C-4144-4339-AFEE-E1A4D032EAAC}"/>
              </a:ext>
            </a:extLst>
          </p:cNvPr>
          <p:cNvPicPr>
            <a:picLocks noChangeAspect="1"/>
          </p:cNvPicPr>
          <p:nvPr/>
        </p:nvPicPr>
        <p:blipFill>
          <a:blip r:embed="rId3" cstate="print">
            <a:extLst>
              <a:ext uri="{28A0092B-C50C-407E-A947-70E740481C1C}">
                <a14:useLocalDpi xmlns:a14="http://schemas.microsoft.com/office/drawing/2010/main"/>
              </a:ext>
            </a:extLst>
          </a:blip>
          <a:srcRect l="17029" r="17029"/>
          <a:stretch/>
        </p:blipFill>
        <p:spPr>
          <a:xfrm>
            <a:off x="5813424" y="-238579"/>
            <a:ext cx="5748338" cy="5799924"/>
          </a:xfrm>
          <a:prstGeom prst="ellipse">
            <a:avLst/>
          </a:prstGeom>
          <a:ln w="63500" cap="rnd">
            <a:noFill/>
          </a:ln>
          <a:effectLst/>
        </p:spPr>
      </p:pic>
    </p:spTree>
    <p:extLst>
      <p:ext uri="{BB962C8B-B14F-4D97-AF65-F5344CB8AC3E}">
        <p14:creationId xmlns:p14="http://schemas.microsoft.com/office/powerpoint/2010/main" val="2220272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olossale Weeffouten en Gigantische Vergissingen - ManagementSite">
            <a:extLst>
              <a:ext uri="{FF2B5EF4-FFF2-40B4-BE49-F238E27FC236}">
                <a16:creationId xmlns:a16="http://schemas.microsoft.com/office/drawing/2014/main" id="{EE436004-C3BD-5542-8065-C14EE8E81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C82F0703-4715-944C-8D7F-7BACBDF31B91}"/>
              </a:ext>
            </a:extLst>
          </p:cNvPr>
          <p:cNvSpPr>
            <a:spLocks noGrp="1"/>
          </p:cNvSpPr>
          <p:nvPr>
            <p:ph type="ctrTitle"/>
          </p:nvPr>
        </p:nvSpPr>
        <p:spPr>
          <a:xfrm>
            <a:off x="745957" y="2343150"/>
            <a:ext cx="10363200" cy="2171700"/>
          </a:xfrm>
        </p:spPr>
        <p:txBody>
          <a:bodyPr>
            <a:noAutofit/>
          </a:bodyPr>
          <a:lstStyle/>
          <a:p>
            <a:pPr>
              <a:spcBef>
                <a:spcPts val="1000"/>
              </a:spcBef>
              <a:buClr>
                <a:srgbClr val="AFCA0A"/>
              </a:buClr>
            </a:pPr>
            <a:r>
              <a:rPr lang="nl-NL" sz="8000" dirty="0">
                <a:solidFill>
                  <a:srgbClr val="FFFFFF"/>
                </a:solidFill>
                <a:latin typeface="Nexa Light" panose="02000000000000000000" pitchFamily="50" charset="0"/>
                <a:ea typeface="+mn-ea"/>
                <a:cs typeface="+mn-cs"/>
              </a:rPr>
              <a:t>Weeffouten traditionele contracten</a:t>
            </a:r>
            <a:endParaRPr lang="en-AU" sz="8000" dirty="0">
              <a:solidFill>
                <a:srgbClr val="FFFFFF"/>
              </a:solidFill>
              <a:latin typeface="Nexa Light" panose="02000000000000000000" pitchFamily="50" charset="0"/>
              <a:ea typeface="+mn-ea"/>
              <a:cs typeface="+mn-cs"/>
            </a:endParaRPr>
          </a:p>
        </p:txBody>
      </p:sp>
      <p:pic>
        <p:nvPicPr>
          <p:cNvPr id="2" name="Afbeelding 8">
            <a:extLst>
              <a:ext uri="{FF2B5EF4-FFF2-40B4-BE49-F238E27FC236}">
                <a16:creationId xmlns:a16="http://schemas.microsoft.com/office/drawing/2014/main" id="{D4F6D4CA-05C0-401F-60DE-35E8E5E8B13D}"/>
              </a:ext>
            </a:extLst>
          </p:cNvPr>
          <p:cNvPicPr>
            <a:picLocks noChangeAspect="1"/>
          </p:cNvPicPr>
          <p:nvPr/>
        </p:nvPicPr>
        <p:blipFill>
          <a:blip r:embed="rId4"/>
          <a:stretch>
            <a:fillRect/>
          </a:stretch>
        </p:blipFill>
        <p:spPr>
          <a:xfrm>
            <a:off x="11421627" y="6106136"/>
            <a:ext cx="540000" cy="636828"/>
          </a:xfrm>
          <a:prstGeom prst="rect">
            <a:avLst/>
          </a:prstGeom>
        </p:spPr>
      </p:pic>
    </p:spTree>
    <p:extLst>
      <p:ext uri="{BB962C8B-B14F-4D97-AF65-F5344CB8AC3E}">
        <p14:creationId xmlns:p14="http://schemas.microsoft.com/office/powerpoint/2010/main" val="1641119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8">
            <a:extLst>
              <a:ext uri="{FF2B5EF4-FFF2-40B4-BE49-F238E27FC236}">
                <a16:creationId xmlns:a16="http://schemas.microsoft.com/office/drawing/2014/main" id="{C74F9A9E-9313-7244-99B3-2AF502939790}"/>
              </a:ext>
            </a:extLst>
          </p:cNvPr>
          <p:cNvPicPr>
            <a:picLocks noChangeAspect="1"/>
          </p:cNvPicPr>
          <p:nvPr/>
        </p:nvPicPr>
        <p:blipFill>
          <a:blip r:embed="rId3"/>
          <a:stretch>
            <a:fillRect/>
          </a:stretch>
        </p:blipFill>
        <p:spPr>
          <a:xfrm>
            <a:off x="11140000" y="5703115"/>
            <a:ext cx="720000" cy="849104"/>
          </a:xfrm>
          <a:prstGeom prst="rect">
            <a:avLst/>
          </a:prstGeom>
        </p:spPr>
      </p:pic>
      <p:pic>
        <p:nvPicPr>
          <p:cNvPr id="4" name="Afbeelding 3" descr="Afbeelding met buiten, geleedpotige, persoon, krab&#10;&#10;Automatisch gegenereerde beschrijving">
            <a:extLst>
              <a:ext uri="{FF2B5EF4-FFF2-40B4-BE49-F238E27FC236}">
                <a16:creationId xmlns:a16="http://schemas.microsoft.com/office/drawing/2014/main" id="{763DE3BA-C950-4643-AFA7-FBC52BF69661}"/>
              </a:ext>
            </a:extLst>
          </p:cNvPr>
          <p:cNvPicPr>
            <a:picLocks noChangeAspect="1"/>
          </p:cNvPicPr>
          <p:nvPr/>
        </p:nvPicPr>
        <p:blipFill>
          <a:blip r:embed="rId4"/>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7F6DB82-C6F5-0AEF-8E8E-1A4FCDCF5F21}"/>
              </a:ext>
            </a:extLst>
          </p:cNvPr>
          <p:cNvSpPr txBox="1">
            <a:spLocks/>
          </p:cNvSpPr>
          <p:nvPr/>
        </p:nvSpPr>
        <p:spPr>
          <a:xfrm>
            <a:off x="353786" y="442685"/>
            <a:ext cx="5437414" cy="1143000"/>
          </a:xfrm>
          <a:prstGeom prst="rect">
            <a:avLst/>
          </a:prstGeom>
        </p:spPr>
        <p:txBody>
          <a:bodyPr>
            <a:noAutofit/>
          </a:bodyPr>
          <a:lstStyle>
            <a:lvl1pPr algn="l" defTabSz="914400" rtl="0" eaLnBrk="1" latinLnBrk="0" hangingPunct="1">
              <a:lnSpc>
                <a:spcPct val="90000"/>
              </a:lnSpc>
              <a:spcBef>
                <a:spcPct val="0"/>
              </a:spcBef>
              <a:buNone/>
              <a:defRPr sz="2800" kern="1200">
                <a:solidFill>
                  <a:srgbClr val="289548"/>
                </a:solidFill>
                <a:latin typeface="CSUHeading" panose="02000000000000000000" pitchFamily="50" charset="0"/>
                <a:ea typeface="+mj-ea"/>
                <a:cs typeface="+mj-cs"/>
              </a:defRPr>
            </a:lvl1pPr>
          </a:lstStyle>
          <a:p>
            <a:pPr>
              <a:spcBef>
                <a:spcPts val="1000"/>
              </a:spcBef>
              <a:buClr>
                <a:srgbClr val="AFCA0A"/>
              </a:buClr>
            </a:pPr>
            <a:r>
              <a:rPr lang="en-US" sz="8000" dirty="0" err="1">
                <a:solidFill>
                  <a:srgbClr val="8C188E"/>
                </a:solidFill>
                <a:latin typeface="Nexa Light" panose="02000000000000000000" pitchFamily="50" charset="0"/>
                <a:ea typeface="+mn-ea"/>
                <a:cs typeface="+mn-cs"/>
              </a:rPr>
              <a:t>Gedoe</a:t>
            </a:r>
            <a:endParaRPr lang="nl-NL" sz="8000" dirty="0">
              <a:solidFill>
                <a:srgbClr val="8C188E"/>
              </a:solidFill>
              <a:latin typeface="Nexa Light" panose="02000000000000000000" pitchFamily="50" charset="0"/>
              <a:ea typeface="+mn-ea"/>
              <a:cs typeface="+mn-cs"/>
            </a:endParaRPr>
          </a:p>
        </p:txBody>
      </p:sp>
      <p:pic>
        <p:nvPicPr>
          <p:cNvPr id="6" name="Afbeelding 8">
            <a:extLst>
              <a:ext uri="{FF2B5EF4-FFF2-40B4-BE49-F238E27FC236}">
                <a16:creationId xmlns:a16="http://schemas.microsoft.com/office/drawing/2014/main" id="{683E18B0-B7EA-19FB-4BAE-90A979F7E289}"/>
              </a:ext>
            </a:extLst>
          </p:cNvPr>
          <p:cNvPicPr>
            <a:picLocks noChangeAspect="1"/>
          </p:cNvPicPr>
          <p:nvPr/>
        </p:nvPicPr>
        <p:blipFill>
          <a:blip r:embed="rId3"/>
          <a:stretch>
            <a:fillRect/>
          </a:stretch>
        </p:blipFill>
        <p:spPr>
          <a:xfrm>
            <a:off x="11421627" y="6106136"/>
            <a:ext cx="540000" cy="636828"/>
          </a:xfrm>
          <a:prstGeom prst="rect">
            <a:avLst/>
          </a:prstGeom>
        </p:spPr>
      </p:pic>
    </p:spTree>
    <p:extLst>
      <p:ext uri="{BB962C8B-B14F-4D97-AF65-F5344CB8AC3E}">
        <p14:creationId xmlns:p14="http://schemas.microsoft.com/office/powerpoint/2010/main" val="2005206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 coming out from gray pipe">
            <a:extLst>
              <a:ext uri="{FF2B5EF4-FFF2-40B4-BE49-F238E27FC236}">
                <a16:creationId xmlns:a16="http://schemas.microsoft.com/office/drawing/2014/main" id="{70650DB8-6E13-A54C-977E-2CF2F6522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6851649"/>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2C3D2D52-D13E-DEC7-FCD1-640993AED8A3}"/>
              </a:ext>
            </a:extLst>
          </p:cNvPr>
          <p:cNvSpPr txBox="1">
            <a:spLocks/>
          </p:cNvSpPr>
          <p:nvPr/>
        </p:nvSpPr>
        <p:spPr>
          <a:xfrm>
            <a:off x="808148" y="5641956"/>
            <a:ext cx="11028252" cy="1143000"/>
          </a:xfrm>
          <a:prstGeom prst="rect">
            <a:avLst/>
          </a:prstGeom>
        </p:spPr>
        <p:txBody>
          <a:bodyPr>
            <a:noAutofit/>
          </a:bodyPr>
          <a:lstStyle>
            <a:lvl1pPr algn="l" defTabSz="914400" rtl="0" eaLnBrk="1" latinLnBrk="0" hangingPunct="1">
              <a:lnSpc>
                <a:spcPct val="90000"/>
              </a:lnSpc>
              <a:spcBef>
                <a:spcPct val="0"/>
              </a:spcBef>
              <a:buNone/>
              <a:defRPr sz="2800" kern="1200">
                <a:solidFill>
                  <a:srgbClr val="289548"/>
                </a:solidFill>
                <a:latin typeface="CSUHeading" panose="02000000000000000000" pitchFamily="50" charset="0"/>
                <a:ea typeface="+mj-ea"/>
                <a:cs typeface="+mj-cs"/>
              </a:defRPr>
            </a:lvl1pPr>
          </a:lstStyle>
          <a:p>
            <a:pPr>
              <a:spcBef>
                <a:spcPts val="1000"/>
              </a:spcBef>
              <a:buClr>
                <a:srgbClr val="AFCA0A"/>
              </a:buClr>
            </a:pPr>
            <a:r>
              <a:rPr lang="en-US" sz="8000" dirty="0" err="1">
                <a:solidFill>
                  <a:srgbClr val="ED9F2C"/>
                </a:solidFill>
                <a:latin typeface="Nexa Light" panose="02000000000000000000" pitchFamily="50" charset="0"/>
                <a:ea typeface="+mn-ea"/>
                <a:cs typeface="+mn-cs"/>
              </a:rPr>
              <a:t>Weglekkende</a:t>
            </a:r>
            <a:r>
              <a:rPr lang="en-US" sz="8000" dirty="0">
                <a:solidFill>
                  <a:srgbClr val="ED9F2C"/>
                </a:solidFill>
                <a:latin typeface="Nexa Light" panose="02000000000000000000" pitchFamily="50" charset="0"/>
                <a:ea typeface="+mn-ea"/>
                <a:cs typeface="+mn-cs"/>
              </a:rPr>
              <a:t> </a:t>
            </a:r>
            <a:r>
              <a:rPr lang="en-US" sz="8000" dirty="0" err="1">
                <a:solidFill>
                  <a:srgbClr val="ED9F2C"/>
                </a:solidFill>
                <a:latin typeface="Nexa Light" panose="02000000000000000000" pitchFamily="50" charset="0"/>
                <a:ea typeface="+mn-ea"/>
                <a:cs typeface="+mn-cs"/>
              </a:rPr>
              <a:t>waarde</a:t>
            </a:r>
            <a:endParaRPr lang="nl-NL" sz="8000" dirty="0">
              <a:solidFill>
                <a:srgbClr val="ED9F2C"/>
              </a:solidFill>
              <a:latin typeface="Nexa Light" panose="02000000000000000000" pitchFamily="50" charset="0"/>
              <a:ea typeface="+mn-ea"/>
              <a:cs typeface="+mn-cs"/>
            </a:endParaRPr>
          </a:p>
        </p:txBody>
      </p:sp>
    </p:spTree>
    <p:extLst>
      <p:ext uri="{BB962C8B-B14F-4D97-AF65-F5344CB8AC3E}">
        <p14:creationId xmlns:p14="http://schemas.microsoft.com/office/powerpoint/2010/main" val="3780137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767BB-3325-51E3-58F3-C9A99B168497}"/>
              </a:ext>
            </a:extLst>
          </p:cNvPr>
          <p:cNvSpPr>
            <a:spLocks noGrp="1"/>
          </p:cNvSpPr>
          <p:nvPr>
            <p:ph type="title"/>
          </p:nvPr>
        </p:nvSpPr>
        <p:spPr/>
        <p:txBody>
          <a:bodyPr>
            <a:noAutofit/>
          </a:bodyPr>
          <a:lstStyle/>
          <a:p>
            <a:r>
              <a:rPr lang="nl-NL" sz="8000" dirty="0">
                <a:latin typeface="Nexa Light" panose="02000000000000000000" pitchFamily="50" charset="0"/>
                <a:ea typeface="+mn-ea"/>
                <a:cs typeface="+mn-cs"/>
              </a:rPr>
              <a:t>Stelling:</a:t>
            </a:r>
            <a:endParaRPr lang="nl-NL" sz="8000" dirty="0"/>
          </a:p>
        </p:txBody>
      </p:sp>
      <p:sp>
        <p:nvSpPr>
          <p:cNvPr id="3" name="Tijdelijke aanduiding voor tekst 2">
            <a:extLst>
              <a:ext uri="{FF2B5EF4-FFF2-40B4-BE49-F238E27FC236}">
                <a16:creationId xmlns:a16="http://schemas.microsoft.com/office/drawing/2014/main" id="{D231AF9D-2AFE-5902-C19A-7C2DA3C28740}"/>
              </a:ext>
            </a:extLst>
          </p:cNvPr>
          <p:cNvSpPr>
            <a:spLocks noGrp="1"/>
          </p:cNvSpPr>
          <p:nvPr>
            <p:ph type="body" sz="half" idx="2"/>
          </p:nvPr>
        </p:nvSpPr>
        <p:spPr>
          <a:xfrm>
            <a:off x="1401417" y="3171604"/>
            <a:ext cx="9389165" cy="830283"/>
          </a:xfrm>
        </p:spPr>
        <p:txBody>
          <a:bodyPr>
            <a:noAutofit/>
          </a:bodyPr>
          <a:lstStyle/>
          <a:p>
            <a:pPr algn="ctr">
              <a:spcBef>
                <a:spcPct val="0"/>
              </a:spcBef>
            </a:pPr>
            <a:r>
              <a:rPr lang="nl-NL" sz="4400" i="1" dirty="0">
                <a:latin typeface="Nexa Light" panose="02000000000000000000" pitchFamily="50" charset="0"/>
                <a:ea typeface="+mn-ea"/>
                <a:cs typeface="+mn-cs"/>
              </a:rPr>
              <a:t>Een contract is slechts een suggestie, als we ons er aan gaan houden gaat het mis (!)</a:t>
            </a:r>
          </a:p>
        </p:txBody>
      </p:sp>
      <p:pic>
        <p:nvPicPr>
          <p:cNvPr id="4" name="image5.png">
            <a:extLst>
              <a:ext uri="{FF2B5EF4-FFF2-40B4-BE49-F238E27FC236}">
                <a16:creationId xmlns:a16="http://schemas.microsoft.com/office/drawing/2014/main" id="{B0154EF9-AD5D-FAF7-B0B4-79EA1DFC9B01}"/>
              </a:ext>
            </a:extLst>
          </p:cNvPr>
          <p:cNvPicPr/>
          <p:nvPr/>
        </p:nvPicPr>
        <p:blipFill>
          <a:blip r:embed="rId2"/>
          <a:srcRect/>
          <a:stretch>
            <a:fillRect/>
          </a:stretch>
        </p:blipFill>
        <p:spPr>
          <a:xfrm>
            <a:off x="11256762" y="6012082"/>
            <a:ext cx="592455" cy="711200"/>
          </a:xfrm>
          <a:prstGeom prst="rect">
            <a:avLst/>
          </a:prstGeom>
          <a:ln/>
        </p:spPr>
      </p:pic>
    </p:spTree>
    <p:extLst>
      <p:ext uri="{BB962C8B-B14F-4D97-AF65-F5344CB8AC3E}">
        <p14:creationId xmlns:p14="http://schemas.microsoft.com/office/powerpoint/2010/main" val="67132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ther Mary">
            <a:extLst>
              <a:ext uri="{FF2B5EF4-FFF2-40B4-BE49-F238E27FC236}">
                <a16:creationId xmlns:a16="http://schemas.microsoft.com/office/drawing/2014/main" id="{1992623E-46A9-F3B5-9A3C-99ABC106BF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07" b="1124"/>
          <a:stretch/>
        </p:blipFill>
        <p:spPr bwMode="auto">
          <a:xfrm>
            <a:off x="27" y="0"/>
            <a:ext cx="12191973" cy="6857987"/>
          </a:xfrm>
          <a:prstGeom prst="rect">
            <a:avLst/>
          </a:prstGeom>
          <a:solidFill>
            <a:srgbClr val="FFFFFF"/>
          </a:solidFill>
        </p:spPr>
      </p:pic>
      <p:sp>
        <p:nvSpPr>
          <p:cNvPr id="2" name="Titel 1">
            <a:extLst>
              <a:ext uri="{FF2B5EF4-FFF2-40B4-BE49-F238E27FC236}">
                <a16:creationId xmlns:a16="http://schemas.microsoft.com/office/drawing/2014/main" id="{FDDE1A82-D558-43BC-452B-C90DA902A9BE}"/>
              </a:ext>
            </a:extLst>
          </p:cNvPr>
          <p:cNvSpPr>
            <a:spLocks noGrp="1"/>
          </p:cNvSpPr>
          <p:nvPr>
            <p:ph type="title"/>
          </p:nvPr>
        </p:nvSpPr>
        <p:spPr>
          <a:xfrm>
            <a:off x="7223447" y="369236"/>
            <a:ext cx="4520291" cy="776665"/>
          </a:xfrm>
        </p:spPr>
        <p:txBody>
          <a:bodyPr>
            <a:noAutofit/>
          </a:bodyPr>
          <a:lstStyle/>
          <a:p>
            <a:r>
              <a:rPr lang="nl-NL" sz="8000" dirty="0">
                <a:solidFill>
                  <a:srgbClr val="ED9F2C"/>
                </a:solidFill>
                <a:latin typeface="Nexa Light" panose="02000000000000000000" pitchFamily="50" charset="0"/>
                <a:ea typeface="+mn-ea"/>
                <a:cs typeface="+mn-cs"/>
              </a:rPr>
              <a:t>Er is hoop</a:t>
            </a:r>
          </a:p>
        </p:txBody>
      </p:sp>
    </p:spTree>
    <p:extLst>
      <p:ext uri="{BB962C8B-B14F-4D97-AF65-F5344CB8AC3E}">
        <p14:creationId xmlns:p14="http://schemas.microsoft.com/office/powerpoint/2010/main" val="2869752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9E736B5A-D3E6-E9D7-8F64-B09BFC6B860B}"/>
              </a:ext>
            </a:extLst>
          </p:cNvPr>
          <p:cNvPicPr>
            <a:picLocks noChangeAspect="1"/>
          </p:cNvPicPr>
          <p:nvPr/>
        </p:nvPicPr>
        <p:blipFill>
          <a:blip r:embed="rId3"/>
          <a:stretch>
            <a:fillRect/>
          </a:stretch>
        </p:blipFill>
        <p:spPr>
          <a:xfrm>
            <a:off x="0" y="0"/>
            <a:ext cx="12192000" cy="6858000"/>
          </a:xfrm>
          <a:prstGeom prst="rect">
            <a:avLst/>
          </a:prstGeom>
        </p:spPr>
      </p:pic>
      <p:sp>
        <p:nvSpPr>
          <p:cNvPr id="6" name="Titel 1">
            <a:extLst>
              <a:ext uri="{FF2B5EF4-FFF2-40B4-BE49-F238E27FC236}">
                <a16:creationId xmlns:a16="http://schemas.microsoft.com/office/drawing/2014/main" id="{D9DFEC2C-CEEC-0146-11F1-8D587920D2EE}"/>
              </a:ext>
            </a:extLst>
          </p:cNvPr>
          <p:cNvSpPr txBox="1">
            <a:spLocks/>
          </p:cNvSpPr>
          <p:nvPr/>
        </p:nvSpPr>
        <p:spPr>
          <a:xfrm>
            <a:off x="523123" y="5337174"/>
            <a:ext cx="11228614" cy="1143000"/>
          </a:xfrm>
          <a:prstGeom prst="rect">
            <a:avLst/>
          </a:prstGeom>
        </p:spPr>
        <p:txBody>
          <a:bodyPr>
            <a:noAutofit/>
          </a:bodyPr>
          <a:lstStyle>
            <a:lvl1pPr algn="l" defTabSz="914400" rtl="0" eaLnBrk="1" latinLnBrk="0" hangingPunct="1">
              <a:lnSpc>
                <a:spcPct val="90000"/>
              </a:lnSpc>
              <a:spcBef>
                <a:spcPct val="0"/>
              </a:spcBef>
              <a:buNone/>
              <a:defRPr sz="2800" kern="1200">
                <a:solidFill>
                  <a:srgbClr val="289548"/>
                </a:solidFill>
                <a:latin typeface="CSUHeading" panose="02000000000000000000" pitchFamily="50" charset="0"/>
                <a:ea typeface="+mj-ea"/>
                <a:cs typeface="+mj-cs"/>
              </a:defRPr>
            </a:lvl1pPr>
          </a:lstStyle>
          <a:p>
            <a:pPr algn="ctr">
              <a:spcBef>
                <a:spcPts val="1000"/>
              </a:spcBef>
              <a:buClr>
                <a:srgbClr val="AFCA0A"/>
              </a:buClr>
            </a:pPr>
            <a:r>
              <a:rPr lang="en-US" sz="8000" dirty="0" err="1">
                <a:solidFill>
                  <a:srgbClr val="812C7C"/>
                </a:solidFill>
                <a:latin typeface="Nexa Light" panose="02000000000000000000" pitchFamily="50" charset="0"/>
                <a:ea typeface="+mn-ea"/>
                <a:cs typeface="+mn-cs"/>
              </a:rPr>
              <a:t>Relationeel</a:t>
            </a:r>
            <a:r>
              <a:rPr lang="en-US" sz="8000" dirty="0">
                <a:solidFill>
                  <a:srgbClr val="812C7C"/>
                </a:solidFill>
                <a:latin typeface="Nexa Light" panose="02000000000000000000" pitchFamily="50" charset="0"/>
                <a:ea typeface="+mn-ea"/>
                <a:cs typeface="+mn-cs"/>
              </a:rPr>
              <a:t> Contract</a:t>
            </a:r>
            <a:endParaRPr lang="nl-NL" sz="8000" dirty="0">
              <a:solidFill>
                <a:srgbClr val="812C7C"/>
              </a:solidFill>
              <a:latin typeface="Nexa Light" panose="02000000000000000000" pitchFamily="50" charset="0"/>
              <a:ea typeface="+mn-ea"/>
              <a:cs typeface="+mn-cs"/>
            </a:endParaRPr>
          </a:p>
        </p:txBody>
      </p:sp>
      <p:pic>
        <p:nvPicPr>
          <p:cNvPr id="2" name="Afbeelding 8">
            <a:extLst>
              <a:ext uri="{FF2B5EF4-FFF2-40B4-BE49-F238E27FC236}">
                <a16:creationId xmlns:a16="http://schemas.microsoft.com/office/drawing/2014/main" id="{47323E16-28D8-C189-5F40-BB3A8E77596E}"/>
              </a:ext>
            </a:extLst>
          </p:cNvPr>
          <p:cNvPicPr>
            <a:picLocks noChangeAspect="1"/>
          </p:cNvPicPr>
          <p:nvPr/>
        </p:nvPicPr>
        <p:blipFill>
          <a:blip r:embed="rId4"/>
          <a:stretch>
            <a:fillRect/>
          </a:stretch>
        </p:blipFill>
        <p:spPr>
          <a:xfrm>
            <a:off x="11421627" y="6106136"/>
            <a:ext cx="540000" cy="636828"/>
          </a:xfrm>
          <a:prstGeom prst="rect">
            <a:avLst/>
          </a:prstGeom>
        </p:spPr>
      </p:pic>
    </p:spTree>
    <p:extLst>
      <p:ext uri="{BB962C8B-B14F-4D97-AF65-F5344CB8AC3E}">
        <p14:creationId xmlns:p14="http://schemas.microsoft.com/office/powerpoint/2010/main" val="1217744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ynamiek | Natuur foto van PNCO | Zoom.nl">
            <a:extLst>
              <a:ext uri="{FF2B5EF4-FFF2-40B4-BE49-F238E27FC236}">
                <a16:creationId xmlns:a16="http://schemas.microsoft.com/office/drawing/2014/main" id="{3A87B9E9-6781-EAA5-B167-B317A4E18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67840CF5-3B7C-F579-8F6A-1268BF72CDB0}"/>
              </a:ext>
            </a:extLst>
          </p:cNvPr>
          <p:cNvSpPr txBox="1">
            <a:spLocks/>
          </p:cNvSpPr>
          <p:nvPr/>
        </p:nvSpPr>
        <p:spPr>
          <a:xfrm>
            <a:off x="-404928" y="463549"/>
            <a:ext cx="9496656" cy="857251"/>
          </a:xfrm>
          <a:prstGeom prst="rect">
            <a:avLst/>
          </a:prstGeom>
        </p:spPr>
        <p:txBody>
          <a:bodyPr vert="horz" lIns="91440" tIns="45720" rIns="91440" bIns="45720" rtlCol="0" anchor="ctr">
            <a:noAutofit/>
          </a:bodyPr>
          <a:lstStyle>
            <a:lvl1pPr algn="ctr" defTabSz="609585" rtl="0" eaLnBrk="1" latinLnBrk="0" hangingPunct="1">
              <a:spcBef>
                <a:spcPct val="0"/>
              </a:spcBef>
              <a:buNone/>
              <a:defRPr sz="5333" kern="1200">
                <a:solidFill>
                  <a:srgbClr val="26427F"/>
                </a:solidFill>
                <a:latin typeface="Neuton Regular"/>
                <a:ea typeface="+mj-ea"/>
                <a:cs typeface="Neuton Regular"/>
              </a:defRPr>
            </a:lvl1pPr>
          </a:lstStyle>
          <a:p>
            <a:r>
              <a:rPr lang="nl-NL" sz="8000" dirty="0">
                <a:solidFill>
                  <a:schemeClr val="bg1"/>
                </a:solidFill>
                <a:latin typeface="Nexa Light" panose="02000000000000000000" pitchFamily="50" charset="0"/>
                <a:ea typeface="+mn-ea"/>
                <a:cs typeface="+mn-cs"/>
              </a:rPr>
              <a:t>Het is de beweging</a:t>
            </a:r>
          </a:p>
        </p:txBody>
      </p:sp>
      <p:pic>
        <p:nvPicPr>
          <p:cNvPr id="3" name="image5.png">
            <a:extLst>
              <a:ext uri="{FF2B5EF4-FFF2-40B4-BE49-F238E27FC236}">
                <a16:creationId xmlns:a16="http://schemas.microsoft.com/office/drawing/2014/main" id="{3F99CE87-0A19-DD1A-4B2F-D0D78B9DE381}"/>
              </a:ext>
            </a:extLst>
          </p:cNvPr>
          <p:cNvPicPr/>
          <p:nvPr/>
        </p:nvPicPr>
        <p:blipFill>
          <a:blip r:embed="rId4"/>
          <a:srcRect/>
          <a:stretch>
            <a:fillRect/>
          </a:stretch>
        </p:blipFill>
        <p:spPr>
          <a:xfrm>
            <a:off x="11256762" y="6012082"/>
            <a:ext cx="592455" cy="711200"/>
          </a:xfrm>
          <a:prstGeom prst="rect">
            <a:avLst/>
          </a:prstGeom>
          <a:ln/>
        </p:spPr>
      </p:pic>
    </p:spTree>
    <p:extLst>
      <p:ext uri="{BB962C8B-B14F-4D97-AF65-F5344CB8AC3E}">
        <p14:creationId xmlns:p14="http://schemas.microsoft.com/office/powerpoint/2010/main" val="1230919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767BB-3325-51E3-58F3-C9A99B168497}"/>
              </a:ext>
            </a:extLst>
          </p:cNvPr>
          <p:cNvSpPr>
            <a:spLocks noGrp="1"/>
          </p:cNvSpPr>
          <p:nvPr>
            <p:ph type="title"/>
          </p:nvPr>
        </p:nvSpPr>
        <p:spPr/>
        <p:txBody>
          <a:bodyPr>
            <a:noAutofit/>
          </a:bodyPr>
          <a:lstStyle/>
          <a:p>
            <a:r>
              <a:rPr lang="nl-NL" sz="8000" dirty="0">
                <a:latin typeface="Nexa Light" panose="02000000000000000000" pitchFamily="50" charset="0"/>
                <a:ea typeface="+mn-ea"/>
                <a:cs typeface="+mn-cs"/>
              </a:rPr>
              <a:t>Stelling:</a:t>
            </a:r>
            <a:endParaRPr lang="nl-NL" sz="8000" dirty="0"/>
          </a:p>
        </p:txBody>
      </p:sp>
      <p:sp>
        <p:nvSpPr>
          <p:cNvPr id="3" name="Tijdelijke aanduiding voor tekst 2">
            <a:extLst>
              <a:ext uri="{FF2B5EF4-FFF2-40B4-BE49-F238E27FC236}">
                <a16:creationId xmlns:a16="http://schemas.microsoft.com/office/drawing/2014/main" id="{D231AF9D-2AFE-5902-C19A-7C2DA3C28740}"/>
              </a:ext>
            </a:extLst>
          </p:cNvPr>
          <p:cNvSpPr>
            <a:spLocks noGrp="1"/>
          </p:cNvSpPr>
          <p:nvPr>
            <p:ph type="body" sz="half" idx="2"/>
          </p:nvPr>
        </p:nvSpPr>
        <p:spPr>
          <a:xfrm>
            <a:off x="1401417" y="3171604"/>
            <a:ext cx="9389165" cy="830283"/>
          </a:xfrm>
        </p:spPr>
        <p:txBody>
          <a:bodyPr>
            <a:noAutofit/>
          </a:bodyPr>
          <a:lstStyle/>
          <a:p>
            <a:pPr algn="ctr">
              <a:spcBef>
                <a:spcPct val="0"/>
              </a:spcBef>
            </a:pPr>
            <a:r>
              <a:rPr lang="nl-NL" sz="4400" i="1" dirty="0">
                <a:latin typeface="Nexa Light" panose="02000000000000000000" pitchFamily="50" charset="0"/>
                <a:ea typeface="+mn-ea"/>
                <a:cs typeface="+mn-cs"/>
              </a:rPr>
              <a:t>Een contract is slechts een suggestie, als we ons er aan gaan houden gaat het mis (!)</a:t>
            </a:r>
          </a:p>
        </p:txBody>
      </p:sp>
      <p:pic>
        <p:nvPicPr>
          <p:cNvPr id="4" name="image5.png">
            <a:extLst>
              <a:ext uri="{FF2B5EF4-FFF2-40B4-BE49-F238E27FC236}">
                <a16:creationId xmlns:a16="http://schemas.microsoft.com/office/drawing/2014/main" id="{B0154EF9-AD5D-FAF7-B0B4-79EA1DFC9B01}"/>
              </a:ext>
            </a:extLst>
          </p:cNvPr>
          <p:cNvPicPr/>
          <p:nvPr/>
        </p:nvPicPr>
        <p:blipFill>
          <a:blip r:embed="rId2"/>
          <a:srcRect/>
          <a:stretch>
            <a:fillRect/>
          </a:stretch>
        </p:blipFill>
        <p:spPr>
          <a:xfrm>
            <a:off x="11256762" y="6012082"/>
            <a:ext cx="592455" cy="711200"/>
          </a:xfrm>
          <a:prstGeom prst="rect">
            <a:avLst/>
          </a:prstGeom>
          <a:ln/>
        </p:spPr>
      </p:pic>
    </p:spTree>
    <p:extLst>
      <p:ext uri="{BB962C8B-B14F-4D97-AF65-F5344CB8AC3E}">
        <p14:creationId xmlns:p14="http://schemas.microsoft.com/office/powerpoint/2010/main" val="358085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767BB-3325-51E3-58F3-C9A99B168497}"/>
              </a:ext>
            </a:extLst>
          </p:cNvPr>
          <p:cNvSpPr>
            <a:spLocks noGrp="1"/>
          </p:cNvSpPr>
          <p:nvPr>
            <p:ph type="title"/>
          </p:nvPr>
        </p:nvSpPr>
        <p:spPr>
          <a:xfrm>
            <a:off x="1177689" y="2598717"/>
            <a:ext cx="9436522" cy="830283"/>
          </a:xfrm>
        </p:spPr>
        <p:txBody>
          <a:bodyPr>
            <a:noAutofit/>
          </a:bodyPr>
          <a:lstStyle/>
          <a:p>
            <a:r>
              <a:rPr lang="nl-NL" sz="8000" dirty="0">
                <a:latin typeface="Nexa Light" panose="02000000000000000000" pitchFamily="50" charset="0"/>
                <a:ea typeface="+mn-ea"/>
                <a:cs typeface="+mn-cs"/>
              </a:rPr>
              <a:t>Waarom werkt een relationeel contract?</a:t>
            </a:r>
            <a:endParaRPr lang="nl-NL" sz="8000" dirty="0"/>
          </a:p>
        </p:txBody>
      </p:sp>
      <p:pic>
        <p:nvPicPr>
          <p:cNvPr id="4" name="image5.png">
            <a:extLst>
              <a:ext uri="{FF2B5EF4-FFF2-40B4-BE49-F238E27FC236}">
                <a16:creationId xmlns:a16="http://schemas.microsoft.com/office/drawing/2014/main" id="{B0154EF9-AD5D-FAF7-B0B4-79EA1DFC9B01}"/>
              </a:ext>
            </a:extLst>
          </p:cNvPr>
          <p:cNvPicPr/>
          <p:nvPr/>
        </p:nvPicPr>
        <p:blipFill>
          <a:blip r:embed="rId3"/>
          <a:srcRect/>
          <a:stretch>
            <a:fillRect/>
          </a:stretch>
        </p:blipFill>
        <p:spPr>
          <a:xfrm>
            <a:off x="11256762" y="6012082"/>
            <a:ext cx="592455" cy="711200"/>
          </a:xfrm>
          <a:prstGeom prst="rect">
            <a:avLst/>
          </a:prstGeom>
          <a:ln/>
        </p:spPr>
      </p:pic>
    </p:spTree>
    <p:extLst>
      <p:ext uri="{BB962C8B-B14F-4D97-AF65-F5344CB8AC3E}">
        <p14:creationId xmlns:p14="http://schemas.microsoft.com/office/powerpoint/2010/main" val="3592072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30B2FE5-FD29-F4ED-44E1-71AA3520E1A7}"/>
              </a:ext>
            </a:extLst>
          </p:cNvPr>
          <p:cNvPicPr>
            <a:picLocks noChangeAspect="1"/>
          </p:cNvPicPr>
          <p:nvPr/>
        </p:nvPicPr>
        <p:blipFill rotWithShape="1">
          <a:blip r:embed="rId3"/>
          <a:srcRect t="19"/>
          <a:stretch/>
        </p:blipFill>
        <p:spPr>
          <a:xfrm>
            <a:off x="20" y="1282"/>
            <a:ext cx="12191980" cy="6856718"/>
          </a:xfrm>
          <a:prstGeom prst="rect">
            <a:avLst/>
          </a:prstGeom>
        </p:spPr>
      </p:pic>
      <p:sp>
        <p:nvSpPr>
          <p:cNvPr id="6" name="Titel 1">
            <a:extLst>
              <a:ext uri="{FF2B5EF4-FFF2-40B4-BE49-F238E27FC236}">
                <a16:creationId xmlns:a16="http://schemas.microsoft.com/office/drawing/2014/main" id="{67840CF5-3B7C-F579-8F6A-1268BF72CDB0}"/>
              </a:ext>
            </a:extLst>
          </p:cNvPr>
          <p:cNvSpPr txBox="1">
            <a:spLocks/>
          </p:cNvSpPr>
          <p:nvPr/>
        </p:nvSpPr>
        <p:spPr>
          <a:xfrm>
            <a:off x="-1309322" y="368010"/>
            <a:ext cx="9496656" cy="857251"/>
          </a:xfrm>
          <a:prstGeom prst="rect">
            <a:avLst/>
          </a:prstGeom>
        </p:spPr>
        <p:txBody>
          <a:bodyPr vert="horz" lIns="91440" tIns="45720" rIns="91440" bIns="45720" rtlCol="0" anchor="ctr">
            <a:noAutofit/>
          </a:bodyPr>
          <a:lstStyle>
            <a:lvl1pPr algn="ctr" defTabSz="609585" rtl="0" eaLnBrk="1" latinLnBrk="0" hangingPunct="1">
              <a:spcBef>
                <a:spcPct val="0"/>
              </a:spcBef>
              <a:buNone/>
              <a:defRPr sz="5333" kern="1200">
                <a:solidFill>
                  <a:srgbClr val="26427F"/>
                </a:solidFill>
                <a:latin typeface="Neuton Regular"/>
                <a:ea typeface="+mj-ea"/>
                <a:cs typeface="Neuton Regular"/>
              </a:defRPr>
            </a:lvl1pPr>
          </a:lstStyle>
          <a:p>
            <a:pPr>
              <a:spcAft>
                <a:spcPts val="600"/>
              </a:spcAft>
            </a:pPr>
            <a:r>
              <a:rPr lang="nl-NL" sz="8000" dirty="0">
                <a:solidFill>
                  <a:srgbClr val="9C2C89"/>
                </a:solidFill>
                <a:latin typeface="Nexa Light" panose="02000000000000000000" pitchFamily="50" charset="0"/>
                <a:ea typeface="+mn-ea"/>
                <a:cs typeface="+mn-cs"/>
              </a:rPr>
              <a:t>Paradoxaal……</a:t>
            </a:r>
          </a:p>
        </p:txBody>
      </p:sp>
      <p:pic>
        <p:nvPicPr>
          <p:cNvPr id="3" name="Afbeelding 8">
            <a:extLst>
              <a:ext uri="{FF2B5EF4-FFF2-40B4-BE49-F238E27FC236}">
                <a16:creationId xmlns:a16="http://schemas.microsoft.com/office/drawing/2014/main" id="{4465ED0A-78B7-2830-697A-D0DEEFE0461A}"/>
              </a:ext>
            </a:extLst>
          </p:cNvPr>
          <p:cNvPicPr>
            <a:picLocks noChangeAspect="1"/>
          </p:cNvPicPr>
          <p:nvPr/>
        </p:nvPicPr>
        <p:blipFill>
          <a:blip r:embed="rId4"/>
          <a:stretch>
            <a:fillRect/>
          </a:stretch>
        </p:blipFill>
        <p:spPr>
          <a:xfrm>
            <a:off x="11421627" y="6106136"/>
            <a:ext cx="540000" cy="636828"/>
          </a:xfrm>
          <a:prstGeom prst="rect">
            <a:avLst/>
          </a:prstGeom>
        </p:spPr>
      </p:pic>
    </p:spTree>
    <p:extLst>
      <p:ext uri="{BB962C8B-B14F-4D97-AF65-F5344CB8AC3E}">
        <p14:creationId xmlns:p14="http://schemas.microsoft.com/office/powerpoint/2010/main" val="4161633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persoon, muur, binnen&#10;&#10;Automatisch gegenereerde beschrijving">
            <a:extLst>
              <a:ext uri="{FF2B5EF4-FFF2-40B4-BE49-F238E27FC236}">
                <a16:creationId xmlns:a16="http://schemas.microsoft.com/office/drawing/2014/main" id="{383D9F23-7885-FB8B-F537-C6827A998768}"/>
              </a:ext>
            </a:extLst>
          </p:cNvPr>
          <p:cNvPicPr>
            <a:picLocks noChangeAspect="1"/>
          </p:cNvPicPr>
          <p:nvPr/>
        </p:nvPicPr>
        <p:blipFill rotWithShape="1">
          <a:blip r:embed="rId3"/>
          <a:srcRect/>
          <a:stretch/>
        </p:blipFill>
        <p:spPr>
          <a:xfrm>
            <a:off x="27" y="13"/>
            <a:ext cx="12191973" cy="6857987"/>
          </a:xfrm>
          <a:prstGeom prst="rect">
            <a:avLst/>
          </a:prstGeom>
          <a:noFill/>
        </p:spPr>
      </p:pic>
      <p:sp>
        <p:nvSpPr>
          <p:cNvPr id="2" name="Titel 1">
            <a:extLst>
              <a:ext uri="{FF2B5EF4-FFF2-40B4-BE49-F238E27FC236}">
                <a16:creationId xmlns:a16="http://schemas.microsoft.com/office/drawing/2014/main" id="{99AA1EED-3618-B1C0-6D0B-881C2BBC57D0}"/>
              </a:ext>
            </a:extLst>
          </p:cNvPr>
          <p:cNvSpPr>
            <a:spLocks noGrp="1"/>
          </p:cNvSpPr>
          <p:nvPr>
            <p:ph type="title"/>
          </p:nvPr>
        </p:nvSpPr>
        <p:spPr>
          <a:xfrm>
            <a:off x="406006" y="603962"/>
            <a:ext cx="9889066" cy="776665"/>
          </a:xfrm>
        </p:spPr>
        <p:txBody>
          <a:bodyPr>
            <a:noAutofit/>
          </a:bodyPr>
          <a:lstStyle/>
          <a:p>
            <a:r>
              <a:rPr lang="nl-NL" sz="8000" dirty="0">
                <a:solidFill>
                  <a:srgbClr val="8C188E"/>
                </a:solidFill>
                <a:latin typeface="Nexa Light" panose="02000000000000000000" pitchFamily="50" charset="0"/>
                <a:ea typeface="+mn-ea"/>
                <a:cs typeface="+mn-cs"/>
              </a:rPr>
              <a:t>Welkom</a:t>
            </a:r>
          </a:p>
        </p:txBody>
      </p:sp>
      <p:pic>
        <p:nvPicPr>
          <p:cNvPr id="3" name="Afbeelding 8">
            <a:extLst>
              <a:ext uri="{FF2B5EF4-FFF2-40B4-BE49-F238E27FC236}">
                <a16:creationId xmlns:a16="http://schemas.microsoft.com/office/drawing/2014/main" id="{AE6C1C6F-43AC-F253-8B3D-06F7A4AACBAA}"/>
              </a:ext>
            </a:extLst>
          </p:cNvPr>
          <p:cNvPicPr>
            <a:picLocks noChangeAspect="1"/>
          </p:cNvPicPr>
          <p:nvPr/>
        </p:nvPicPr>
        <p:blipFill>
          <a:blip r:embed="rId4"/>
          <a:stretch>
            <a:fillRect/>
          </a:stretch>
        </p:blipFill>
        <p:spPr>
          <a:xfrm>
            <a:off x="11421627" y="6106136"/>
            <a:ext cx="540000" cy="636828"/>
          </a:xfrm>
          <a:prstGeom prst="rect">
            <a:avLst/>
          </a:prstGeom>
        </p:spPr>
      </p:pic>
    </p:spTree>
    <p:extLst>
      <p:ext uri="{BB962C8B-B14F-4D97-AF65-F5344CB8AC3E}">
        <p14:creationId xmlns:p14="http://schemas.microsoft.com/office/powerpoint/2010/main" val="3869490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EB3D395-C163-6FA3-0A0C-315FBDBD3D7E}"/>
              </a:ext>
            </a:extLst>
          </p:cNvPr>
          <p:cNvPicPr>
            <a:picLocks noChangeAspect="1"/>
          </p:cNvPicPr>
          <p:nvPr/>
        </p:nvPicPr>
        <p:blipFill>
          <a:blip r:embed="rId3"/>
          <a:stretch>
            <a:fillRect/>
          </a:stretch>
        </p:blipFill>
        <p:spPr>
          <a:xfrm>
            <a:off x="0" y="0"/>
            <a:ext cx="12192000" cy="6858000"/>
          </a:xfrm>
          <a:prstGeom prst="rect">
            <a:avLst/>
          </a:prstGeom>
        </p:spPr>
      </p:pic>
      <p:sp>
        <p:nvSpPr>
          <p:cNvPr id="3" name="Titel 1">
            <a:extLst>
              <a:ext uri="{FF2B5EF4-FFF2-40B4-BE49-F238E27FC236}">
                <a16:creationId xmlns:a16="http://schemas.microsoft.com/office/drawing/2014/main" id="{FBE5BE0C-90D6-4D98-50EC-39DF31B6DBFB}"/>
              </a:ext>
            </a:extLst>
          </p:cNvPr>
          <p:cNvSpPr txBox="1">
            <a:spLocks/>
          </p:cNvSpPr>
          <p:nvPr/>
        </p:nvSpPr>
        <p:spPr>
          <a:xfrm>
            <a:off x="1642875" y="0"/>
            <a:ext cx="7655958" cy="1143000"/>
          </a:xfrm>
          <a:prstGeom prst="rect">
            <a:avLst/>
          </a:prstGeom>
        </p:spPr>
        <p:txBody>
          <a:bodyPr>
            <a:noAutofit/>
          </a:bodyPr>
          <a:lstStyle>
            <a:lvl1pPr algn="l" defTabSz="914400" rtl="0" eaLnBrk="1" latinLnBrk="0" hangingPunct="1">
              <a:lnSpc>
                <a:spcPct val="90000"/>
              </a:lnSpc>
              <a:spcBef>
                <a:spcPct val="0"/>
              </a:spcBef>
              <a:buNone/>
              <a:defRPr sz="2800" kern="1200">
                <a:solidFill>
                  <a:srgbClr val="289548"/>
                </a:solidFill>
                <a:latin typeface="CSUHeading" panose="02000000000000000000" pitchFamily="50" charset="0"/>
                <a:ea typeface="+mj-ea"/>
                <a:cs typeface="+mj-cs"/>
              </a:defRPr>
            </a:lvl1pPr>
          </a:lstStyle>
          <a:p>
            <a:pPr algn="ctr">
              <a:spcBef>
                <a:spcPts val="1000"/>
              </a:spcBef>
              <a:buClr>
                <a:srgbClr val="AFCA0A"/>
              </a:buClr>
            </a:pPr>
            <a:r>
              <a:rPr lang="en-US" sz="8000" dirty="0" err="1">
                <a:solidFill>
                  <a:srgbClr val="FFFFFF"/>
                </a:solidFill>
                <a:latin typeface="Nexa Light" panose="02000000000000000000" pitchFamily="50" charset="0"/>
                <a:ea typeface="+mn-ea"/>
                <a:cs typeface="+mn-cs"/>
              </a:rPr>
              <a:t>Wensdenken</a:t>
            </a:r>
            <a:endParaRPr lang="nl-NL" sz="8000" dirty="0">
              <a:solidFill>
                <a:srgbClr val="FFFFFF"/>
              </a:solidFill>
              <a:latin typeface="Nexa Light" panose="02000000000000000000" pitchFamily="50" charset="0"/>
              <a:ea typeface="+mn-ea"/>
              <a:cs typeface="+mn-cs"/>
            </a:endParaRPr>
          </a:p>
        </p:txBody>
      </p:sp>
      <p:pic>
        <p:nvPicPr>
          <p:cNvPr id="4" name="Afbeelding 8">
            <a:extLst>
              <a:ext uri="{FF2B5EF4-FFF2-40B4-BE49-F238E27FC236}">
                <a16:creationId xmlns:a16="http://schemas.microsoft.com/office/drawing/2014/main" id="{EBC2D5B9-BA24-FE95-A60C-DA6FCD7993B8}"/>
              </a:ext>
            </a:extLst>
          </p:cNvPr>
          <p:cNvPicPr>
            <a:picLocks noChangeAspect="1"/>
          </p:cNvPicPr>
          <p:nvPr/>
        </p:nvPicPr>
        <p:blipFill>
          <a:blip r:embed="rId4"/>
          <a:stretch>
            <a:fillRect/>
          </a:stretch>
        </p:blipFill>
        <p:spPr>
          <a:xfrm>
            <a:off x="11421627" y="6106136"/>
            <a:ext cx="540000" cy="636828"/>
          </a:xfrm>
          <a:prstGeom prst="rect">
            <a:avLst/>
          </a:prstGeom>
        </p:spPr>
      </p:pic>
    </p:spTree>
    <p:extLst>
      <p:ext uri="{BB962C8B-B14F-4D97-AF65-F5344CB8AC3E}">
        <p14:creationId xmlns:p14="http://schemas.microsoft.com/office/powerpoint/2010/main" val="2632602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D3C897F-DFFF-8BB3-E548-2D24BB9C269C}"/>
              </a:ext>
            </a:extLst>
          </p:cNvPr>
          <p:cNvPicPr>
            <a:picLocks noChangeAspect="1"/>
          </p:cNvPicPr>
          <p:nvPr/>
        </p:nvPicPr>
        <p:blipFill>
          <a:blip r:embed="rId3"/>
          <a:stretch>
            <a:fillRect/>
          </a:stretch>
        </p:blipFill>
        <p:spPr>
          <a:xfrm>
            <a:off x="0" y="0"/>
            <a:ext cx="12192000" cy="6858000"/>
          </a:xfrm>
          <a:prstGeom prst="rect">
            <a:avLst/>
          </a:prstGeom>
        </p:spPr>
      </p:pic>
      <p:sp>
        <p:nvSpPr>
          <p:cNvPr id="5" name="Titel 1">
            <a:extLst>
              <a:ext uri="{FF2B5EF4-FFF2-40B4-BE49-F238E27FC236}">
                <a16:creationId xmlns:a16="http://schemas.microsoft.com/office/drawing/2014/main" id="{6F6EE02D-9D76-2235-66D7-99E951C5F870}"/>
              </a:ext>
            </a:extLst>
          </p:cNvPr>
          <p:cNvSpPr txBox="1">
            <a:spLocks/>
          </p:cNvSpPr>
          <p:nvPr/>
        </p:nvSpPr>
        <p:spPr>
          <a:xfrm>
            <a:off x="950976" y="1501866"/>
            <a:ext cx="11241024" cy="1927134"/>
          </a:xfrm>
          <a:prstGeom prst="rect">
            <a:avLst/>
          </a:prstGeom>
        </p:spPr>
        <p:txBody>
          <a:bodyPr vert="horz" lIns="91440" tIns="45720" rIns="91440" bIns="45720" rtlCol="0" anchor="ctr">
            <a:noAutofit/>
          </a:bodyPr>
          <a:lstStyle>
            <a:lvl1pPr algn="ctr" defTabSz="609585" rtl="0" eaLnBrk="1" latinLnBrk="0" hangingPunct="1">
              <a:spcBef>
                <a:spcPct val="0"/>
              </a:spcBef>
              <a:buNone/>
              <a:defRPr sz="5333" kern="1200">
                <a:solidFill>
                  <a:srgbClr val="26427F"/>
                </a:solidFill>
                <a:latin typeface="Neuton Regular"/>
                <a:ea typeface="+mj-ea"/>
                <a:cs typeface="Neuton Regular"/>
              </a:defRPr>
            </a:lvl1pPr>
          </a:lstStyle>
          <a:p>
            <a:pPr algn="l">
              <a:spcAft>
                <a:spcPts val="600"/>
              </a:spcAft>
            </a:pPr>
            <a:r>
              <a:rPr lang="nl-NL" sz="8000" dirty="0">
                <a:solidFill>
                  <a:srgbClr val="ED9F2C"/>
                </a:solidFill>
                <a:latin typeface="Nexa Light" panose="02000000000000000000" pitchFamily="50" charset="0"/>
                <a:ea typeface="+mn-ea"/>
                <a:cs typeface="+mn-cs"/>
              </a:rPr>
              <a:t>En de aanbestedingswet?</a:t>
            </a:r>
          </a:p>
        </p:txBody>
      </p:sp>
      <p:pic>
        <p:nvPicPr>
          <p:cNvPr id="2" name="Afbeelding 8">
            <a:extLst>
              <a:ext uri="{FF2B5EF4-FFF2-40B4-BE49-F238E27FC236}">
                <a16:creationId xmlns:a16="http://schemas.microsoft.com/office/drawing/2014/main" id="{CAD786D3-8CAB-FD2E-D5B4-3D4EBB7B06E0}"/>
              </a:ext>
            </a:extLst>
          </p:cNvPr>
          <p:cNvPicPr>
            <a:picLocks noChangeAspect="1"/>
          </p:cNvPicPr>
          <p:nvPr/>
        </p:nvPicPr>
        <p:blipFill>
          <a:blip r:embed="rId4"/>
          <a:stretch>
            <a:fillRect/>
          </a:stretch>
        </p:blipFill>
        <p:spPr>
          <a:xfrm>
            <a:off x="11421627" y="6106136"/>
            <a:ext cx="540000" cy="636828"/>
          </a:xfrm>
          <a:prstGeom prst="rect">
            <a:avLst/>
          </a:prstGeom>
        </p:spPr>
      </p:pic>
    </p:spTree>
    <p:extLst>
      <p:ext uri="{BB962C8B-B14F-4D97-AF65-F5344CB8AC3E}">
        <p14:creationId xmlns:p14="http://schemas.microsoft.com/office/powerpoint/2010/main" val="2569219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767BB-3325-51E3-58F3-C9A99B168497}"/>
              </a:ext>
            </a:extLst>
          </p:cNvPr>
          <p:cNvSpPr>
            <a:spLocks noGrp="1"/>
          </p:cNvSpPr>
          <p:nvPr>
            <p:ph type="title"/>
          </p:nvPr>
        </p:nvSpPr>
        <p:spPr>
          <a:xfrm>
            <a:off x="531843" y="1978848"/>
            <a:ext cx="8803803" cy="830283"/>
          </a:xfrm>
        </p:spPr>
        <p:txBody>
          <a:bodyPr>
            <a:noAutofit/>
          </a:bodyPr>
          <a:lstStyle/>
          <a:p>
            <a:pPr>
              <a:lnSpc>
                <a:spcPct val="100000"/>
              </a:lnSpc>
            </a:pPr>
            <a:r>
              <a:rPr lang="nl-NL" sz="7200" dirty="0">
                <a:latin typeface="Nexa Light" panose="02000000000000000000" pitchFamily="50" charset="0"/>
                <a:ea typeface="+mn-ea"/>
                <a:cs typeface="+mn-cs"/>
              </a:rPr>
              <a:t>Welke behoort </a:t>
            </a:r>
            <a:r>
              <a:rPr lang="nl-NL" sz="7200" u="sng" dirty="0">
                <a:latin typeface="Nexa Light" panose="02000000000000000000" pitchFamily="50" charset="0"/>
                <a:ea typeface="+mn-ea"/>
                <a:cs typeface="+mn-cs"/>
              </a:rPr>
              <a:t>niet </a:t>
            </a:r>
            <a:r>
              <a:rPr lang="nl-NL" sz="7200" dirty="0">
                <a:latin typeface="Nexa Light" panose="02000000000000000000" pitchFamily="50" charset="0"/>
                <a:ea typeface="+mn-ea"/>
                <a:cs typeface="+mn-cs"/>
              </a:rPr>
              <a:t>tot de 4 beginselen van de aanbestedingswet?</a:t>
            </a:r>
            <a:endParaRPr lang="nl-NL" sz="7200" dirty="0"/>
          </a:p>
        </p:txBody>
      </p:sp>
      <p:pic>
        <p:nvPicPr>
          <p:cNvPr id="4" name="image5.png">
            <a:extLst>
              <a:ext uri="{FF2B5EF4-FFF2-40B4-BE49-F238E27FC236}">
                <a16:creationId xmlns:a16="http://schemas.microsoft.com/office/drawing/2014/main" id="{B0154EF9-AD5D-FAF7-B0B4-79EA1DFC9B01}"/>
              </a:ext>
            </a:extLst>
          </p:cNvPr>
          <p:cNvPicPr/>
          <p:nvPr/>
        </p:nvPicPr>
        <p:blipFill>
          <a:blip r:embed="rId2"/>
          <a:srcRect/>
          <a:stretch>
            <a:fillRect/>
          </a:stretch>
        </p:blipFill>
        <p:spPr>
          <a:xfrm>
            <a:off x="11256762" y="6012082"/>
            <a:ext cx="592455" cy="711200"/>
          </a:xfrm>
          <a:prstGeom prst="rect">
            <a:avLst/>
          </a:prstGeom>
          <a:ln/>
        </p:spPr>
      </p:pic>
      <p:sp>
        <p:nvSpPr>
          <p:cNvPr id="7" name="Tekstvak 6">
            <a:extLst>
              <a:ext uri="{FF2B5EF4-FFF2-40B4-BE49-F238E27FC236}">
                <a16:creationId xmlns:a16="http://schemas.microsoft.com/office/drawing/2014/main" id="{611805B9-E9D6-D929-C420-9BCC24EA9AF3}"/>
              </a:ext>
            </a:extLst>
          </p:cNvPr>
          <p:cNvSpPr txBox="1"/>
          <p:nvPr/>
        </p:nvSpPr>
        <p:spPr>
          <a:xfrm>
            <a:off x="828057" y="4678322"/>
            <a:ext cx="553320" cy="584775"/>
          </a:xfrm>
          <a:prstGeom prst="rect">
            <a:avLst/>
          </a:prstGeom>
          <a:noFill/>
          <a:ln w="25400">
            <a:solidFill>
              <a:srgbClr val="812C7C"/>
            </a:solidFill>
          </a:ln>
        </p:spPr>
        <p:txBody>
          <a:bodyPr wrap="square" rtlCol="0">
            <a:spAutoFit/>
          </a:bodyPr>
          <a:lstStyle/>
          <a:p>
            <a:pPr algn="ctr"/>
            <a:r>
              <a:rPr lang="nl-NL" sz="3200" dirty="0">
                <a:solidFill>
                  <a:srgbClr val="812C7C"/>
                </a:solidFill>
              </a:rPr>
              <a:t>A</a:t>
            </a:r>
          </a:p>
        </p:txBody>
      </p:sp>
      <p:sp>
        <p:nvSpPr>
          <p:cNvPr id="8" name="Tekstvak 7">
            <a:extLst>
              <a:ext uri="{FF2B5EF4-FFF2-40B4-BE49-F238E27FC236}">
                <a16:creationId xmlns:a16="http://schemas.microsoft.com/office/drawing/2014/main" id="{246BF39C-E421-CA8B-FC89-9E7593896EB6}"/>
              </a:ext>
            </a:extLst>
          </p:cNvPr>
          <p:cNvSpPr txBox="1"/>
          <p:nvPr/>
        </p:nvSpPr>
        <p:spPr>
          <a:xfrm>
            <a:off x="437322" y="5613988"/>
            <a:ext cx="2036711" cy="369332"/>
          </a:xfrm>
          <a:prstGeom prst="rect">
            <a:avLst/>
          </a:prstGeom>
          <a:noFill/>
        </p:spPr>
        <p:txBody>
          <a:bodyPr wrap="none" rtlCol="0">
            <a:spAutoFit/>
          </a:bodyPr>
          <a:lstStyle/>
          <a:p>
            <a:r>
              <a:rPr lang="nl-NL" dirty="0">
                <a:solidFill>
                  <a:srgbClr val="812C7C"/>
                </a:solidFill>
              </a:rPr>
              <a:t>Gelijke behandeling</a:t>
            </a:r>
          </a:p>
        </p:txBody>
      </p:sp>
      <p:sp>
        <p:nvSpPr>
          <p:cNvPr id="9" name="Tekstvak 8">
            <a:extLst>
              <a:ext uri="{FF2B5EF4-FFF2-40B4-BE49-F238E27FC236}">
                <a16:creationId xmlns:a16="http://schemas.microsoft.com/office/drawing/2014/main" id="{D4CBEC5D-2922-ACEA-5F14-D639CEBA9EE9}"/>
              </a:ext>
            </a:extLst>
          </p:cNvPr>
          <p:cNvSpPr txBox="1"/>
          <p:nvPr/>
        </p:nvSpPr>
        <p:spPr>
          <a:xfrm>
            <a:off x="3504037" y="4678317"/>
            <a:ext cx="553320" cy="584775"/>
          </a:xfrm>
          <a:prstGeom prst="rect">
            <a:avLst/>
          </a:prstGeom>
          <a:noFill/>
          <a:ln w="25400">
            <a:solidFill>
              <a:srgbClr val="812C7C"/>
            </a:solidFill>
          </a:ln>
        </p:spPr>
        <p:txBody>
          <a:bodyPr wrap="square" rtlCol="0">
            <a:spAutoFit/>
          </a:bodyPr>
          <a:lstStyle/>
          <a:p>
            <a:pPr algn="ctr"/>
            <a:r>
              <a:rPr lang="nl-NL" sz="3200" dirty="0">
                <a:solidFill>
                  <a:srgbClr val="812C7C"/>
                </a:solidFill>
              </a:rPr>
              <a:t>B</a:t>
            </a:r>
          </a:p>
        </p:txBody>
      </p:sp>
      <p:sp>
        <p:nvSpPr>
          <p:cNvPr id="10" name="Tekstvak 9">
            <a:extLst>
              <a:ext uri="{FF2B5EF4-FFF2-40B4-BE49-F238E27FC236}">
                <a16:creationId xmlns:a16="http://schemas.microsoft.com/office/drawing/2014/main" id="{CF41B781-A801-A30F-A150-80B9AA96A8E6}"/>
              </a:ext>
            </a:extLst>
          </p:cNvPr>
          <p:cNvSpPr txBox="1"/>
          <p:nvPr/>
        </p:nvSpPr>
        <p:spPr>
          <a:xfrm>
            <a:off x="5903357" y="4678317"/>
            <a:ext cx="553320" cy="584775"/>
          </a:xfrm>
          <a:prstGeom prst="rect">
            <a:avLst/>
          </a:prstGeom>
          <a:noFill/>
          <a:ln w="25400">
            <a:solidFill>
              <a:srgbClr val="812C7C"/>
            </a:solidFill>
          </a:ln>
        </p:spPr>
        <p:txBody>
          <a:bodyPr wrap="square" rtlCol="0">
            <a:spAutoFit/>
          </a:bodyPr>
          <a:lstStyle/>
          <a:p>
            <a:pPr algn="ctr"/>
            <a:r>
              <a:rPr lang="nl-NL" sz="3200" dirty="0">
                <a:solidFill>
                  <a:srgbClr val="812C7C"/>
                </a:solidFill>
              </a:rPr>
              <a:t>C</a:t>
            </a:r>
          </a:p>
        </p:txBody>
      </p:sp>
      <p:sp>
        <p:nvSpPr>
          <p:cNvPr id="11" name="Tekstvak 10">
            <a:extLst>
              <a:ext uri="{FF2B5EF4-FFF2-40B4-BE49-F238E27FC236}">
                <a16:creationId xmlns:a16="http://schemas.microsoft.com/office/drawing/2014/main" id="{CD339765-9043-FB92-9628-E8FAC46DB65C}"/>
              </a:ext>
            </a:extLst>
          </p:cNvPr>
          <p:cNvSpPr txBox="1"/>
          <p:nvPr/>
        </p:nvSpPr>
        <p:spPr>
          <a:xfrm>
            <a:off x="8250774" y="4678321"/>
            <a:ext cx="553320" cy="584775"/>
          </a:xfrm>
          <a:prstGeom prst="rect">
            <a:avLst/>
          </a:prstGeom>
          <a:noFill/>
          <a:ln w="25400">
            <a:solidFill>
              <a:srgbClr val="812C7C"/>
            </a:solidFill>
          </a:ln>
        </p:spPr>
        <p:txBody>
          <a:bodyPr wrap="square" rtlCol="0">
            <a:spAutoFit/>
          </a:bodyPr>
          <a:lstStyle/>
          <a:p>
            <a:pPr algn="ctr"/>
            <a:r>
              <a:rPr lang="nl-NL" sz="3200" dirty="0">
                <a:solidFill>
                  <a:srgbClr val="812C7C"/>
                </a:solidFill>
              </a:rPr>
              <a:t>D</a:t>
            </a:r>
          </a:p>
        </p:txBody>
      </p:sp>
      <p:sp>
        <p:nvSpPr>
          <p:cNvPr id="12" name="Tekstvak 11">
            <a:extLst>
              <a:ext uri="{FF2B5EF4-FFF2-40B4-BE49-F238E27FC236}">
                <a16:creationId xmlns:a16="http://schemas.microsoft.com/office/drawing/2014/main" id="{EE82FB04-6308-BBFA-4D79-E0DB9B459719}"/>
              </a:ext>
            </a:extLst>
          </p:cNvPr>
          <p:cNvSpPr txBox="1"/>
          <p:nvPr/>
        </p:nvSpPr>
        <p:spPr>
          <a:xfrm>
            <a:off x="3223845" y="5613988"/>
            <a:ext cx="1113703" cy="369332"/>
          </a:xfrm>
          <a:prstGeom prst="rect">
            <a:avLst/>
          </a:prstGeom>
          <a:noFill/>
        </p:spPr>
        <p:txBody>
          <a:bodyPr wrap="none" rtlCol="0">
            <a:spAutoFit/>
          </a:bodyPr>
          <a:lstStyle/>
          <a:p>
            <a:r>
              <a:rPr lang="nl-NL" dirty="0">
                <a:solidFill>
                  <a:srgbClr val="812C7C"/>
                </a:solidFill>
              </a:rPr>
              <a:t>Integriteit</a:t>
            </a:r>
          </a:p>
        </p:txBody>
      </p:sp>
      <p:sp>
        <p:nvSpPr>
          <p:cNvPr id="13" name="Tekstvak 12">
            <a:extLst>
              <a:ext uri="{FF2B5EF4-FFF2-40B4-BE49-F238E27FC236}">
                <a16:creationId xmlns:a16="http://schemas.microsoft.com/office/drawing/2014/main" id="{30C8727F-B0F9-4918-E086-9D8141D7C49A}"/>
              </a:ext>
            </a:extLst>
          </p:cNvPr>
          <p:cNvSpPr txBox="1"/>
          <p:nvPr/>
        </p:nvSpPr>
        <p:spPr>
          <a:xfrm>
            <a:off x="5179622" y="5613988"/>
            <a:ext cx="2052037" cy="369332"/>
          </a:xfrm>
          <a:prstGeom prst="rect">
            <a:avLst/>
          </a:prstGeom>
          <a:noFill/>
        </p:spPr>
        <p:txBody>
          <a:bodyPr wrap="none" rtlCol="0">
            <a:spAutoFit/>
          </a:bodyPr>
          <a:lstStyle/>
          <a:p>
            <a:r>
              <a:rPr lang="nl-NL" dirty="0">
                <a:solidFill>
                  <a:srgbClr val="812C7C"/>
                </a:solidFill>
              </a:rPr>
              <a:t>Non- Discriminatoir</a:t>
            </a:r>
          </a:p>
        </p:txBody>
      </p:sp>
      <p:sp>
        <p:nvSpPr>
          <p:cNvPr id="14" name="Tekstvak 13">
            <a:extLst>
              <a:ext uri="{FF2B5EF4-FFF2-40B4-BE49-F238E27FC236}">
                <a16:creationId xmlns:a16="http://schemas.microsoft.com/office/drawing/2014/main" id="{FE8B1426-AC20-2F62-B915-C42315BED5CD}"/>
              </a:ext>
            </a:extLst>
          </p:cNvPr>
          <p:cNvSpPr txBox="1"/>
          <p:nvPr/>
        </p:nvSpPr>
        <p:spPr>
          <a:xfrm>
            <a:off x="10661552" y="4678321"/>
            <a:ext cx="553320" cy="584775"/>
          </a:xfrm>
          <a:prstGeom prst="rect">
            <a:avLst/>
          </a:prstGeom>
          <a:noFill/>
          <a:ln w="25400">
            <a:solidFill>
              <a:srgbClr val="812C7C"/>
            </a:solidFill>
          </a:ln>
        </p:spPr>
        <p:txBody>
          <a:bodyPr wrap="square" rtlCol="0">
            <a:spAutoFit/>
          </a:bodyPr>
          <a:lstStyle/>
          <a:p>
            <a:pPr algn="ctr"/>
            <a:r>
              <a:rPr lang="nl-NL" sz="3200" dirty="0">
                <a:solidFill>
                  <a:srgbClr val="812C7C"/>
                </a:solidFill>
              </a:rPr>
              <a:t>E</a:t>
            </a:r>
          </a:p>
        </p:txBody>
      </p:sp>
      <p:sp>
        <p:nvSpPr>
          <p:cNvPr id="15" name="Tekstvak 14">
            <a:extLst>
              <a:ext uri="{FF2B5EF4-FFF2-40B4-BE49-F238E27FC236}">
                <a16:creationId xmlns:a16="http://schemas.microsoft.com/office/drawing/2014/main" id="{3D4F87ED-DA85-2329-C76C-6F955D5FF23B}"/>
              </a:ext>
            </a:extLst>
          </p:cNvPr>
          <p:cNvSpPr txBox="1"/>
          <p:nvPr/>
        </p:nvSpPr>
        <p:spPr>
          <a:xfrm>
            <a:off x="7981451" y="5613988"/>
            <a:ext cx="1463606" cy="369332"/>
          </a:xfrm>
          <a:prstGeom prst="rect">
            <a:avLst/>
          </a:prstGeom>
          <a:noFill/>
        </p:spPr>
        <p:txBody>
          <a:bodyPr wrap="none" rtlCol="0">
            <a:spAutoFit/>
          </a:bodyPr>
          <a:lstStyle/>
          <a:p>
            <a:r>
              <a:rPr lang="nl-NL" dirty="0">
                <a:solidFill>
                  <a:srgbClr val="812C7C"/>
                </a:solidFill>
              </a:rPr>
              <a:t>Transparantie</a:t>
            </a:r>
          </a:p>
        </p:txBody>
      </p:sp>
      <p:sp>
        <p:nvSpPr>
          <p:cNvPr id="16" name="Tekstvak 15">
            <a:extLst>
              <a:ext uri="{FF2B5EF4-FFF2-40B4-BE49-F238E27FC236}">
                <a16:creationId xmlns:a16="http://schemas.microsoft.com/office/drawing/2014/main" id="{02B841CB-8F8E-F370-0A59-CF92C168549A}"/>
              </a:ext>
            </a:extLst>
          </p:cNvPr>
          <p:cNvSpPr txBox="1"/>
          <p:nvPr/>
        </p:nvSpPr>
        <p:spPr>
          <a:xfrm>
            <a:off x="10082176" y="5613988"/>
            <a:ext cx="1734962" cy="369332"/>
          </a:xfrm>
          <a:prstGeom prst="rect">
            <a:avLst/>
          </a:prstGeom>
          <a:noFill/>
        </p:spPr>
        <p:txBody>
          <a:bodyPr wrap="none" rtlCol="0">
            <a:spAutoFit/>
          </a:bodyPr>
          <a:lstStyle/>
          <a:p>
            <a:r>
              <a:rPr lang="nl-NL" dirty="0">
                <a:solidFill>
                  <a:srgbClr val="812C7C"/>
                </a:solidFill>
              </a:rPr>
              <a:t>Proportionaliteit</a:t>
            </a:r>
          </a:p>
        </p:txBody>
      </p:sp>
    </p:spTree>
    <p:extLst>
      <p:ext uri="{BB962C8B-B14F-4D97-AF65-F5344CB8AC3E}">
        <p14:creationId xmlns:p14="http://schemas.microsoft.com/office/powerpoint/2010/main" val="1680541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767BB-3325-51E3-58F3-C9A99B168497}"/>
              </a:ext>
            </a:extLst>
          </p:cNvPr>
          <p:cNvSpPr>
            <a:spLocks noGrp="1"/>
          </p:cNvSpPr>
          <p:nvPr>
            <p:ph type="title"/>
          </p:nvPr>
        </p:nvSpPr>
        <p:spPr>
          <a:xfrm>
            <a:off x="360500" y="1898107"/>
            <a:ext cx="9812200" cy="830283"/>
          </a:xfrm>
        </p:spPr>
        <p:txBody>
          <a:bodyPr>
            <a:noAutofit/>
          </a:bodyPr>
          <a:lstStyle/>
          <a:p>
            <a:r>
              <a:rPr lang="nl-NL" sz="7200" dirty="0">
                <a:latin typeface="Nexa Light" panose="02000000000000000000" pitchFamily="50" charset="0"/>
                <a:ea typeface="+mn-ea"/>
                <a:cs typeface="+mn-cs"/>
              </a:rPr>
              <a:t>Is er maximale contractduur vastgelegd in de aanbestedingswet?</a:t>
            </a:r>
            <a:endParaRPr lang="nl-NL" sz="7200" dirty="0"/>
          </a:p>
        </p:txBody>
      </p:sp>
      <p:pic>
        <p:nvPicPr>
          <p:cNvPr id="4" name="image5.png">
            <a:extLst>
              <a:ext uri="{FF2B5EF4-FFF2-40B4-BE49-F238E27FC236}">
                <a16:creationId xmlns:a16="http://schemas.microsoft.com/office/drawing/2014/main" id="{B0154EF9-AD5D-FAF7-B0B4-79EA1DFC9B01}"/>
              </a:ext>
            </a:extLst>
          </p:cNvPr>
          <p:cNvPicPr/>
          <p:nvPr/>
        </p:nvPicPr>
        <p:blipFill>
          <a:blip r:embed="rId2"/>
          <a:srcRect/>
          <a:stretch>
            <a:fillRect/>
          </a:stretch>
        </p:blipFill>
        <p:spPr>
          <a:xfrm>
            <a:off x="11256762" y="6012082"/>
            <a:ext cx="592455" cy="711200"/>
          </a:xfrm>
          <a:prstGeom prst="rect">
            <a:avLst/>
          </a:prstGeom>
          <a:ln/>
        </p:spPr>
      </p:pic>
      <p:sp>
        <p:nvSpPr>
          <p:cNvPr id="7" name="Tekstvak 6">
            <a:extLst>
              <a:ext uri="{FF2B5EF4-FFF2-40B4-BE49-F238E27FC236}">
                <a16:creationId xmlns:a16="http://schemas.microsoft.com/office/drawing/2014/main" id="{6550A5E8-F52D-4F83-A14E-06AFF6104EB1}"/>
              </a:ext>
            </a:extLst>
          </p:cNvPr>
          <p:cNvSpPr txBox="1"/>
          <p:nvPr/>
        </p:nvSpPr>
        <p:spPr>
          <a:xfrm>
            <a:off x="2968524" y="5096130"/>
            <a:ext cx="553320" cy="584775"/>
          </a:xfrm>
          <a:prstGeom prst="rect">
            <a:avLst/>
          </a:prstGeom>
          <a:noFill/>
          <a:ln w="25400">
            <a:solidFill>
              <a:srgbClr val="812C7C"/>
            </a:solidFill>
          </a:ln>
        </p:spPr>
        <p:txBody>
          <a:bodyPr wrap="square" rtlCol="0">
            <a:spAutoFit/>
          </a:bodyPr>
          <a:lstStyle/>
          <a:p>
            <a:pPr algn="ctr"/>
            <a:r>
              <a:rPr lang="nl-NL" sz="3200" dirty="0">
                <a:solidFill>
                  <a:srgbClr val="812C7C"/>
                </a:solidFill>
              </a:rPr>
              <a:t>A</a:t>
            </a:r>
          </a:p>
        </p:txBody>
      </p:sp>
      <p:sp>
        <p:nvSpPr>
          <p:cNvPr id="8" name="Tekstvak 7">
            <a:extLst>
              <a:ext uri="{FF2B5EF4-FFF2-40B4-BE49-F238E27FC236}">
                <a16:creationId xmlns:a16="http://schemas.microsoft.com/office/drawing/2014/main" id="{F522E22A-5D48-2B3D-7C59-A33830A3AF8B}"/>
              </a:ext>
            </a:extLst>
          </p:cNvPr>
          <p:cNvSpPr txBox="1"/>
          <p:nvPr/>
        </p:nvSpPr>
        <p:spPr>
          <a:xfrm>
            <a:off x="2968523" y="6031801"/>
            <a:ext cx="553320" cy="369332"/>
          </a:xfrm>
          <a:prstGeom prst="rect">
            <a:avLst/>
          </a:prstGeom>
          <a:noFill/>
          <a:ln>
            <a:solidFill>
              <a:srgbClr val="812C7C"/>
            </a:solidFill>
          </a:ln>
        </p:spPr>
        <p:txBody>
          <a:bodyPr wrap="square" rtlCol="0">
            <a:spAutoFit/>
          </a:bodyPr>
          <a:lstStyle/>
          <a:p>
            <a:pPr algn="ctr"/>
            <a:r>
              <a:rPr lang="nl-NL" dirty="0">
                <a:solidFill>
                  <a:srgbClr val="812C7C"/>
                </a:solidFill>
              </a:rPr>
              <a:t>Ja</a:t>
            </a:r>
          </a:p>
        </p:txBody>
      </p:sp>
      <p:sp>
        <p:nvSpPr>
          <p:cNvPr id="9" name="Tekstvak 8">
            <a:extLst>
              <a:ext uri="{FF2B5EF4-FFF2-40B4-BE49-F238E27FC236}">
                <a16:creationId xmlns:a16="http://schemas.microsoft.com/office/drawing/2014/main" id="{E8824ED6-6164-3E78-9892-33832245A02C}"/>
              </a:ext>
            </a:extLst>
          </p:cNvPr>
          <p:cNvSpPr txBox="1"/>
          <p:nvPr/>
        </p:nvSpPr>
        <p:spPr>
          <a:xfrm>
            <a:off x="5952183" y="5096130"/>
            <a:ext cx="553320" cy="584775"/>
          </a:xfrm>
          <a:prstGeom prst="rect">
            <a:avLst/>
          </a:prstGeom>
          <a:noFill/>
          <a:ln w="25400">
            <a:solidFill>
              <a:srgbClr val="812C7C"/>
            </a:solidFill>
          </a:ln>
        </p:spPr>
        <p:txBody>
          <a:bodyPr wrap="square" rtlCol="0">
            <a:spAutoFit/>
          </a:bodyPr>
          <a:lstStyle/>
          <a:p>
            <a:pPr algn="ctr"/>
            <a:r>
              <a:rPr lang="nl-NL" sz="3200" dirty="0">
                <a:solidFill>
                  <a:srgbClr val="812C7C"/>
                </a:solidFill>
              </a:rPr>
              <a:t>B</a:t>
            </a:r>
          </a:p>
        </p:txBody>
      </p:sp>
      <p:sp>
        <p:nvSpPr>
          <p:cNvPr id="10" name="Tekstvak 9">
            <a:extLst>
              <a:ext uri="{FF2B5EF4-FFF2-40B4-BE49-F238E27FC236}">
                <a16:creationId xmlns:a16="http://schemas.microsoft.com/office/drawing/2014/main" id="{9B79CD23-483F-8CB9-5807-6835FA667D99}"/>
              </a:ext>
            </a:extLst>
          </p:cNvPr>
          <p:cNvSpPr txBox="1"/>
          <p:nvPr/>
        </p:nvSpPr>
        <p:spPr>
          <a:xfrm>
            <a:off x="5940925" y="6031801"/>
            <a:ext cx="564578" cy="369332"/>
          </a:xfrm>
          <a:prstGeom prst="rect">
            <a:avLst/>
          </a:prstGeom>
          <a:noFill/>
          <a:ln>
            <a:solidFill>
              <a:srgbClr val="812C7C"/>
            </a:solidFill>
          </a:ln>
        </p:spPr>
        <p:txBody>
          <a:bodyPr wrap="none" rtlCol="0">
            <a:spAutoFit/>
          </a:bodyPr>
          <a:lstStyle/>
          <a:p>
            <a:pPr algn="ctr"/>
            <a:r>
              <a:rPr lang="nl-NL" dirty="0">
                <a:solidFill>
                  <a:srgbClr val="812C7C"/>
                </a:solidFill>
              </a:rPr>
              <a:t>Nee</a:t>
            </a:r>
          </a:p>
        </p:txBody>
      </p:sp>
    </p:spTree>
    <p:extLst>
      <p:ext uri="{BB962C8B-B14F-4D97-AF65-F5344CB8AC3E}">
        <p14:creationId xmlns:p14="http://schemas.microsoft.com/office/powerpoint/2010/main" val="2003215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muur, gebouw, binnen, bouwmateriaal&#10;&#10;Automatisch gegenereerde beschrijving">
            <a:extLst>
              <a:ext uri="{FF2B5EF4-FFF2-40B4-BE49-F238E27FC236}">
                <a16:creationId xmlns:a16="http://schemas.microsoft.com/office/drawing/2014/main" id="{DAF44BEC-ECD0-0190-1B9F-35FADA6C3E72}"/>
              </a:ext>
            </a:extLst>
          </p:cNvPr>
          <p:cNvPicPr>
            <a:picLocks noGrp="1" noChangeAspect="1"/>
          </p:cNvPicPr>
          <p:nvPr>
            <p:ph idx="1"/>
          </p:nvPr>
        </p:nvPicPr>
        <p:blipFill rotWithShape="1">
          <a:blip r:embed="rId3"/>
          <a:srcRect/>
          <a:stretch/>
        </p:blipFill>
        <p:spPr>
          <a:xfrm>
            <a:off x="-1" y="10"/>
            <a:ext cx="12191980" cy="6857991"/>
          </a:xfrm>
          <a:noFill/>
        </p:spPr>
      </p:pic>
      <p:sp>
        <p:nvSpPr>
          <p:cNvPr id="3" name="Titel 1">
            <a:extLst>
              <a:ext uri="{FF2B5EF4-FFF2-40B4-BE49-F238E27FC236}">
                <a16:creationId xmlns:a16="http://schemas.microsoft.com/office/drawing/2014/main" id="{85E9925D-A763-9EA1-2104-DB0B176F6E9E}"/>
              </a:ext>
            </a:extLst>
          </p:cNvPr>
          <p:cNvSpPr txBox="1">
            <a:spLocks/>
          </p:cNvSpPr>
          <p:nvPr/>
        </p:nvSpPr>
        <p:spPr>
          <a:xfrm>
            <a:off x="-1243128" y="5619745"/>
            <a:ext cx="9496656" cy="857251"/>
          </a:xfrm>
          <a:prstGeom prst="rect">
            <a:avLst/>
          </a:prstGeom>
        </p:spPr>
        <p:txBody>
          <a:bodyPr vert="horz" lIns="91440" tIns="45720" rIns="91440" bIns="45720" rtlCol="0" anchor="ctr">
            <a:noAutofit/>
          </a:bodyPr>
          <a:lstStyle>
            <a:lvl1pPr algn="ctr" defTabSz="609585" rtl="0" eaLnBrk="1" latinLnBrk="0" hangingPunct="1">
              <a:spcBef>
                <a:spcPct val="0"/>
              </a:spcBef>
              <a:buNone/>
              <a:defRPr sz="5333" kern="1200">
                <a:solidFill>
                  <a:srgbClr val="26427F"/>
                </a:solidFill>
                <a:latin typeface="Neuton Regular"/>
                <a:ea typeface="+mj-ea"/>
                <a:cs typeface="Neuton Regular"/>
              </a:defRPr>
            </a:lvl1pPr>
          </a:lstStyle>
          <a:p>
            <a:r>
              <a:rPr lang="nl-NL" sz="8000" dirty="0">
                <a:solidFill>
                  <a:srgbClr val="ED9F2C"/>
                </a:solidFill>
                <a:latin typeface="Nexa Light" panose="02000000000000000000" pitchFamily="50" charset="0"/>
                <a:ea typeface="+mn-ea"/>
                <a:cs typeface="+mn-cs"/>
              </a:rPr>
              <a:t>Waar begin je?</a:t>
            </a:r>
          </a:p>
        </p:txBody>
      </p:sp>
      <p:pic>
        <p:nvPicPr>
          <p:cNvPr id="2" name="Afbeelding 8">
            <a:extLst>
              <a:ext uri="{FF2B5EF4-FFF2-40B4-BE49-F238E27FC236}">
                <a16:creationId xmlns:a16="http://schemas.microsoft.com/office/drawing/2014/main" id="{CC3CE116-BE66-28EC-74D3-8D25C37F6066}"/>
              </a:ext>
            </a:extLst>
          </p:cNvPr>
          <p:cNvPicPr>
            <a:picLocks noChangeAspect="1"/>
          </p:cNvPicPr>
          <p:nvPr/>
        </p:nvPicPr>
        <p:blipFill>
          <a:blip r:embed="rId4"/>
          <a:stretch>
            <a:fillRect/>
          </a:stretch>
        </p:blipFill>
        <p:spPr>
          <a:xfrm>
            <a:off x="11421627" y="6106136"/>
            <a:ext cx="540000" cy="636828"/>
          </a:xfrm>
          <a:prstGeom prst="rect">
            <a:avLst/>
          </a:prstGeom>
        </p:spPr>
      </p:pic>
    </p:spTree>
    <p:extLst>
      <p:ext uri="{BB962C8B-B14F-4D97-AF65-F5344CB8AC3E}">
        <p14:creationId xmlns:p14="http://schemas.microsoft.com/office/powerpoint/2010/main" val="2472480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C18CA81-BE64-1422-7245-3EECDC691F13}"/>
              </a:ext>
            </a:extLst>
          </p:cNvPr>
          <p:cNvPicPr>
            <a:picLocks noChangeAspect="1"/>
          </p:cNvPicPr>
          <p:nvPr/>
        </p:nvPicPr>
        <p:blipFill>
          <a:blip r:embed="rId3"/>
          <a:stretch>
            <a:fillRect/>
          </a:stretch>
        </p:blipFill>
        <p:spPr>
          <a:xfrm>
            <a:off x="0" y="0"/>
            <a:ext cx="12192000" cy="6858000"/>
          </a:xfrm>
          <a:prstGeom prst="rect">
            <a:avLst/>
          </a:prstGeom>
        </p:spPr>
      </p:pic>
      <p:sp>
        <p:nvSpPr>
          <p:cNvPr id="6" name="Titel 1">
            <a:extLst>
              <a:ext uri="{FF2B5EF4-FFF2-40B4-BE49-F238E27FC236}">
                <a16:creationId xmlns:a16="http://schemas.microsoft.com/office/drawing/2014/main" id="{1D99D9ED-5A31-1456-CAB8-B769EB109250}"/>
              </a:ext>
            </a:extLst>
          </p:cNvPr>
          <p:cNvSpPr txBox="1">
            <a:spLocks/>
          </p:cNvSpPr>
          <p:nvPr/>
        </p:nvSpPr>
        <p:spPr>
          <a:xfrm>
            <a:off x="-1243128" y="5619745"/>
            <a:ext cx="9496656" cy="857251"/>
          </a:xfrm>
          <a:prstGeom prst="rect">
            <a:avLst/>
          </a:prstGeom>
        </p:spPr>
        <p:txBody>
          <a:bodyPr vert="horz" lIns="91440" tIns="45720" rIns="91440" bIns="45720" rtlCol="0" anchor="ctr">
            <a:noAutofit/>
          </a:bodyPr>
          <a:lstStyle>
            <a:lvl1pPr algn="ctr" defTabSz="609585" rtl="0" eaLnBrk="1" latinLnBrk="0" hangingPunct="1">
              <a:spcBef>
                <a:spcPct val="0"/>
              </a:spcBef>
              <a:buNone/>
              <a:defRPr sz="5333" kern="1200">
                <a:solidFill>
                  <a:srgbClr val="26427F"/>
                </a:solidFill>
                <a:latin typeface="Neuton Regular"/>
                <a:ea typeface="+mj-ea"/>
                <a:cs typeface="Neuton Regular"/>
              </a:defRPr>
            </a:lvl1pPr>
          </a:lstStyle>
          <a:p>
            <a:r>
              <a:rPr lang="nl-NL" sz="8000" dirty="0">
                <a:solidFill>
                  <a:srgbClr val="33B9A2"/>
                </a:solidFill>
                <a:latin typeface="Nexa Light" panose="02000000000000000000" pitchFamily="50" charset="0"/>
                <a:ea typeface="+mn-ea"/>
                <a:cs typeface="+mn-cs"/>
              </a:rPr>
              <a:t>Succesverhalen</a:t>
            </a:r>
          </a:p>
        </p:txBody>
      </p:sp>
      <p:pic>
        <p:nvPicPr>
          <p:cNvPr id="7" name="Afbeelding 8">
            <a:extLst>
              <a:ext uri="{FF2B5EF4-FFF2-40B4-BE49-F238E27FC236}">
                <a16:creationId xmlns:a16="http://schemas.microsoft.com/office/drawing/2014/main" id="{E9D7C32B-ED35-6E1A-C8CA-B020959541B2}"/>
              </a:ext>
            </a:extLst>
          </p:cNvPr>
          <p:cNvPicPr>
            <a:picLocks noChangeAspect="1"/>
          </p:cNvPicPr>
          <p:nvPr/>
        </p:nvPicPr>
        <p:blipFill>
          <a:blip r:embed="rId4"/>
          <a:stretch>
            <a:fillRect/>
          </a:stretch>
        </p:blipFill>
        <p:spPr>
          <a:xfrm>
            <a:off x="11421627" y="6106136"/>
            <a:ext cx="540000" cy="636828"/>
          </a:xfrm>
          <a:prstGeom prst="rect">
            <a:avLst/>
          </a:prstGeom>
        </p:spPr>
      </p:pic>
    </p:spTree>
    <p:extLst>
      <p:ext uri="{BB962C8B-B14F-4D97-AF65-F5344CB8AC3E}">
        <p14:creationId xmlns:p14="http://schemas.microsoft.com/office/powerpoint/2010/main" val="3278430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42B3B68-B235-5089-ADA8-A0848091D536}"/>
              </a:ext>
            </a:extLst>
          </p:cNvPr>
          <p:cNvPicPr>
            <a:picLocks noChangeAspect="1"/>
          </p:cNvPicPr>
          <p:nvPr/>
        </p:nvPicPr>
        <p:blipFill>
          <a:blip r:embed="rId2"/>
          <a:stretch>
            <a:fillRect/>
          </a:stretch>
        </p:blipFill>
        <p:spPr>
          <a:xfrm>
            <a:off x="0" y="0"/>
            <a:ext cx="12192000" cy="6858000"/>
          </a:xfrm>
          <a:prstGeom prst="rect">
            <a:avLst/>
          </a:prstGeom>
        </p:spPr>
      </p:pic>
      <p:pic>
        <p:nvPicPr>
          <p:cNvPr id="6" name="Afbeelding 8">
            <a:extLst>
              <a:ext uri="{FF2B5EF4-FFF2-40B4-BE49-F238E27FC236}">
                <a16:creationId xmlns:a16="http://schemas.microsoft.com/office/drawing/2014/main" id="{7AF78F48-D772-B1FB-212E-993108FF6B2B}"/>
              </a:ext>
            </a:extLst>
          </p:cNvPr>
          <p:cNvPicPr>
            <a:picLocks noChangeAspect="1"/>
          </p:cNvPicPr>
          <p:nvPr/>
        </p:nvPicPr>
        <p:blipFill>
          <a:blip r:embed="rId3"/>
          <a:stretch>
            <a:fillRect/>
          </a:stretch>
        </p:blipFill>
        <p:spPr>
          <a:xfrm>
            <a:off x="11421627" y="6106136"/>
            <a:ext cx="540000" cy="636828"/>
          </a:xfrm>
          <a:prstGeom prst="rect">
            <a:avLst/>
          </a:prstGeom>
        </p:spPr>
      </p:pic>
      <p:sp>
        <p:nvSpPr>
          <p:cNvPr id="7" name="Titel 1">
            <a:extLst>
              <a:ext uri="{FF2B5EF4-FFF2-40B4-BE49-F238E27FC236}">
                <a16:creationId xmlns:a16="http://schemas.microsoft.com/office/drawing/2014/main" id="{AECB56CF-BBD3-0EB4-0D12-53103DF2E027}"/>
              </a:ext>
            </a:extLst>
          </p:cNvPr>
          <p:cNvSpPr txBox="1">
            <a:spLocks/>
          </p:cNvSpPr>
          <p:nvPr/>
        </p:nvSpPr>
        <p:spPr>
          <a:xfrm>
            <a:off x="6715009" y="433382"/>
            <a:ext cx="4029191" cy="857251"/>
          </a:xfrm>
          <a:prstGeom prst="rect">
            <a:avLst/>
          </a:prstGeom>
        </p:spPr>
        <p:txBody>
          <a:bodyPr vert="horz" lIns="91440" tIns="45720" rIns="91440" bIns="45720" rtlCol="0" anchor="ctr">
            <a:noAutofit/>
          </a:bodyPr>
          <a:lstStyle>
            <a:lvl1pPr algn="ctr" defTabSz="609585" rtl="0" eaLnBrk="1" latinLnBrk="0" hangingPunct="1">
              <a:spcBef>
                <a:spcPct val="0"/>
              </a:spcBef>
              <a:buNone/>
              <a:defRPr sz="5333" kern="1200">
                <a:solidFill>
                  <a:srgbClr val="26427F"/>
                </a:solidFill>
                <a:latin typeface="Neuton Regular"/>
                <a:ea typeface="+mj-ea"/>
                <a:cs typeface="Neuton Regular"/>
              </a:defRPr>
            </a:lvl1pPr>
          </a:lstStyle>
          <a:p>
            <a:r>
              <a:rPr lang="nl-NL" sz="8000" dirty="0">
                <a:solidFill>
                  <a:srgbClr val="ED9F2C"/>
                </a:solidFill>
                <a:latin typeface="Nexa Light" panose="02000000000000000000" pitchFamily="50" charset="0"/>
                <a:ea typeface="+mn-ea"/>
                <a:cs typeface="+mn-cs"/>
              </a:rPr>
              <a:t>Vragen?</a:t>
            </a:r>
          </a:p>
        </p:txBody>
      </p:sp>
    </p:spTree>
    <p:extLst>
      <p:ext uri="{BB962C8B-B14F-4D97-AF65-F5344CB8AC3E}">
        <p14:creationId xmlns:p14="http://schemas.microsoft.com/office/powerpoint/2010/main" val="2274395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
          <p:cNvSpPr txBox="1">
            <a:spLocks noGrp="1"/>
          </p:cNvSpPr>
          <p:nvPr>
            <p:ph type="ctrTitle"/>
          </p:nvPr>
        </p:nvSpPr>
        <p:spPr>
          <a:xfrm>
            <a:off x="914400" y="4437032"/>
            <a:ext cx="10363200" cy="1216935"/>
          </a:xfrm>
          <a:prstGeom prst="rect">
            <a:avLst/>
          </a:prstGeom>
          <a:noFill/>
          <a:ln>
            <a:noFill/>
          </a:ln>
        </p:spPr>
        <p:txBody>
          <a:bodyPr spcFirstLastPara="1" vert="horz" wrap="square" lIns="121900" tIns="60933" rIns="121900" bIns="60933" rtlCol="0" anchor="ctr" anchorCtr="0">
            <a:noAutofit/>
          </a:bodyPr>
          <a:lstStyle/>
          <a:p>
            <a:pPr>
              <a:buClr>
                <a:srgbClr val="FFFFFF"/>
              </a:buClr>
              <a:buSzPts val="4000"/>
            </a:pPr>
            <a:br>
              <a:rPr lang="nl-NL" sz="3200" dirty="0">
                <a:solidFill>
                  <a:schemeClr val="bg1"/>
                </a:solidFill>
                <a:latin typeface="Nexa Light" panose="02000000000000000000" pitchFamily="50" charset="0"/>
                <a:ea typeface="+mn-ea"/>
                <a:cs typeface="+mn-cs"/>
              </a:rPr>
            </a:br>
            <a:br>
              <a:rPr lang="nl-NL" sz="3200" dirty="0">
                <a:solidFill>
                  <a:schemeClr val="bg1"/>
                </a:solidFill>
                <a:latin typeface="Nexa Light" panose="02000000000000000000" pitchFamily="50" charset="0"/>
                <a:ea typeface="+mn-ea"/>
                <a:cs typeface="+mn-cs"/>
              </a:rPr>
            </a:br>
            <a:r>
              <a:rPr lang="nl-NL" sz="2800" dirty="0">
                <a:solidFill>
                  <a:schemeClr val="bg1"/>
                </a:solidFill>
                <a:latin typeface="Nexa Light" panose="02000000000000000000" pitchFamily="50" charset="0"/>
                <a:ea typeface="+mn-ea"/>
                <a:cs typeface="+mn-cs"/>
              </a:rPr>
              <a:t>Neem contact op met:</a:t>
            </a:r>
            <a:br>
              <a:rPr lang="nl-NL" sz="2800" dirty="0">
                <a:solidFill>
                  <a:schemeClr val="bg1"/>
                </a:solidFill>
                <a:latin typeface="Nexa Light" panose="02000000000000000000" pitchFamily="50" charset="0"/>
                <a:ea typeface="+mn-ea"/>
                <a:cs typeface="+mn-cs"/>
              </a:rPr>
            </a:br>
            <a:r>
              <a:rPr lang="nl-NL" sz="2800" dirty="0">
                <a:solidFill>
                  <a:schemeClr val="bg1"/>
                </a:solidFill>
                <a:latin typeface="Nexa Light" panose="02000000000000000000" pitchFamily="50" charset="0"/>
                <a:ea typeface="+mn-ea"/>
                <a:cs typeface="+mn-cs"/>
              </a:rPr>
              <a:t>Atse Koopmans;</a:t>
            </a:r>
            <a:br>
              <a:rPr lang="nl-NL" sz="2800" dirty="0">
                <a:solidFill>
                  <a:schemeClr val="bg1"/>
                </a:solidFill>
                <a:latin typeface="Nexa Light" panose="02000000000000000000" pitchFamily="50" charset="0"/>
                <a:ea typeface="+mn-ea"/>
                <a:cs typeface="+mn-cs"/>
              </a:rPr>
            </a:br>
            <a:r>
              <a:rPr lang="nl-NL" sz="2800" dirty="0">
                <a:solidFill>
                  <a:schemeClr val="bg1"/>
                </a:solidFill>
                <a:latin typeface="Nexa Light" panose="02000000000000000000" pitchFamily="50" charset="0"/>
                <a:ea typeface="+mn-ea"/>
                <a:cs typeface="+mn-cs"/>
              </a:rPr>
              <a:t>Tel: +31(0)6 52 85 17 28</a:t>
            </a:r>
            <a:br>
              <a:rPr lang="nl-NL" sz="2800" dirty="0">
                <a:solidFill>
                  <a:schemeClr val="bg1"/>
                </a:solidFill>
                <a:latin typeface="Nexa Light" panose="02000000000000000000" pitchFamily="50" charset="0"/>
                <a:ea typeface="+mn-ea"/>
                <a:cs typeface="+mn-cs"/>
              </a:rPr>
            </a:br>
            <a:r>
              <a:rPr lang="nl-NL" sz="2800" dirty="0">
                <a:solidFill>
                  <a:schemeClr val="bg1"/>
                </a:solidFill>
                <a:latin typeface="Nexa Light" panose="02000000000000000000" pitchFamily="50" charset="0"/>
                <a:ea typeface="+mn-ea"/>
                <a:cs typeface="+mn-cs"/>
              </a:rPr>
              <a:t>E-mail: </a:t>
            </a:r>
            <a:r>
              <a:rPr lang="nl-NL" sz="2800" dirty="0">
                <a:solidFill>
                  <a:schemeClr val="bg1"/>
                </a:solidFill>
                <a:latin typeface="Nexa Light" panose="02000000000000000000" pitchFamily="50" charset="0"/>
                <a:ea typeface="+mn-ea"/>
                <a:cs typeface="+mn-cs"/>
                <a:hlinkClick r:id="rId3">
                  <a:extLst>
                    <a:ext uri="{A12FA001-AC4F-418D-AE19-62706E023703}">
                      <ahyp:hlinkClr xmlns:ahyp="http://schemas.microsoft.com/office/drawing/2018/hyperlinkcolor" val="tx"/>
                    </a:ext>
                  </a:extLst>
                </a:hlinkClick>
              </a:rPr>
              <a:t>atse@wundershift.com</a:t>
            </a:r>
            <a:br>
              <a:rPr lang="nl-NL" sz="2800" dirty="0">
                <a:solidFill>
                  <a:schemeClr val="bg1"/>
                </a:solidFill>
                <a:latin typeface="Nexa Light" panose="02000000000000000000" pitchFamily="50" charset="0"/>
                <a:ea typeface="+mn-ea"/>
                <a:cs typeface="+mn-cs"/>
              </a:rPr>
            </a:br>
            <a:r>
              <a:rPr lang="nl-NL" sz="2800" dirty="0" err="1">
                <a:solidFill>
                  <a:schemeClr val="bg1"/>
                </a:solidFill>
                <a:latin typeface="Nexa Light" panose="02000000000000000000" pitchFamily="50" charset="0"/>
                <a:ea typeface="+mn-ea"/>
                <a:cs typeface="+mn-cs"/>
              </a:rPr>
              <a:t>Linkedin</a:t>
            </a:r>
            <a:r>
              <a:rPr lang="nl-NL" sz="2800" dirty="0">
                <a:solidFill>
                  <a:schemeClr val="bg1"/>
                </a:solidFill>
                <a:latin typeface="Nexa Light" panose="02000000000000000000" pitchFamily="50" charset="0"/>
                <a:ea typeface="+mn-ea"/>
                <a:cs typeface="+mn-cs"/>
              </a:rPr>
              <a:t>: </a:t>
            </a:r>
            <a:r>
              <a:rPr lang="nl-NL" sz="2800" dirty="0">
                <a:solidFill>
                  <a:schemeClr val="bg1"/>
                </a:solidFill>
                <a:latin typeface="Nexa Light" panose="02000000000000000000" pitchFamily="50" charset="0"/>
                <a:ea typeface="+mn-ea"/>
                <a:cs typeface="+mn-cs"/>
                <a:hlinkClick r:id="rId4"/>
              </a:rPr>
              <a:t>https://www.linkedin.com/in/atsekoopmans/</a:t>
            </a:r>
            <a:endParaRPr sz="2800" dirty="0">
              <a:solidFill>
                <a:schemeClr val="bg1"/>
              </a:solidFill>
              <a:latin typeface="Nexa Light" panose="02000000000000000000" pitchFamily="50" charset="0"/>
              <a:ea typeface="+mn-ea"/>
              <a:cs typeface="+mn-cs"/>
            </a:endParaRPr>
          </a:p>
        </p:txBody>
      </p:sp>
      <p:sp>
        <p:nvSpPr>
          <p:cNvPr id="2" name="Titel 1">
            <a:extLst>
              <a:ext uri="{FF2B5EF4-FFF2-40B4-BE49-F238E27FC236}">
                <a16:creationId xmlns:a16="http://schemas.microsoft.com/office/drawing/2014/main" id="{EEFDC4F7-662E-51E4-93C2-6F7A3FD3AA96}"/>
              </a:ext>
            </a:extLst>
          </p:cNvPr>
          <p:cNvSpPr txBox="1">
            <a:spLocks/>
          </p:cNvSpPr>
          <p:nvPr/>
        </p:nvSpPr>
        <p:spPr>
          <a:xfrm>
            <a:off x="-259977" y="182371"/>
            <a:ext cx="12711953" cy="857251"/>
          </a:xfrm>
          <a:prstGeom prst="rect">
            <a:avLst/>
          </a:prstGeom>
        </p:spPr>
        <p:txBody>
          <a:bodyPr vert="horz" lIns="91440" tIns="45720" rIns="91440" bIns="45720" rtlCol="0" anchor="ctr">
            <a:noAutofit/>
          </a:bodyPr>
          <a:lstStyle>
            <a:lvl1pPr algn="ctr" defTabSz="609585" rtl="0" eaLnBrk="1" latinLnBrk="0" hangingPunct="1">
              <a:spcBef>
                <a:spcPct val="0"/>
              </a:spcBef>
              <a:buNone/>
              <a:defRPr sz="5333" kern="1200">
                <a:solidFill>
                  <a:srgbClr val="26427F"/>
                </a:solidFill>
                <a:latin typeface="Neuton Regular"/>
                <a:ea typeface="+mj-ea"/>
                <a:cs typeface="Neuton Regular"/>
              </a:defRPr>
            </a:lvl1pPr>
          </a:lstStyle>
          <a:p>
            <a:r>
              <a:rPr lang="nl-NL" sz="8000" dirty="0">
                <a:solidFill>
                  <a:schemeClr val="bg1"/>
                </a:solidFill>
                <a:latin typeface="Nexa Light" panose="02000000000000000000" pitchFamily="50" charset="0"/>
                <a:ea typeface="+mn-ea"/>
                <a:cs typeface="+mn-cs"/>
              </a:rPr>
              <a:t>Wil je meer weten?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99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8">
            <a:extLst>
              <a:ext uri="{FF2B5EF4-FFF2-40B4-BE49-F238E27FC236}">
                <a16:creationId xmlns:a16="http://schemas.microsoft.com/office/drawing/2014/main" id="{23988EA4-CC7A-8C4A-A420-831375629F81}"/>
              </a:ext>
            </a:extLst>
          </p:cNvPr>
          <p:cNvPicPr>
            <a:picLocks noChangeAspect="1"/>
          </p:cNvPicPr>
          <p:nvPr/>
        </p:nvPicPr>
        <p:blipFill>
          <a:blip r:embed="rId3"/>
          <a:stretch>
            <a:fillRect/>
          </a:stretch>
        </p:blipFill>
        <p:spPr>
          <a:xfrm>
            <a:off x="11140000" y="5703115"/>
            <a:ext cx="720000" cy="849104"/>
          </a:xfrm>
          <a:prstGeom prst="rect">
            <a:avLst/>
          </a:prstGeom>
        </p:spPr>
      </p:pic>
      <p:pic>
        <p:nvPicPr>
          <p:cNvPr id="3" name="Picture 2" descr="This is who I am">
            <a:extLst>
              <a:ext uri="{FF2B5EF4-FFF2-40B4-BE49-F238E27FC236}">
                <a16:creationId xmlns:a16="http://schemas.microsoft.com/office/drawing/2014/main" id="{6C98ABBC-4F33-F7B1-1FF7-2CDB23B1837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6515724" cy="6858000"/>
          </a:xfrm>
          <a:prstGeom prst="rect">
            <a:avLst/>
          </a:prstGeom>
          <a:solidFill>
            <a:srgbClr val="FFFFFF"/>
          </a:solidFill>
        </p:spPr>
      </p:pic>
      <p:sp>
        <p:nvSpPr>
          <p:cNvPr id="17" name="Titel 1">
            <a:extLst>
              <a:ext uri="{FF2B5EF4-FFF2-40B4-BE49-F238E27FC236}">
                <a16:creationId xmlns:a16="http://schemas.microsoft.com/office/drawing/2014/main" id="{4C376161-1F70-175B-3842-D0495FDEECC8}"/>
              </a:ext>
            </a:extLst>
          </p:cNvPr>
          <p:cNvSpPr>
            <a:spLocks noGrp="1"/>
          </p:cNvSpPr>
          <p:nvPr>
            <p:ph type="title"/>
          </p:nvPr>
        </p:nvSpPr>
        <p:spPr>
          <a:xfrm>
            <a:off x="6781800" y="4496140"/>
            <a:ext cx="5410200" cy="776665"/>
          </a:xfrm>
        </p:spPr>
        <p:txBody>
          <a:bodyPr>
            <a:noAutofit/>
          </a:bodyPr>
          <a:lstStyle/>
          <a:p>
            <a:pPr algn="ctr"/>
            <a:r>
              <a:rPr lang="nl-NL" sz="3600" b="0" i="1" dirty="0">
                <a:solidFill>
                  <a:schemeClr val="accent1">
                    <a:lumMod val="75000"/>
                  </a:schemeClr>
                </a:solidFill>
                <a:latin typeface="Nexa Light" panose="02000000000000000000" pitchFamily="50" charset="0"/>
                <a:ea typeface="+mn-ea"/>
                <a:cs typeface="+mn-cs"/>
              </a:rPr>
              <a:t>Bureau voor complexe opgaven</a:t>
            </a:r>
          </a:p>
        </p:txBody>
      </p:sp>
      <p:pic>
        <p:nvPicPr>
          <p:cNvPr id="19" name="Afbeelding 18">
            <a:extLst>
              <a:ext uri="{FF2B5EF4-FFF2-40B4-BE49-F238E27FC236}">
                <a16:creationId xmlns:a16="http://schemas.microsoft.com/office/drawing/2014/main" id="{76671618-515B-AD24-98DF-54B77B9C49F2}"/>
              </a:ext>
            </a:extLst>
          </p:cNvPr>
          <p:cNvPicPr>
            <a:picLocks noChangeAspect="1"/>
          </p:cNvPicPr>
          <p:nvPr/>
        </p:nvPicPr>
        <p:blipFill>
          <a:blip r:embed="rId5"/>
          <a:stretch>
            <a:fillRect/>
          </a:stretch>
        </p:blipFill>
        <p:spPr>
          <a:xfrm>
            <a:off x="6515724" y="349750"/>
            <a:ext cx="5612776" cy="4148461"/>
          </a:xfrm>
          <a:prstGeom prst="rect">
            <a:avLst/>
          </a:prstGeom>
        </p:spPr>
      </p:pic>
    </p:spTree>
    <p:extLst>
      <p:ext uri="{BB962C8B-B14F-4D97-AF65-F5344CB8AC3E}">
        <p14:creationId xmlns:p14="http://schemas.microsoft.com/office/powerpoint/2010/main" val="3450431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C114480-773D-2F2E-3372-17D4CA6A6501}"/>
              </a:ext>
            </a:extLst>
          </p:cNvPr>
          <p:cNvPicPr>
            <a:picLocks noChangeAspect="1"/>
          </p:cNvPicPr>
          <p:nvPr/>
        </p:nvPicPr>
        <p:blipFill>
          <a:blip r:embed="rId3"/>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FDDE1A82-D558-43BC-452B-C90DA902A9BE}"/>
              </a:ext>
            </a:extLst>
          </p:cNvPr>
          <p:cNvSpPr>
            <a:spLocks noGrp="1"/>
          </p:cNvSpPr>
          <p:nvPr>
            <p:ph type="title"/>
          </p:nvPr>
        </p:nvSpPr>
        <p:spPr>
          <a:xfrm>
            <a:off x="406006" y="603962"/>
            <a:ext cx="9889066" cy="776665"/>
          </a:xfrm>
        </p:spPr>
        <p:txBody>
          <a:bodyPr>
            <a:noAutofit/>
          </a:bodyPr>
          <a:lstStyle/>
          <a:p>
            <a:r>
              <a:rPr lang="nl-NL" sz="8000" dirty="0">
                <a:solidFill>
                  <a:srgbClr val="8C188E"/>
                </a:solidFill>
                <a:latin typeface="Nexa Light" panose="02000000000000000000" pitchFamily="50" charset="0"/>
                <a:ea typeface="+mn-ea"/>
                <a:cs typeface="+mn-cs"/>
              </a:rPr>
              <a:t>Waarom juist nu?</a:t>
            </a:r>
          </a:p>
        </p:txBody>
      </p:sp>
      <p:pic>
        <p:nvPicPr>
          <p:cNvPr id="3" name="image5.png">
            <a:extLst>
              <a:ext uri="{FF2B5EF4-FFF2-40B4-BE49-F238E27FC236}">
                <a16:creationId xmlns:a16="http://schemas.microsoft.com/office/drawing/2014/main" id="{9606200B-C569-6290-7ED6-B0C70BF1B383}"/>
              </a:ext>
            </a:extLst>
          </p:cNvPr>
          <p:cNvPicPr/>
          <p:nvPr/>
        </p:nvPicPr>
        <p:blipFill>
          <a:blip r:embed="rId4"/>
          <a:srcRect/>
          <a:stretch>
            <a:fillRect/>
          </a:stretch>
        </p:blipFill>
        <p:spPr>
          <a:xfrm>
            <a:off x="11256762" y="6012082"/>
            <a:ext cx="592455" cy="711200"/>
          </a:xfrm>
          <a:prstGeom prst="rect">
            <a:avLst/>
          </a:prstGeom>
          <a:ln/>
        </p:spPr>
      </p:pic>
    </p:spTree>
    <p:extLst>
      <p:ext uri="{BB962C8B-B14F-4D97-AF65-F5344CB8AC3E}">
        <p14:creationId xmlns:p14="http://schemas.microsoft.com/office/powerpoint/2010/main" val="685097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t is Globalisation? Customs Terms &amp; Definitions | Gerlach">
            <a:extLst>
              <a:ext uri="{FF2B5EF4-FFF2-40B4-BE49-F238E27FC236}">
                <a16:creationId xmlns:a16="http://schemas.microsoft.com/office/drawing/2014/main" id="{7CA06DA5-9CAF-3E4D-B3C6-BC8B93CBC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8">
            <a:extLst>
              <a:ext uri="{FF2B5EF4-FFF2-40B4-BE49-F238E27FC236}">
                <a16:creationId xmlns:a16="http://schemas.microsoft.com/office/drawing/2014/main" id="{33BF79C9-496B-3B4D-9A38-ECAEC42C1EA4}"/>
              </a:ext>
            </a:extLst>
          </p:cNvPr>
          <p:cNvPicPr>
            <a:picLocks noChangeAspect="1"/>
          </p:cNvPicPr>
          <p:nvPr/>
        </p:nvPicPr>
        <p:blipFill>
          <a:blip r:embed="rId4"/>
          <a:stretch>
            <a:fillRect/>
          </a:stretch>
        </p:blipFill>
        <p:spPr>
          <a:xfrm>
            <a:off x="11140000" y="5703115"/>
            <a:ext cx="720000" cy="849104"/>
          </a:xfrm>
          <a:prstGeom prst="rect">
            <a:avLst/>
          </a:prstGeom>
        </p:spPr>
      </p:pic>
      <p:sp>
        <p:nvSpPr>
          <p:cNvPr id="2" name="Titel 1">
            <a:extLst>
              <a:ext uri="{FF2B5EF4-FFF2-40B4-BE49-F238E27FC236}">
                <a16:creationId xmlns:a16="http://schemas.microsoft.com/office/drawing/2014/main" id="{8DED9719-305E-1FDD-4CF3-E3C4D72E8AD7}"/>
              </a:ext>
            </a:extLst>
          </p:cNvPr>
          <p:cNvSpPr txBox="1">
            <a:spLocks/>
          </p:cNvSpPr>
          <p:nvPr/>
        </p:nvSpPr>
        <p:spPr>
          <a:xfrm>
            <a:off x="1250934" y="5703115"/>
            <a:ext cx="9889066" cy="77666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8000" dirty="0">
                <a:solidFill>
                  <a:srgbClr val="FFFFFF"/>
                </a:solidFill>
                <a:latin typeface="Nexa Light" panose="02000000000000000000" pitchFamily="50" charset="0"/>
                <a:ea typeface="+mn-ea"/>
                <a:cs typeface="+mn-cs"/>
              </a:rPr>
              <a:t>Globalisering</a:t>
            </a:r>
          </a:p>
        </p:txBody>
      </p:sp>
    </p:spTree>
    <p:extLst>
      <p:ext uri="{BB962C8B-B14F-4D97-AF65-F5344CB8AC3E}">
        <p14:creationId xmlns:p14="http://schemas.microsoft.com/office/powerpoint/2010/main" val="2792219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reen and black rope">
            <a:extLst>
              <a:ext uri="{FF2B5EF4-FFF2-40B4-BE49-F238E27FC236}">
                <a16:creationId xmlns:a16="http://schemas.microsoft.com/office/drawing/2014/main" id="{A8CB0BB1-25C2-734E-8140-0A1101B4B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8">
            <a:extLst>
              <a:ext uri="{FF2B5EF4-FFF2-40B4-BE49-F238E27FC236}">
                <a16:creationId xmlns:a16="http://schemas.microsoft.com/office/drawing/2014/main" id="{FC60033F-152C-5844-8856-5CBA56F481BA}"/>
              </a:ext>
            </a:extLst>
          </p:cNvPr>
          <p:cNvPicPr>
            <a:picLocks noChangeAspect="1"/>
          </p:cNvPicPr>
          <p:nvPr/>
        </p:nvPicPr>
        <p:blipFill>
          <a:blip r:embed="rId4"/>
          <a:stretch>
            <a:fillRect/>
          </a:stretch>
        </p:blipFill>
        <p:spPr>
          <a:xfrm>
            <a:off x="11140000" y="5703115"/>
            <a:ext cx="720000" cy="849104"/>
          </a:xfrm>
          <a:prstGeom prst="rect">
            <a:avLst/>
          </a:prstGeom>
        </p:spPr>
      </p:pic>
      <p:sp>
        <p:nvSpPr>
          <p:cNvPr id="2" name="Titel 1">
            <a:extLst>
              <a:ext uri="{FF2B5EF4-FFF2-40B4-BE49-F238E27FC236}">
                <a16:creationId xmlns:a16="http://schemas.microsoft.com/office/drawing/2014/main" id="{C3DEF031-E501-B6E2-DEA5-4C2671FB43AA}"/>
              </a:ext>
            </a:extLst>
          </p:cNvPr>
          <p:cNvSpPr txBox="1">
            <a:spLocks/>
          </p:cNvSpPr>
          <p:nvPr/>
        </p:nvSpPr>
        <p:spPr>
          <a:xfrm>
            <a:off x="369003" y="4620669"/>
            <a:ext cx="11453994" cy="77666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8000" dirty="0">
                <a:solidFill>
                  <a:srgbClr val="ED9F2C"/>
                </a:solidFill>
                <a:latin typeface="Nexa Light" panose="02000000000000000000" pitchFamily="50" charset="0"/>
                <a:ea typeface="+mn-ea"/>
                <a:cs typeface="+mn-cs"/>
              </a:rPr>
              <a:t>Keten –en netwerksamenwerkingen</a:t>
            </a:r>
          </a:p>
        </p:txBody>
      </p:sp>
    </p:spTree>
    <p:extLst>
      <p:ext uri="{BB962C8B-B14F-4D97-AF65-F5344CB8AC3E}">
        <p14:creationId xmlns:p14="http://schemas.microsoft.com/office/powerpoint/2010/main" val="612832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ssorted electric cables">
            <a:extLst>
              <a:ext uri="{FF2B5EF4-FFF2-40B4-BE49-F238E27FC236}">
                <a16:creationId xmlns:a16="http://schemas.microsoft.com/office/drawing/2014/main" id="{42FA704F-23A9-B04B-A8F0-A80D5B8D0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8">
            <a:extLst>
              <a:ext uri="{FF2B5EF4-FFF2-40B4-BE49-F238E27FC236}">
                <a16:creationId xmlns:a16="http://schemas.microsoft.com/office/drawing/2014/main" id="{A4D017AE-C3E2-A74F-BE1C-C2340F70F08A}"/>
              </a:ext>
            </a:extLst>
          </p:cNvPr>
          <p:cNvPicPr>
            <a:picLocks noChangeAspect="1"/>
          </p:cNvPicPr>
          <p:nvPr/>
        </p:nvPicPr>
        <p:blipFill>
          <a:blip r:embed="rId4"/>
          <a:stretch>
            <a:fillRect/>
          </a:stretch>
        </p:blipFill>
        <p:spPr>
          <a:xfrm>
            <a:off x="11140000" y="5703115"/>
            <a:ext cx="720000" cy="849104"/>
          </a:xfrm>
          <a:prstGeom prst="rect">
            <a:avLst/>
          </a:prstGeom>
        </p:spPr>
      </p:pic>
      <p:sp>
        <p:nvSpPr>
          <p:cNvPr id="2" name="Titel 1">
            <a:extLst>
              <a:ext uri="{FF2B5EF4-FFF2-40B4-BE49-F238E27FC236}">
                <a16:creationId xmlns:a16="http://schemas.microsoft.com/office/drawing/2014/main" id="{100320E8-D2AA-7391-B1B5-AEA58E1B09A0}"/>
              </a:ext>
            </a:extLst>
          </p:cNvPr>
          <p:cNvSpPr txBox="1">
            <a:spLocks/>
          </p:cNvSpPr>
          <p:nvPr/>
        </p:nvSpPr>
        <p:spPr>
          <a:xfrm>
            <a:off x="3384533" y="5928444"/>
            <a:ext cx="9889066" cy="77666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8000" dirty="0">
                <a:solidFill>
                  <a:srgbClr val="FFFFFF"/>
                </a:solidFill>
                <a:latin typeface="Nexa Light" panose="02000000000000000000" pitchFamily="50" charset="0"/>
                <a:ea typeface="+mn-ea"/>
                <a:cs typeface="+mn-cs"/>
              </a:rPr>
              <a:t>Complexiteit</a:t>
            </a:r>
          </a:p>
        </p:txBody>
      </p:sp>
    </p:spTree>
    <p:extLst>
      <p:ext uri="{BB962C8B-B14F-4D97-AF65-F5344CB8AC3E}">
        <p14:creationId xmlns:p14="http://schemas.microsoft.com/office/powerpoint/2010/main" val="2813480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ree person riding skateboards downhill during daytime">
            <a:extLst>
              <a:ext uri="{FF2B5EF4-FFF2-40B4-BE49-F238E27FC236}">
                <a16:creationId xmlns:a16="http://schemas.microsoft.com/office/drawing/2014/main" id="{26B080DD-E7B4-6742-8171-879BF5936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121814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8">
            <a:extLst>
              <a:ext uri="{FF2B5EF4-FFF2-40B4-BE49-F238E27FC236}">
                <a16:creationId xmlns:a16="http://schemas.microsoft.com/office/drawing/2014/main" id="{45A757CF-F97D-5845-80C8-FA614DE5898B}"/>
              </a:ext>
            </a:extLst>
          </p:cNvPr>
          <p:cNvPicPr>
            <a:picLocks noChangeAspect="1"/>
          </p:cNvPicPr>
          <p:nvPr/>
        </p:nvPicPr>
        <p:blipFill>
          <a:blip r:embed="rId4"/>
          <a:stretch>
            <a:fillRect/>
          </a:stretch>
        </p:blipFill>
        <p:spPr>
          <a:xfrm>
            <a:off x="11140000" y="5703115"/>
            <a:ext cx="720000" cy="849104"/>
          </a:xfrm>
          <a:prstGeom prst="rect">
            <a:avLst/>
          </a:prstGeom>
        </p:spPr>
      </p:pic>
      <p:sp>
        <p:nvSpPr>
          <p:cNvPr id="2" name="Titel 1">
            <a:extLst>
              <a:ext uri="{FF2B5EF4-FFF2-40B4-BE49-F238E27FC236}">
                <a16:creationId xmlns:a16="http://schemas.microsoft.com/office/drawing/2014/main" id="{C0E6080C-86D1-1B1B-4005-AC75A464BBAD}"/>
              </a:ext>
            </a:extLst>
          </p:cNvPr>
          <p:cNvSpPr txBox="1">
            <a:spLocks/>
          </p:cNvSpPr>
          <p:nvPr/>
        </p:nvSpPr>
        <p:spPr>
          <a:xfrm>
            <a:off x="1394369" y="5845893"/>
            <a:ext cx="9889066" cy="77666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8000" dirty="0">
                <a:solidFill>
                  <a:srgbClr val="FFFFFF"/>
                </a:solidFill>
                <a:latin typeface="Nexa Light" panose="02000000000000000000" pitchFamily="50" charset="0"/>
                <a:ea typeface="+mn-ea"/>
                <a:cs typeface="+mn-cs"/>
              </a:rPr>
              <a:t>Snelheid &amp; wendbaarheid</a:t>
            </a:r>
          </a:p>
        </p:txBody>
      </p:sp>
    </p:spTree>
    <p:extLst>
      <p:ext uri="{BB962C8B-B14F-4D97-AF65-F5344CB8AC3E}">
        <p14:creationId xmlns:p14="http://schemas.microsoft.com/office/powerpoint/2010/main" val="2473659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767BB-3325-51E3-58F3-C9A99B168497}"/>
              </a:ext>
            </a:extLst>
          </p:cNvPr>
          <p:cNvSpPr>
            <a:spLocks noGrp="1"/>
          </p:cNvSpPr>
          <p:nvPr>
            <p:ph type="title"/>
          </p:nvPr>
        </p:nvSpPr>
        <p:spPr/>
        <p:txBody>
          <a:bodyPr>
            <a:noAutofit/>
          </a:bodyPr>
          <a:lstStyle/>
          <a:p>
            <a:r>
              <a:rPr lang="nl-NL" sz="8000" dirty="0">
                <a:latin typeface="Nexa Light" panose="02000000000000000000" pitchFamily="50" charset="0"/>
                <a:ea typeface="+mn-ea"/>
                <a:cs typeface="+mn-cs"/>
              </a:rPr>
              <a:t>Stelling:</a:t>
            </a:r>
            <a:endParaRPr lang="nl-NL" sz="8000" dirty="0"/>
          </a:p>
        </p:txBody>
      </p:sp>
      <p:sp>
        <p:nvSpPr>
          <p:cNvPr id="3" name="Tijdelijke aanduiding voor tekst 2">
            <a:extLst>
              <a:ext uri="{FF2B5EF4-FFF2-40B4-BE49-F238E27FC236}">
                <a16:creationId xmlns:a16="http://schemas.microsoft.com/office/drawing/2014/main" id="{D231AF9D-2AFE-5902-C19A-7C2DA3C28740}"/>
              </a:ext>
            </a:extLst>
          </p:cNvPr>
          <p:cNvSpPr>
            <a:spLocks noGrp="1"/>
          </p:cNvSpPr>
          <p:nvPr>
            <p:ph type="body" sz="half" idx="2"/>
          </p:nvPr>
        </p:nvSpPr>
        <p:spPr>
          <a:xfrm>
            <a:off x="1204194" y="2400639"/>
            <a:ext cx="9389165" cy="830283"/>
          </a:xfrm>
        </p:spPr>
        <p:txBody>
          <a:bodyPr>
            <a:noAutofit/>
          </a:bodyPr>
          <a:lstStyle/>
          <a:p>
            <a:pPr algn="ctr">
              <a:spcBef>
                <a:spcPct val="0"/>
              </a:spcBef>
            </a:pPr>
            <a:r>
              <a:rPr lang="nl-NL" sz="4400" i="1" dirty="0">
                <a:latin typeface="Nexa Light" panose="02000000000000000000" pitchFamily="50" charset="0"/>
                <a:ea typeface="+mn-ea"/>
                <a:cs typeface="+mn-cs"/>
              </a:rPr>
              <a:t>Traditionele aanbestedingen en contracten zijn ouderwets, achterhaald en tijdsverspilling, je kunt net zo goed meedoen aan de staatsloterij (!)</a:t>
            </a:r>
          </a:p>
        </p:txBody>
      </p:sp>
      <p:pic>
        <p:nvPicPr>
          <p:cNvPr id="5" name="image5.png">
            <a:extLst>
              <a:ext uri="{FF2B5EF4-FFF2-40B4-BE49-F238E27FC236}">
                <a16:creationId xmlns:a16="http://schemas.microsoft.com/office/drawing/2014/main" id="{4FFCA252-3AD6-2247-0BC7-E1F71F9690CD}"/>
              </a:ext>
            </a:extLst>
          </p:cNvPr>
          <p:cNvPicPr/>
          <p:nvPr/>
        </p:nvPicPr>
        <p:blipFill>
          <a:blip r:embed="rId2"/>
          <a:srcRect/>
          <a:stretch>
            <a:fillRect/>
          </a:stretch>
        </p:blipFill>
        <p:spPr>
          <a:xfrm>
            <a:off x="11256762" y="6012082"/>
            <a:ext cx="592455" cy="711200"/>
          </a:xfrm>
          <a:prstGeom prst="rect">
            <a:avLst/>
          </a:prstGeom>
          <a:ln/>
        </p:spPr>
      </p:pic>
    </p:spTree>
    <p:extLst>
      <p:ext uri="{BB962C8B-B14F-4D97-AF65-F5344CB8AC3E}">
        <p14:creationId xmlns:p14="http://schemas.microsoft.com/office/powerpoint/2010/main" val="93202831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Sjabloon XL  -  Alleen-lezen" id="{0011FF52-75AE-4B2F-BC08-2F0E6CC191AB}" vid="{97A10678-0CF3-4F4D-9A40-DF35BC5AD7B5}"/>
    </a:ext>
  </a:extLst>
</a:theme>
</file>

<file path=ppt/theme/theme2.xml><?xml version="1.0" encoding="utf-8"?>
<a:theme xmlns:a="http://schemas.openxmlformats.org/drawingml/2006/main" name="1_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7746ac7-9624-4b47-a161-b38a5d3b8c87" xsi:nil="true"/>
    <lcf76f155ced4ddcb4097134ff3c332f xmlns="cd4d3576-5f7c-41fd-8c33-8bd3c55943b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AB3FDD666B8F4B9F8E12FEC05B319E" ma:contentTypeVersion="18" ma:contentTypeDescription="Een nieuw document maken." ma:contentTypeScope="" ma:versionID="c57066040a2da2879a19a15054af2143">
  <xsd:schema xmlns:xsd="http://www.w3.org/2001/XMLSchema" xmlns:xs="http://www.w3.org/2001/XMLSchema" xmlns:p="http://schemas.microsoft.com/office/2006/metadata/properties" xmlns:ns1="http://schemas.microsoft.com/sharepoint/v3" xmlns:ns2="cd4d3576-5f7c-41fd-8c33-8bd3c55943b4" xmlns:ns3="27746ac7-9624-4b47-a161-b38a5d3b8c87" targetNamespace="http://schemas.microsoft.com/office/2006/metadata/properties" ma:root="true" ma:fieldsID="fec0b2c483253bfe0e89351088bc3640" ns1:_="" ns2:_="" ns3:_="">
    <xsd:import namespace="http://schemas.microsoft.com/sharepoint/v3"/>
    <xsd:import namespace="cd4d3576-5f7c-41fd-8c33-8bd3c55943b4"/>
    <xsd:import namespace="27746ac7-9624-4b47-a161-b38a5d3b8c87"/>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Eigenschappen van het geïntegreerd beleid voor naleving" ma:hidden="true" ma:internalName="_ip_UnifiedCompliancePolicyProperties">
      <xsd:simpleType>
        <xsd:restriction base="dms:Note"/>
      </xsd:simpleType>
    </xsd:element>
    <xsd:element name="_ip_UnifiedCompliancePolicyUIAction" ma:index="20"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4d3576-5f7c-41fd-8c33-8bd3c55943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Afbeeldingtags" ma:readOnly="false" ma:fieldId="{5cf76f15-5ced-4ddc-b409-7134ff3c332f}" ma:taxonomyMulti="true" ma:sspId="8e855f55-2a90-4ceb-8434-87e263ee29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7746ac7-9624-4b47-a161-b38a5d3b8c87" elementFormDefault="qualified">
    <xsd:import namespace="http://schemas.microsoft.com/office/2006/documentManagement/types"/>
    <xsd:import namespace="http://schemas.microsoft.com/office/infopath/2007/PartnerControls"/>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element name="TaxCatchAll" ma:index="25" nillable="true" ma:displayName="Taxonomy Catch All Column" ma:hidden="true" ma:list="{8cb12695-a683-467b-8dca-58d0039d4951}" ma:internalName="TaxCatchAll" ma:showField="CatchAllData" ma:web="27746ac7-9624-4b47-a161-b38a5d3b8c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16DAA8-54E4-4DF1-9A3A-E37EA95DFD12}">
  <ds:schemaRefs>
    <ds:schemaRef ds:uri="http://schemas.microsoft.com/sharepoint/v3/contenttype/forms"/>
  </ds:schemaRefs>
</ds:datastoreItem>
</file>

<file path=customXml/itemProps2.xml><?xml version="1.0" encoding="utf-8"?>
<ds:datastoreItem xmlns:ds="http://schemas.openxmlformats.org/officeDocument/2006/customXml" ds:itemID="{865E941F-0156-4E33-A923-11677B0FAC5D}">
  <ds:schemaRefs>
    <ds:schemaRef ds:uri="27746ac7-9624-4b47-a161-b38a5d3b8c87"/>
    <ds:schemaRef ds:uri="http://schemas.microsoft.com/office/infopath/2007/PartnerControls"/>
    <ds:schemaRef ds:uri="274fdfeb-aa2e-4134-953d-de84ca006a56"/>
    <ds:schemaRef ds:uri="http://schemas.microsoft.com/office/2006/metadata/properties"/>
    <ds:schemaRef ds:uri="http://schemas.microsoft.com/office/2006/documentManagement/types"/>
    <ds:schemaRef ds:uri="http://www.w3.org/XML/1998/namespace"/>
    <ds:schemaRef ds:uri="http://schemas.microsoft.com/sharepoint/v3"/>
    <ds:schemaRef ds:uri="http://purl.org/dc/dcmitype/"/>
    <ds:schemaRef ds:uri="http://schemas.openxmlformats.org/package/2006/metadata/core-properties"/>
    <ds:schemaRef ds:uri="http://purl.org/dc/terms/"/>
    <ds:schemaRef ds:uri="http://purl.org/dc/elements/1.1/"/>
    <ds:schemaRef ds:uri="cd4d3576-5f7c-41fd-8c33-8bd3c55943b4"/>
  </ds:schemaRefs>
</ds:datastoreItem>
</file>

<file path=customXml/itemProps3.xml><?xml version="1.0" encoding="utf-8"?>
<ds:datastoreItem xmlns:ds="http://schemas.openxmlformats.org/officeDocument/2006/customXml" ds:itemID="{6F99750E-C801-48D7-96C3-AD8643E8B7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4d3576-5f7c-41fd-8c33-8bd3c55943b4"/>
    <ds:schemaRef ds:uri="27746ac7-9624-4b47-a161-b38a5d3b8c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Kantoorthema</Template>
  <TotalTime>115</TotalTime>
  <Words>1149</Words>
  <Application>Microsoft Macintosh PowerPoint</Application>
  <PresentationFormat>Breedbeeld</PresentationFormat>
  <Paragraphs>155</Paragraphs>
  <Slides>28</Slides>
  <Notes>21</Notes>
  <HiddenSlides>0</HiddenSlides>
  <MMClips>0</MMClips>
  <ScaleCrop>false</ScaleCrop>
  <HeadingPairs>
    <vt:vector size="6" baseType="variant">
      <vt:variant>
        <vt:lpstr>Gebruikte lettertypen</vt:lpstr>
      </vt:variant>
      <vt:variant>
        <vt:i4>11</vt:i4>
      </vt:variant>
      <vt:variant>
        <vt:lpstr>Thema</vt:lpstr>
      </vt:variant>
      <vt:variant>
        <vt:i4>2</vt:i4>
      </vt:variant>
      <vt:variant>
        <vt:lpstr>Diatitels</vt:lpstr>
      </vt:variant>
      <vt:variant>
        <vt:i4>28</vt:i4>
      </vt:variant>
    </vt:vector>
  </HeadingPairs>
  <TitlesOfParts>
    <vt:vector size="41" baseType="lpstr">
      <vt:lpstr>Arial</vt:lpstr>
      <vt:lpstr>Avenir Black</vt:lpstr>
      <vt:lpstr>Calibri</vt:lpstr>
      <vt:lpstr>Calibri Light</vt:lpstr>
      <vt:lpstr>Courier New</vt:lpstr>
      <vt:lpstr>Georgia</vt:lpstr>
      <vt:lpstr>Neuton Light</vt:lpstr>
      <vt:lpstr>Neuton Regular</vt:lpstr>
      <vt:lpstr>Nexa Light</vt:lpstr>
      <vt:lpstr>Open Sans</vt:lpstr>
      <vt:lpstr>Systeemlettertype regulier</vt:lpstr>
      <vt:lpstr>Kantoorthema</vt:lpstr>
      <vt:lpstr>1_Office-thema</vt:lpstr>
      <vt:lpstr>PowerPoint-presentatie</vt:lpstr>
      <vt:lpstr>Welkom</vt:lpstr>
      <vt:lpstr>Bureau voor complexe opgaven</vt:lpstr>
      <vt:lpstr>Waarom juist nu?</vt:lpstr>
      <vt:lpstr>PowerPoint-presentatie</vt:lpstr>
      <vt:lpstr>PowerPoint-presentatie</vt:lpstr>
      <vt:lpstr>PowerPoint-presentatie</vt:lpstr>
      <vt:lpstr>PowerPoint-presentatie</vt:lpstr>
      <vt:lpstr>Stelling:</vt:lpstr>
      <vt:lpstr>Weeffouten traditionele contracten</vt:lpstr>
      <vt:lpstr>PowerPoint-presentatie</vt:lpstr>
      <vt:lpstr>PowerPoint-presentatie</vt:lpstr>
      <vt:lpstr>Stelling:</vt:lpstr>
      <vt:lpstr>Er is hoop</vt:lpstr>
      <vt:lpstr>PowerPoint-presentatie</vt:lpstr>
      <vt:lpstr>PowerPoint-presentatie</vt:lpstr>
      <vt:lpstr>Stelling:</vt:lpstr>
      <vt:lpstr>Waarom werkt een relationeel contract?</vt:lpstr>
      <vt:lpstr>PowerPoint-presentatie</vt:lpstr>
      <vt:lpstr>PowerPoint-presentatie</vt:lpstr>
      <vt:lpstr>PowerPoint-presentatie</vt:lpstr>
      <vt:lpstr>Welke behoort niet tot de 4 beginselen van de aanbestedingswet?</vt:lpstr>
      <vt:lpstr>Is er maximale contractduur vastgelegd in de aanbestedingswet?</vt:lpstr>
      <vt:lpstr>PowerPoint-presentatie</vt:lpstr>
      <vt:lpstr>PowerPoint-presentatie</vt:lpstr>
      <vt:lpstr>PowerPoint-presentatie</vt:lpstr>
      <vt:lpstr>  Neem contact op met: Atse Koopmans; Tel: +31(0)6 52 85 17 28 E-mail: atse@wundershift.com Linkedin: https://www.linkedin.com/in/atsekoopmans/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Atse Koopmans</dc:creator>
  <cp:lastModifiedBy>Atse Koopmans</cp:lastModifiedBy>
  <cp:revision>7</cp:revision>
  <dcterms:created xsi:type="dcterms:W3CDTF">2023-04-05T09:36:18Z</dcterms:created>
  <dcterms:modified xsi:type="dcterms:W3CDTF">2023-04-05T11:31:20Z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0x0101001CAB3FDD666B8F4B9F8E12FEC05B319E</vt:lpwstr>
  </property>
  <property fmtid="{D5CDD505-2E9C-101B-9397-08002B2CF9AE}" pid="3" name="MediaServiceImageTags">
    <vt:lpwstr/>
  </property>
</Properties>
</file>