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6"/>
  </p:notesMasterIdLst>
  <p:sldIdLst>
    <p:sldId id="717" r:id="rId5"/>
    <p:sldId id="709" r:id="rId6"/>
    <p:sldId id="713" r:id="rId7"/>
    <p:sldId id="711" r:id="rId8"/>
    <p:sldId id="714" r:id="rId9"/>
    <p:sldId id="712" r:id="rId10"/>
    <p:sldId id="716" r:id="rId11"/>
    <p:sldId id="715" r:id="rId12"/>
    <p:sldId id="710" r:id="rId13"/>
    <p:sldId id="269" r:id="rId14"/>
    <p:sldId id="275" r:id="rId15"/>
    <p:sldId id="272" r:id="rId16"/>
    <p:sldId id="258" r:id="rId17"/>
    <p:sldId id="270" r:id="rId18"/>
    <p:sldId id="264" r:id="rId19"/>
    <p:sldId id="274" r:id="rId20"/>
    <p:sldId id="268" r:id="rId21"/>
    <p:sldId id="267" r:id="rId22"/>
    <p:sldId id="266" r:id="rId23"/>
    <p:sldId id="256" r:id="rId24"/>
    <p:sldId id="704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 Tobé" initials="MT" lastIdx="7" clrIdx="0">
    <p:extLst>
      <p:ext uri="{19B8F6BF-5375-455C-9EA6-DF929625EA0E}">
        <p15:presenceInfo xmlns:p15="http://schemas.microsoft.com/office/powerpoint/2012/main" userId="S-1-5-21-110294248-3999069004-1629307857-5144" providerId="AD"/>
      </p:ext>
    </p:extLst>
  </p:cmAuthor>
  <p:cmAuthor id="2" name="Willem Helwegen" initials="WH" lastIdx="25" clrIdx="1">
    <p:extLst>
      <p:ext uri="{19B8F6BF-5375-455C-9EA6-DF929625EA0E}">
        <p15:presenceInfo xmlns:p15="http://schemas.microsoft.com/office/powerpoint/2012/main" userId="cfeabae802c49995" providerId="Windows Live"/>
      </p:ext>
    </p:extLst>
  </p:cmAuthor>
  <p:cmAuthor id="3" name="Niels Peters" initials="NP" lastIdx="4" clrIdx="2">
    <p:extLst>
      <p:ext uri="{19B8F6BF-5375-455C-9EA6-DF929625EA0E}">
        <p15:presenceInfo xmlns:p15="http://schemas.microsoft.com/office/powerpoint/2012/main" userId="0d1206f6cbd96f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C7C"/>
    <a:srgbClr val="FFFFFF"/>
    <a:srgbClr val="33B9A2"/>
    <a:srgbClr val="8C188E"/>
    <a:srgbClr val="9C2C89"/>
    <a:srgbClr val="ED9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6286"/>
  </p:normalViewPr>
  <p:slideViewPr>
    <p:cSldViewPr snapToGrid="0" snapToObjects="1">
      <p:cViewPr varScale="1">
        <p:scale>
          <a:sx n="81" d="100"/>
          <a:sy n="81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42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C43C4-FA8D-4EDD-88B5-69D7A8414167}" type="doc">
      <dgm:prSet loTypeId="urn:microsoft.com/office/officeart/2005/8/layout/chevron1" loCatId="process" qsTypeId="urn:microsoft.com/office/officeart/2005/8/quickstyle/simple1" qsCatId="simple" csTypeId="urn:microsoft.com/office/officeart/2005/8/colors/accent3_3" csCatId="accent3" phldr="1"/>
      <dgm:spPr/>
    </dgm:pt>
    <dgm:pt modelId="{E2AA31B4-8227-4C8A-87D7-AC711A2B9B39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B728E6C9-87E6-4F10-AD4C-888C816F2174}" type="parTrans" cxnId="{11484704-2476-4891-ABDC-80F8C5E16D57}">
      <dgm:prSet/>
      <dgm:spPr/>
      <dgm:t>
        <a:bodyPr/>
        <a:lstStyle/>
        <a:p>
          <a:endParaRPr lang="nl-NL" b="0"/>
        </a:p>
      </dgm:t>
    </dgm:pt>
    <dgm:pt modelId="{ADDB10CD-1238-42D1-8FC9-9090F314938A}" type="sibTrans" cxnId="{11484704-2476-4891-ABDC-80F8C5E16D57}">
      <dgm:prSet/>
      <dgm:spPr/>
      <dgm:t>
        <a:bodyPr/>
        <a:lstStyle/>
        <a:p>
          <a:endParaRPr lang="nl-NL" b="0"/>
        </a:p>
      </dgm:t>
    </dgm:pt>
    <dgm:pt modelId="{A7C2CCB9-B188-499E-BC1F-FDF3D1776C3C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C2F66B42-FAB5-43C5-991E-65BF626BE3AF}" type="parTrans" cxnId="{3F8649AE-056F-4D23-8E35-A82071A1CA9A}">
      <dgm:prSet/>
      <dgm:spPr/>
      <dgm:t>
        <a:bodyPr/>
        <a:lstStyle/>
        <a:p>
          <a:endParaRPr lang="nl-NL" b="0"/>
        </a:p>
      </dgm:t>
    </dgm:pt>
    <dgm:pt modelId="{09890B41-A681-4244-9878-6DD6C3C1624D}" type="sibTrans" cxnId="{3F8649AE-056F-4D23-8E35-A82071A1CA9A}">
      <dgm:prSet/>
      <dgm:spPr/>
      <dgm:t>
        <a:bodyPr/>
        <a:lstStyle/>
        <a:p>
          <a:endParaRPr lang="nl-NL" b="0"/>
        </a:p>
      </dgm:t>
    </dgm:pt>
    <dgm:pt modelId="{B1B34FEA-2D7E-48C8-9BA2-2FFD11A45C1D}">
      <dgm:prSet phldrT="[Tekst]"/>
      <dgm:spPr>
        <a:solidFill>
          <a:schemeClr val="bg1">
            <a:lumMod val="65000"/>
          </a:schemeClr>
        </a:solidFill>
        <a:ln w="57150">
          <a:noFill/>
        </a:ln>
      </dgm:spPr>
      <dgm:t>
        <a:bodyPr/>
        <a:lstStyle/>
        <a:p>
          <a:endParaRPr lang="nl-NL" b="0" dirty="0"/>
        </a:p>
      </dgm:t>
    </dgm:pt>
    <dgm:pt modelId="{782FC737-1205-40D6-A266-EDF8CE439111}" type="parTrans" cxnId="{9537688E-8D6E-428C-84A8-CBEEBAE9E024}">
      <dgm:prSet/>
      <dgm:spPr/>
      <dgm:t>
        <a:bodyPr/>
        <a:lstStyle/>
        <a:p>
          <a:endParaRPr lang="nl-NL" b="0"/>
        </a:p>
      </dgm:t>
    </dgm:pt>
    <dgm:pt modelId="{FFDC68CA-1426-468C-A1DE-2BA7C9713DFA}" type="sibTrans" cxnId="{9537688E-8D6E-428C-84A8-CBEEBAE9E024}">
      <dgm:prSet/>
      <dgm:spPr/>
      <dgm:t>
        <a:bodyPr/>
        <a:lstStyle/>
        <a:p>
          <a:endParaRPr lang="nl-NL" b="0"/>
        </a:p>
      </dgm:t>
    </dgm:pt>
    <dgm:pt modelId="{DFFB7A42-8A7C-4717-803F-DADD30B2804F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154C9C3B-4F5B-4E12-8C5C-96CDE92ADC9D}" type="parTrans" cxnId="{6F53D85A-706C-4E85-B63B-34E32CB0D5CC}">
      <dgm:prSet/>
      <dgm:spPr/>
      <dgm:t>
        <a:bodyPr/>
        <a:lstStyle/>
        <a:p>
          <a:endParaRPr lang="nl-NL" b="0"/>
        </a:p>
      </dgm:t>
    </dgm:pt>
    <dgm:pt modelId="{F8E7A569-B6FC-405D-B219-0F303862847C}" type="sibTrans" cxnId="{6F53D85A-706C-4E85-B63B-34E32CB0D5CC}">
      <dgm:prSet/>
      <dgm:spPr/>
      <dgm:t>
        <a:bodyPr/>
        <a:lstStyle/>
        <a:p>
          <a:endParaRPr lang="nl-NL" b="0"/>
        </a:p>
      </dgm:t>
    </dgm:pt>
    <dgm:pt modelId="{F2F551AB-A19F-41B3-82FD-D512459181AE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833CEDCD-270E-4883-8B56-3BF9E49B0DA4}" type="parTrans" cxnId="{AD745108-9843-4E44-9839-CA94D0DD029E}">
      <dgm:prSet/>
      <dgm:spPr/>
      <dgm:t>
        <a:bodyPr/>
        <a:lstStyle/>
        <a:p>
          <a:endParaRPr lang="nl-NL" b="0"/>
        </a:p>
      </dgm:t>
    </dgm:pt>
    <dgm:pt modelId="{431AEBFC-C6B4-4426-AA2B-62A79DA965B6}" type="sibTrans" cxnId="{AD745108-9843-4E44-9839-CA94D0DD029E}">
      <dgm:prSet/>
      <dgm:spPr/>
      <dgm:t>
        <a:bodyPr/>
        <a:lstStyle/>
        <a:p>
          <a:endParaRPr lang="nl-NL" b="0"/>
        </a:p>
      </dgm:t>
    </dgm:pt>
    <dgm:pt modelId="{3D91E902-CF0D-4474-B392-3B6689FBB625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05C13DC1-622C-4EA6-97BD-DDA1E50121B7}" type="parTrans" cxnId="{41E018E8-E52A-481E-B9E7-64F6DDA77F14}">
      <dgm:prSet/>
      <dgm:spPr/>
      <dgm:t>
        <a:bodyPr/>
        <a:lstStyle/>
        <a:p>
          <a:endParaRPr lang="nl-NL" b="0"/>
        </a:p>
      </dgm:t>
    </dgm:pt>
    <dgm:pt modelId="{FCF331B6-A534-4AE8-88AB-67FAADAEF66A}" type="sibTrans" cxnId="{41E018E8-E52A-481E-B9E7-64F6DDA77F14}">
      <dgm:prSet/>
      <dgm:spPr/>
      <dgm:t>
        <a:bodyPr/>
        <a:lstStyle/>
        <a:p>
          <a:endParaRPr lang="nl-NL" b="0"/>
        </a:p>
      </dgm:t>
    </dgm:pt>
    <dgm:pt modelId="{8AA775AD-A904-4D4E-8A20-7C8B3A062133}">
      <dgm:prSet phldrT="[Tekst]"/>
      <dgm:spPr>
        <a:ln w="57150">
          <a:noFill/>
        </a:ln>
      </dgm:spPr>
      <dgm:t>
        <a:bodyPr/>
        <a:lstStyle/>
        <a:p>
          <a:endParaRPr lang="nl-NL" b="0" dirty="0"/>
        </a:p>
      </dgm:t>
    </dgm:pt>
    <dgm:pt modelId="{E8E2B112-6123-4B6A-88A5-A389C60B51B0}" type="parTrans" cxnId="{92EEDC11-64A4-4B7C-9DF6-5ABABA080126}">
      <dgm:prSet/>
      <dgm:spPr/>
      <dgm:t>
        <a:bodyPr/>
        <a:lstStyle/>
        <a:p>
          <a:endParaRPr lang="nl-NL" b="0"/>
        </a:p>
      </dgm:t>
    </dgm:pt>
    <dgm:pt modelId="{610B0189-0966-4C70-AC9E-CAA011020ACE}" type="sibTrans" cxnId="{92EEDC11-64A4-4B7C-9DF6-5ABABA080126}">
      <dgm:prSet/>
      <dgm:spPr/>
      <dgm:t>
        <a:bodyPr/>
        <a:lstStyle/>
        <a:p>
          <a:endParaRPr lang="nl-NL" b="0"/>
        </a:p>
      </dgm:t>
    </dgm:pt>
    <dgm:pt modelId="{98704CCF-B676-4627-A05D-9C024EBEA618}" type="pres">
      <dgm:prSet presAssocID="{A04C43C4-FA8D-4EDD-88B5-69D7A8414167}" presName="Name0" presStyleCnt="0">
        <dgm:presLayoutVars>
          <dgm:dir/>
          <dgm:animLvl val="lvl"/>
          <dgm:resizeHandles val="exact"/>
        </dgm:presLayoutVars>
      </dgm:prSet>
      <dgm:spPr/>
    </dgm:pt>
    <dgm:pt modelId="{58BDEDAD-4754-4FC8-B5AE-885BD80EB74F}" type="pres">
      <dgm:prSet presAssocID="{E2AA31B4-8227-4C8A-87D7-AC711A2B9B39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E4F8EA0D-BC61-4AF5-9C40-892F64B608D5}" type="pres">
      <dgm:prSet presAssocID="{ADDB10CD-1238-42D1-8FC9-9090F314938A}" presName="parTxOnlySpace" presStyleCnt="0"/>
      <dgm:spPr/>
    </dgm:pt>
    <dgm:pt modelId="{8CE1E9AA-726E-4F33-9988-DAEC7D0FED44}" type="pres">
      <dgm:prSet presAssocID="{A7C2CCB9-B188-499E-BC1F-FDF3D1776C3C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9193457-81C3-4A73-A653-69708C930227}" type="pres">
      <dgm:prSet presAssocID="{09890B41-A681-4244-9878-6DD6C3C1624D}" presName="parTxOnlySpace" presStyleCnt="0"/>
      <dgm:spPr/>
    </dgm:pt>
    <dgm:pt modelId="{F88BAEBA-FF8A-4F42-93CC-AF56C9C8A820}" type="pres">
      <dgm:prSet presAssocID="{B1B34FEA-2D7E-48C8-9BA2-2FFD11A45C1D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4195C44B-BD24-4DEA-B567-8AD970A5EC1B}" type="pres">
      <dgm:prSet presAssocID="{FFDC68CA-1426-468C-A1DE-2BA7C9713DFA}" presName="parTxOnlySpace" presStyleCnt="0"/>
      <dgm:spPr/>
    </dgm:pt>
    <dgm:pt modelId="{B9C93221-BCA9-4F37-ADED-DF71E7B93043}" type="pres">
      <dgm:prSet presAssocID="{DFFB7A42-8A7C-4717-803F-DADD30B2804F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EBC9332-E2E5-4B1C-B71A-C048582C296C}" type="pres">
      <dgm:prSet presAssocID="{F8E7A569-B6FC-405D-B219-0F303862847C}" presName="parTxOnlySpace" presStyleCnt="0"/>
      <dgm:spPr/>
    </dgm:pt>
    <dgm:pt modelId="{2BDECE6F-5FEC-45EE-AC1B-E9E1B77A019B}" type="pres">
      <dgm:prSet presAssocID="{F2F551AB-A19F-41B3-82FD-D512459181A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12E6FC1-1440-4D34-8E89-DE76470B05DD}" type="pres">
      <dgm:prSet presAssocID="{431AEBFC-C6B4-4426-AA2B-62A79DA965B6}" presName="parTxOnlySpace" presStyleCnt="0"/>
      <dgm:spPr/>
    </dgm:pt>
    <dgm:pt modelId="{5F0F3671-D2E3-49E6-98CE-8A6EE321BD5D}" type="pres">
      <dgm:prSet presAssocID="{3D91E902-CF0D-4474-B392-3B6689FBB625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C726103C-DFFB-428B-B865-D31F7BCA09B9}" type="pres">
      <dgm:prSet presAssocID="{FCF331B6-A534-4AE8-88AB-67FAADAEF66A}" presName="parTxOnlySpace" presStyleCnt="0"/>
      <dgm:spPr/>
    </dgm:pt>
    <dgm:pt modelId="{CCBD682B-DA0E-4AA8-B54C-D662845920E9}" type="pres">
      <dgm:prSet presAssocID="{8AA775AD-A904-4D4E-8A20-7C8B3A062133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11484704-2476-4891-ABDC-80F8C5E16D57}" srcId="{A04C43C4-FA8D-4EDD-88B5-69D7A8414167}" destId="{E2AA31B4-8227-4C8A-87D7-AC711A2B9B39}" srcOrd="0" destOrd="0" parTransId="{B728E6C9-87E6-4F10-AD4C-888C816F2174}" sibTransId="{ADDB10CD-1238-42D1-8FC9-9090F314938A}"/>
    <dgm:cxn modelId="{AD745108-9843-4E44-9839-CA94D0DD029E}" srcId="{A04C43C4-FA8D-4EDD-88B5-69D7A8414167}" destId="{F2F551AB-A19F-41B3-82FD-D512459181AE}" srcOrd="4" destOrd="0" parTransId="{833CEDCD-270E-4883-8B56-3BF9E49B0DA4}" sibTransId="{431AEBFC-C6B4-4426-AA2B-62A79DA965B6}"/>
    <dgm:cxn modelId="{92EEDC11-64A4-4B7C-9DF6-5ABABA080126}" srcId="{A04C43C4-FA8D-4EDD-88B5-69D7A8414167}" destId="{8AA775AD-A904-4D4E-8A20-7C8B3A062133}" srcOrd="6" destOrd="0" parTransId="{E8E2B112-6123-4B6A-88A5-A389C60B51B0}" sibTransId="{610B0189-0966-4C70-AC9E-CAA011020ACE}"/>
    <dgm:cxn modelId="{750D7025-EE6F-467D-A850-F36FC9C2E56F}" type="presOf" srcId="{DFFB7A42-8A7C-4717-803F-DADD30B2804F}" destId="{B9C93221-BCA9-4F37-ADED-DF71E7B93043}" srcOrd="0" destOrd="0" presId="urn:microsoft.com/office/officeart/2005/8/layout/chevron1"/>
    <dgm:cxn modelId="{AA0F1930-8C67-4F3D-8EF6-BAF5FACDAE05}" type="presOf" srcId="{8AA775AD-A904-4D4E-8A20-7C8B3A062133}" destId="{CCBD682B-DA0E-4AA8-B54C-D662845920E9}" srcOrd="0" destOrd="0" presId="urn:microsoft.com/office/officeart/2005/8/layout/chevron1"/>
    <dgm:cxn modelId="{6066B869-ECF5-4C94-9B33-AB77E698E173}" type="presOf" srcId="{B1B34FEA-2D7E-48C8-9BA2-2FFD11A45C1D}" destId="{F88BAEBA-FF8A-4F42-93CC-AF56C9C8A820}" srcOrd="0" destOrd="0" presId="urn:microsoft.com/office/officeart/2005/8/layout/chevron1"/>
    <dgm:cxn modelId="{AC49254F-FFC9-465B-BE50-3103886E5C4A}" type="presOf" srcId="{3D91E902-CF0D-4474-B392-3B6689FBB625}" destId="{5F0F3671-D2E3-49E6-98CE-8A6EE321BD5D}" srcOrd="0" destOrd="0" presId="urn:microsoft.com/office/officeart/2005/8/layout/chevron1"/>
    <dgm:cxn modelId="{5887974F-2552-4555-B3F4-DF2D8414DAE6}" type="presOf" srcId="{A04C43C4-FA8D-4EDD-88B5-69D7A8414167}" destId="{98704CCF-B676-4627-A05D-9C024EBEA618}" srcOrd="0" destOrd="0" presId="urn:microsoft.com/office/officeart/2005/8/layout/chevron1"/>
    <dgm:cxn modelId="{6F53D85A-706C-4E85-B63B-34E32CB0D5CC}" srcId="{A04C43C4-FA8D-4EDD-88B5-69D7A8414167}" destId="{DFFB7A42-8A7C-4717-803F-DADD30B2804F}" srcOrd="3" destOrd="0" parTransId="{154C9C3B-4F5B-4E12-8C5C-96CDE92ADC9D}" sibTransId="{F8E7A569-B6FC-405D-B219-0F303862847C}"/>
    <dgm:cxn modelId="{E4E51883-6C75-4B92-847A-0E0E30C4E430}" type="presOf" srcId="{F2F551AB-A19F-41B3-82FD-D512459181AE}" destId="{2BDECE6F-5FEC-45EE-AC1B-E9E1B77A019B}" srcOrd="0" destOrd="0" presId="urn:microsoft.com/office/officeart/2005/8/layout/chevron1"/>
    <dgm:cxn modelId="{9537688E-8D6E-428C-84A8-CBEEBAE9E024}" srcId="{A04C43C4-FA8D-4EDD-88B5-69D7A8414167}" destId="{B1B34FEA-2D7E-48C8-9BA2-2FFD11A45C1D}" srcOrd="2" destOrd="0" parTransId="{782FC737-1205-40D6-A266-EDF8CE439111}" sibTransId="{FFDC68CA-1426-468C-A1DE-2BA7C9713DFA}"/>
    <dgm:cxn modelId="{8AFD1EAD-649D-49FE-A793-28DF30D150E4}" type="presOf" srcId="{E2AA31B4-8227-4C8A-87D7-AC711A2B9B39}" destId="{58BDEDAD-4754-4FC8-B5AE-885BD80EB74F}" srcOrd="0" destOrd="0" presId="urn:microsoft.com/office/officeart/2005/8/layout/chevron1"/>
    <dgm:cxn modelId="{3F8649AE-056F-4D23-8E35-A82071A1CA9A}" srcId="{A04C43C4-FA8D-4EDD-88B5-69D7A8414167}" destId="{A7C2CCB9-B188-499E-BC1F-FDF3D1776C3C}" srcOrd="1" destOrd="0" parTransId="{C2F66B42-FAB5-43C5-991E-65BF626BE3AF}" sibTransId="{09890B41-A681-4244-9878-6DD6C3C1624D}"/>
    <dgm:cxn modelId="{41E018E8-E52A-481E-B9E7-64F6DDA77F14}" srcId="{A04C43C4-FA8D-4EDD-88B5-69D7A8414167}" destId="{3D91E902-CF0D-4474-B392-3B6689FBB625}" srcOrd="5" destOrd="0" parTransId="{05C13DC1-622C-4EA6-97BD-DDA1E50121B7}" sibTransId="{FCF331B6-A534-4AE8-88AB-67FAADAEF66A}"/>
    <dgm:cxn modelId="{671F6BF4-A69C-48BD-8D0B-9BFC1F2CE174}" type="presOf" srcId="{A7C2CCB9-B188-499E-BC1F-FDF3D1776C3C}" destId="{8CE1E9AA-726E-4F33-9988-DAEC7D0FED44}" srcOrd="0" destOrd="0" presId="urn:microsoft.com/office/officeart/2005/8/layout/chevron1"/>
    <dgm:cxn modelId="{3C8CF124-F7DC-4B0E-888B-1B45B12468C1}" type="presParOf" srcId="{98704CCF-B676-4627-A05D-9C024EBEA618}" destId="{58BDEDAD-4754-4FC8-B5AE-885BD80EB74F}" srcOrd="0" destOrd="0" presId="urn:microsoft.com/office/officeart/2005/8/layout/chevron1"/>
    <dgm:cxn modelId="{34C1B498-5098-47C2-98A7-EA2408150A1F}" type="presParOf" srcId="{98704CCF-B676-4627-A05D-9C024EBEA618}" destId="{E4F8EA0D-BC61-4AF5-9C40-892F64B608D5}" srcOrd="1" destOrd="0" presId="urn:microsoft.com/office/officeart/2005/8/layout/chevron1"/>
    <dgm:cxn modelId="{C95BC14D-9DB9-4E40-8871-38521E0B731C}" type="presParOf" srcId="{98704CCF-B676-4627-A05D-9C024EBEA618}" destId="{8CE1E9AA-726E-4F33-9988-DAEC7D0FED44}" srcOrd="2" destOrd="0" presId="urn:microsoft.com/office/officeart/2005/8/layout/chevron1"/>
    <dgm:cxn modelId="{FE5E29BC-B715-41F4-804E-E160DDDA8289}" type="presParOf" srcId="{98704CCF-B676-4627-A05D-9C024EBEA618}" destId="{09193457-81C3-4A73-A653-69708C930227}" srcOrd="3" destOrd="0" presId="urn:microsoft.com/office/officeart/2005/8/layout/chevron1"/>
    <dgm:cxn modelId="{AA8B96B5-585E-4ACD-AC7A-3B5413794468}" type="presParOf" srcId="{98704CCF-B676-4627-A05D-9C024EBEA618}" destId="{F88BAEBA-FF8A-4F42-93CC-AF56C9C8A820}" srcOrd="4" destOrd="0" presId="urn:microsoft.com/office/officeart/2005/8/layout/chevron1"/>
    <dgm:cxn modelId="{C2D5519E-3130-4B50-9EAF-F3DFA1B3B1A2}" type="presParOf" srcId="{98704CCF-B676-4627-A05D-9C024EBEA618}" destId="{4195C44B-BD24-4DEA-B567-8AD970A5EC1B}" srcOrd="5" destOrd="0" presId="urn:microsoft.com/office/officeart/2005/8/layout/chevron1"/>
    <dgm:cxn modelId="{218211AF-6C18-4A4D-A88F-81F99BC25171}" type="presParOf" srcId="{98704CCF-B676-4627-A05D-9C024EBEA618}" destId="{B9C93221-BCA9-4F37-ADED-DF71E7B93043}" srcOrd="6" destOrd="0" presId="urn:microsoft.com/office/officeart/2005/8/layout/chevron1"/>
    <dgm:cxn modelId="{1A703880-369F-4F28-BDA2-C0553945528D}" type="presParOf" srcId="{98704CCF-B676-4627-A05D-9C024EBEA618}" destId="{1EBC9332-E2E5-4B1C-B71A-C048582C296C}" srcOrd="7" destOrd="0" presId="urn:microsoft.com/office/officeart/2005/8/layout/chevron1"/>
    <dgm:cxn modelId="{32AB4504-5A97-40F3-84A1-C528978A75A8}" type="presParOf" srcId="{98704CCF-B676-4627-A05D-9C024EBEA618}" destId="{2BDECE6F-5FEC-45EE-AC1B-E9E1B77A019B}" srcOrd="8" destOrd="0" presId="urn:microsoft.com/office/officeart/2005/8/layout/chevron1"/>
    <dgm:cxn modelId="{FA6AA8C7-78A4-4EE9-BC7E-A7B867C50487}" type="presParOf" srcId="{98704CCF-B676-4627-A05D-9C024EBEA618}" destId="{012E6FC1-1440-4D34-8E89-DE76470B05DD}" srcOrd="9" destOrd="0" presId="urn:microsoft.com/office/officeart/2005/8/layout/chevron1"/>
    <dgm:cxn modelId="{0D683F15-A513-415C-BA8E-BE165AFB9C1A}" type="presParOf" srcId="{98704CCF-B676-4627-A05D-9C024EBEA618}" destId="{5F0F3671-D2E3-49E6-98CE-8A6EE321BD5D}" srcOrd="10" destOrd="0" presId="urn:microsoft.com/office/officeart/2005/8/layout/chevron1"/>
    <dgm:cxn modelId="{BC878E7E-9F35-437B-ADC8-E6856AF115A4}" type="presParOf" srcId="{98704CCF-B676-4627-A05D-9C024EBEA618}" destId="{C726103C-DFFB-428B-B865-D31F7BCA09B9}" srcOrd="11" destOrd="0" presId="urn:microsoft.com/office/officeart/2005/8/layout/chevron1"/>
    <dgm:cxn modelId="{AC7C07C7-0174-4264-A508-93E100331482}" type="presParOf" srcId="{98704CCF-B676-4627-A05D-9C024EBEA618}" destId="{CCBD682B-DA0E-4AA8-B54C-D662845920E9}" srcOrd="12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DEDAD-4754-4FC8-B5AE-885BD80EB74F}">
      <dsp:nvSpPr>
        <dsp:cNvPr id="0" name=""/>
        <dsp:cNvSpPr/>
      </dsp:nvSpPr>
      <dsp:spPr>
        <a:xfrm>
          <a:off x="0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262137" y="40266"/>
        <a:ext cx="786412" cy="524274"/>
      </dsp:txXfrm>
    </dsp:sp>
    <dsp:sp modelId="{8CE1E9AA-726E-4F33-9988-DAEC7D0FED44}">
      <dsp:nvSpPr>
        <dsp:cNvPr id="0" name=""/>
        <dsp:cNvSpPr/>
      </dsp:nvSpPr>
      <dsp:spPr>
        <a:xfrm>
          <a:off x="1179617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3182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1441754" y="40266"/>
        <a:ext cx="786412" cy="524274"/>
      </dsp:txXfrm>
    </dsp:sp>
    <dsp:sp modelId="{F88BAEBA-FF8A-4F42-93CC-AF56C9C8A820}">
      <dsp:nvSpPr>
        <dsp:cNvPr id="0" name=""/>
        <dsp:cNvSpPr/>
      </dsp:nvSpPr>
      <dsp:spPr>
        <a:xfrm>
          <a:off x="2359234" y="40266"/>
          <a:ext cx="1310686" cy="524274"/>
        </a:xfrm>
        <a:prstGeom prst="chevron">
          <a:avLst/>
        </a:prstGeom>
        <a:solidFill>
          <a:schemeClr val="bg1">
            <a:lumMod val="6500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2621371" y="40266"/>
        <a:ext cx="786412" cy="524274"/>
      </dsp:txXfrm>
    </dsp:sp>
    <dsp:sp modelId="{B9C93221-BCA9-4F37-ADED-DF71E7B93043}">
      <dsp:nvSpPr>
        <dsp:cNvPr id="0" name=""/>
        <dsp:cNvSpPr/>
      </dsp:nvSpPr>
      <dsp:spPr>
        <a:xfrm>
          <a:off x="3538852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3800989" y="40266"/>
        <a:ext cx="786412" cy="524274"/>
      </dsp:txXfrm>
    </dsp:sp>
    <dsp:sp modelId="{2BDECE6F-5FEC-45EE-AC1B-E9E1B77A019B}">
      <dsp:nvSpPr>
        <dsp:cNvPr id="0" name=""/>
        <dsp:cNvSpPr/>
      </dsp:nvSpPr>
      <dsp:spPr>
        <a:xfrm>
          <a:off x="4718469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12728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4980606" y="40266"/>
        <a:ext cx="786412" cy="524274"/>
      </dsp:txXfrm>
    </dsp:sp>
    <dsp:sp modelId="{5F0F3671-D2E3-49E6-98CE-8A6EE321BD5D}">
      <dsp:nvSpPr>
        <dsp:cNvPr id="0" name=""/>
        <dsp:cNvSpPr/>
      </dsp:nvSpPr>
      <dsp:spPr>
        <a:xfrm>
          <a:off x="5898087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15910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6160224" y="40266"/>
        <a:ext cx="786412" cy="524274"/>
      </dsp:txXfrm>
    </dsp:sp>
    <dsp:sp modelId="{CCBD682B-DA0E-4AA8-B54C-D662845920E9}">
      <dsp:nvSpPr>
        <dsp:cNvPr id="0" name=""/>
        <dsp:cNvSpPr/>
      </dsp:nvSpPr>
      <dsp:spPr>
        <a:xfrm>
          <a:off x="7077704" y="40266"/>
          <a:ext cx="1310686" cy="5242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b="0" kern="1200" dirty="0"/>
        </a:p>
      </dsp:txBody>
      <dsp:txXfrm>
        <a:off x="7339841" y="40266"/>
        <a:ext cx="786412" cy="524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59922-065A-FC42-80B8-5CA08416211E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1D86B-C117-684F-97E4-5155D8F437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06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 locaties – naast elkaar inzet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B81E-5736-45E6-8200-1AA951B799A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54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pagin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BE2936FD-DE2A-6342-8DCF-A3C83976BB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538" y="3472916"/>
            <a:ext cx="5157787" cy="54448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3929DDF0-B8D7-0945-BFAA-3ECD82B6D04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60537" y="3039018"/>
            <a:ext cx="5157787" cy="544489"/>
          </a:xfrm>
        </p:spPr>
        <p:txBody>
          <a:bodyPr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F594358-C334-7C4B-B1B6-C623EA488B8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52475" y="5838305"/>
            <a:ext cx="5157787" cy="272245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>
                <a:solidFill>
                  <a:srgbClr val="ED9F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Datum / locatie</a:t>
            </a:r>
          </a:p>
        </p:txBody>
      </p:sp>
    </p:spTree>
    <p:extLst>
      <p:ext uri="{BB962C8B-B14F-4D97-AF65-F5344CB8AC3E}">
        <p14:creationId xmlns:p14="http://schemas.microsoft.com/office/powerpoint/2010/main" val="34820883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45D3D937-31BA-7747-8EB3-71F28C555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513" y="440782"/>
            <a:ext cx="5870713" cy="83028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812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b="1" dirty="0">
                <a:solidFill>
                  <a:srgbClr val="ED9F2C"/>
                </a:solidFill>
                <a:latin typeface="Avenir Black" panose="02000503020000020003" pitchFamily="2" charset="0"/>
              </a:rPr>
              <a:t>Titel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47B8D6F1-1844-6847-BE34-FC9A0AA58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513" y="1986442"/>
            <a:ext cx="9389165" cy="4430776"/>
          </a:xfrm>
        </p:spPr>
        <p:txBody>
          <a:bodyPr/>
          <a:lstStyle>
            <a:lvl1pPr marL="0" indent="0">
              <a:buNone/>
              <a:defRPr sz="1600" b="0" i="0" baseline="0">
                <a:solidFill>
                  <a:srgbClr val="812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DE9705E-424A-ED4D-A734-B2C9099791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0513" y="1096775"/>
            <a:ext cx="5870713" cy="448346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812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377236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7601328-9381-8A47-A34E-594BAF698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513" y="3715852"/>
            <a:ext cx="8156713" cy="2724705"/>
          </a:xfr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BC13F34-9088-CF4D-A45E-A502673E16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0513" y="2787116"/>
            <a:ext cx="5157787" cy="54448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A2191960-8268-DD4C-812F-5AD2412CAA1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0512" y="2353218"/>
            <a:ext cx="5157787" cy="544489"/>
          </a:xfrm>
        </p:spPr>
        <p:txBody>
          <a:bodyPr anchor="b">
            <a:noAutofit/>
          </a:bodyPr>
          <a:lstStyle>
            <a:lvl1pPr marL="0" indent="0">
              <a:buNone/>
              <a:defRPr sz="4000" b="1" i="0">
                <a:solidFill>
                  <a:srgbClr val="ED9F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284853-0417-4742-8592-44E247E8F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335"/>
          <a:stretch/>
        </p:blipFill>
        <p:spPr>
          <a:xfrm>
            <a:off x="5837291" y="0"/>
            <a:ext cx="4224894" cy="3483754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DDE9C46C-7A63-4DD6-AC2A-D821F8B1C6B8}"/>
              </a:ext>
            </a:extLst>
          </p:cNvPr>
          <p:cNvSpPr/>
          <p:nvPr userDrawn="1"/>
        </p:nvSpPr>
        <p:spPr>
          <a:xfrm>
            <a:off x="5576734" y="1441108"/>
            <a:ext cx="544489" cy="544489"/>
          </a:xfrm>
          <a:prstGeom prst="ellipse">
            <a:avLst/>
          </a:prstGeom>
          <a:solidFill>
            <a:srgbClr val="33B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4027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7601328-9381-8A47-A34E-594BAF698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513" y="3715852"/>
            <a:ext cx="8156713" cy="2724705"/>
          </a:xfr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BC13F34-9088-CF4D-A45E-A502673E16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0513" y="2787116"/>
            <a:ext cx="5157787" cy="54448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A2191960-8268-DD4C-812F-5AD2412CAA1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0512" y="2353218"/>
            <a:ext cx="5157787" cy="544489"/>
          </a:xfrm>
        </p:spPr>
        <p:txBody>
          <a:bodyPr anchor="b">
            <a:noAutofit/>
          </a:bodyPr>
          <a:lstStyle>
            <a:lvl1pPr marL="0" indent="0">
              <a:buNone/>
              <a:defRPr sz="4000" b="1" i="0">
                <a:solidFill>
                  <a:srgbClr val="ED9F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C60EDD4-39AF-4D63-BA9E-1A75E4478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86"/>
          <a:stretch/>
        </p:blipFill>
        <p:spPr>
          <a:xfrm>
            <a:off x="8149977" y="2251689"/>
            <a:ext cx="4042023" cy="4163929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BC7FBA62-0238-488F-B7C0-7D978383FE84}"/>
              </a:ext>
            </a:extLst>
          </p:cNvPr>
          <p:cNvSpPr/>
          <p:nvPr userDrawn="1"/>
        </p:nvSpPr>
        <p:spPr>
          <a:xfrm>
            <a:off x="7869419" y="4375500"/>
            <a:ext cx="544489" cy="544489"/>
          </a:xfrm>
          <a:prstGeom prst="ellipse">
            <a:avLst/>
          </a:prstGeom>
          <a:solidFill>
            <a:srgbClr val="33B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1716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pagina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7601328-9381-8A47-A34E-594BAF698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513" y="3715852"/>
            <a:ext cx="8156713" cy="2724705"/>
          </a:xfr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BC13F34-9088-CF4D-A45E-A502673E16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0513" y="2787116"/>
            <a:ext cx="5157787" cy="54448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A2191960-8268-DD4C-812F-5AD2412CAA1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0512" y="2353218"/>
            <a:ext cx="5157787" cy="544489"/>
          </a:xfrm>
        </p:spPr>
        <p:txBody>
          <a:bodyPr anchor="b">
            <a:noAutofit/>
          </a:bodyPr>
          <a:lstStyle>
            <a:lvl1pPr marL="0" indent="0">
              <a:buNone/>
              <a:defRPr sz="4000" b="1" i="0">
                <a:solidFill>
                  <a:srgbClr val="ED9F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31814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pagin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4756F92-AB52-F046-B7C8-5BD1871BA37A}"/>
              </a:ext>
            </a:extLst>
          </p:cNvPr>
          <p:cNvSpPr txBox="1">
            <a:spLocks/>
          </p:cNvSpPr>
          <p:nvPr userDrawn="1"/>
        </p:nvSpPr>
        <p:spPr>
          <a:xfrm>
            <a:off x="609600" y="2736417"/>
            <a:ext cx="9144000" cy="1026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Dank u wel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A8CBE24D-5BF4-C94A-9F64-80BA2D2C7CF5}"/>
              </a:ext>
            </a:extLst>
          </p:cNvPr>
          <p:cNvSpPr txBox="1">
            <a:spLocks/>
          </p:cNvSpPr>
          <p:nvPr userDrawn="1"/>
        </p:nvSpPr>
        <p:spPr>
          <a:xfrm>
            <a:off x="609600" y="3755935"/>
            <a:ext cx="9144000" cy="3603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Facility Management Nederland</a:t>
            </a:r>
          </a:p>
        </p:txBody>
      </p:sp>
    </p:spTree>
    <p:extLst>
      <p:ext uri="{BB962C8B-B14F-4D97-AF65-F5344CB8AC3E}">
        <p14:creationId xmlns:p14="http://schemas.microsoft.com/office/powerpoint/2010/main" val="22277133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B1FBA0-A874-2BBD-EBAB-447F8CC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FC4-3B0F-41C0-BB35-861A0DC651F1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8004274-E11D-E74A-72EA-3B447FAB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44B478-2EA7-15AE-1936-A2E65F66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F42-4E3B-423D-B275-BC0ADAC340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7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A4EA4-7219-7504-1312-C836CFC4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A762EF-3002-7B13-250D-4C6ED3823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8102A0-F723-3052-13A1-1E30D004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FC4-3B0F-41C0-BB35-861A0DC651F1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864AC9-58FD-24CA-E848-DBAFC7A8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25FEA0-5810-EF6D-DF87-91E16274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F42-4E3B-423D-B275-BC0ADAC340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0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582C0-CDA9-E4BE-6265-AF7216CD1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1C13CE-BAAB-3114-61E4-3821256A9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076B17-CA8D-4109-1CCE-76732436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FC4-3B0F-41C0-BB35-861A0DC651F1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ADD94-C203-4246-2319-94AA2CDC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4A2B10-FD39-E6A7-2D1A-D6B2886F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C4F42-4E3B-423D-B275-BC0ADAC340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AEA7E9-35D6-FF4E-BAA3-254625DA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4DA14F-C957-EE46-94E7-4A3FEE95B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9D8394-EBC0-8C44-A9B6-3E0243661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4/19/2023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3F8C6F-EDCB-C44D-B971-84F863726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013068-53B4-3740-BD06-56163E573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5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711" r:id="rId4"/>
    <p:sldLayoutId id="2147483712" r:id="rId5"/>
    <p:sldLayoutId id="2147483691" r:id="rId6"/>
    <p:sldLayoutId id="2147483713" r:id="rId7"/>
    <p:sldLayoutId id="2147483714" r:id="rId8"/>
    <p:sldLayoutId id="214748371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8.svg"/><Relationship Id="rId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.bin"/><Relationship Id="rId18" Type="http://schemas.openxmlformats.org/officeDocument/2006/relationships/image" Target="../media/image39.emf"/><Relationship Id="rId26" Type="http://schemas.openxmlformats.org/officeDocument/2006/relationships/image" Target="../media/image43.emf"/><Relationship Id="rId21" Type="http://schemas.openxmlformats.org/officeDocument/2006/relationships/oleObject" Target="../embeddings/oleObject7.bin"/><Relationship Id="rId34" Type="http://schemas.openxmlformats.org/officeDocument/2006/relationships/oleObject" Target="../embeddings/oleObject16.bin"/><Relationship Id="rId7" Type="http://schemas.openxmlformats.org/officeDocument/2006/relationships/image" Target="../media/image33.jpeg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5.bin"/><Relationship Id="rId38" Type="http://schemas.openxmlformats.org/officeDocument/2006/relationships/image" Target="../media/image45.png"/><Relationship Id="rId2" Type="http://schemas.openxmlformats.org/officeDocument/2006/relationships/image" Target="../media/image29.jpeg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29" Type="http://schemas.openxmlformats.org/officeDocument/2006/relationships/oleObject" Target="../embeddings/oleObject1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2.bin"/><Relationship Id="rId24" Type="http://schemas.openxmlformats.org/officeDocument/2006/relationships/image" Target="../media/image42.emf"/><Relationship Id="rId32" Type="http://schemas.openxmlformats.org/officeDocument/2006/relationships/oleObject" Target="../embeddings/oleObject14.bin"/><Relationship Id="rId37" Type="http://schemas.openxmlformats.org/officeDocument/2006/relationships/oleObject" Target="../embeddings/oleObject19.bin"/><Relationship Id="rId5" Type="http://schemas.openxmlformats.org/officeDocument/2006/relationships/image" Target="../media/image31.png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44.emf"/><Relationship Id="rId36" Type="http://schemas.openxmlformats.org/officeDocument/2006/relationships/oleObject" Target="../embeddings/oleObject18.bin"/><Relationship Id="rId10" Type="http://schemas.openxmlformats.org/officeDocument/2006/relationships/image" Target="../media/image35.emf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7.emf"/><Relationship Id="rId22" Type="http://schemas.openxmlformats.org/officeDocument/2006/relationships/image" Target="../media/image41.emf"/><Relationship Id="rId27" Type="http://schemas.openxmlformats.org/officeDocument/2006/relationships/oleObject" Target="../embeddings/oleObject10.bin"/><Relationship Id="rId30" Type="http://schemas.openxmlformats.org/officeDocument/2006/relationships/oleObject" Target="../embeddings/oleObject12.bin"/><Relationship Id="rId35" Type="http://schemas.openxmlformats.org/officeDocument/2006/relationships/oleObject" Target="../embeddings/oleObject17.bin"/><Relationship Id="rId8" Type="http://schemas.openxmlformats.org/officeDocument/2006/relationships/image" Target="../media/image34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55DFEE8-1192-45DE-9A3B-777662F1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538" y="3472916"/>
            <a:ext cx="5329715" cy="544489"/>
          </a:xfrm>
        </p:spPr>
        <p:txBody>
          <a:bodyPr>
            <a:normAutofit fontScale="92500"/>
          </a:bodyPr>
          <a:lstStyle/>
          <a:p>
            <a:r>
              <a:rPr lang="nl-NL" dirty="0"/>
              <a:t>Robotisering en de gevolgen voor </a:t>
            </a:r>
            <a:r>
              <a:rPr lang="nl-NL" dirty="0" err="1"/>
              <a:t>hospitality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CD4E7F-A807-4888-8640-50F6D7449FC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FMN Connect XL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BA179E-28B2-4002-A761-4F5A3F87F62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nl-NL" dirty="0"/>
              <a:t>Nieuwegein, 6 april 2023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E1B12C-4144-4339-AFEE-E1A4D032EA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9" r="17029"/>
          <a:stretch/>
        </p:blipFill>
        <p:spPr>
          <a:xfrm>
            <a:off x="5910262" y="-597536"/>
            <a:ext cx="5748338" cy="579992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A192298-EA66-35ED-1F62-7CEFB7AD7D62}"/>
              </a:ext>
            </a:extLst>
          </p:cNvPr>
          <p:cNvSpPr txBox="1"/>
          <p:nvPr/>
        </p:nvSpPr>
        <p:spPr>
          <a:xfrm>
            <a:off x="508000" y="-1176602"/>
            <a:ext cx="650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C188E"/>
                </a:solidFill>
              </a:rPr>
              <a:t>Wijzig deze afbeelding voor een eigen foto:</a:t>
            </a:r>
          </a:p>
          <a:p>
            <a:r>
              <a:rPr lang="nl-NL" sz="2800" dirty="0">
                <a:solidFill>
                  <a:srgbClr val="8C188E"/>
                </a:solidFill>
              </a:rPr>
              <a:t>-Rechtermuis: </a:t>
            </a:r>
            <a:r>
              <a:rPr lang="nl-NL" sz="2800" i="1" dirty="0">
                <a:solidFill>
                  <a:srgbClr val="8C188E"/>
                </a:solidFill>
              </a:rPr>
              <a:t>Afbeelding wijzigen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AE865931-9858-0A96-2CD6-045294F23C69}"/>
              </a:ext>
            </a:extLst>
          </p:cNvPr>
          <p:cNvCxnSpPr>
            <a:cxnSpLocks/>
          </p:cNvCxnSpPr>
          <p:nvPr/>
        </p:nvCxnSpPr>
        <p:spPr>
          <a:xfrm>
            <a:off x="5910262" y="-482600"/>
            <a:ext cx="846138" cy="319107"/>
          </a:xfrm>
          <a:prstGeom prst="straightConnector1">
            <a:avLst/>
          </a:prstGeom>
          <a:ln w="38100">
            <a:solidFill>
              <a:srgbClr val="8C18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2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euws">
            <a:extLst>
              <a:ext uri="{FF2B5EF4-FFF2-40B4-BE49-F238E27FC236}">
                <a16:creationId xmlns:a16="http://schemas.microsoft.com/office/drawing/2014/main" id="{AB56220F-78BD-1C6F-9B4F-1CA527D9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588" y="4382148"/>
            <a:ext cx="1666054" cy="18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AD1660-620B-5547-506C-4AC9B3D8C1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46" y="3429000"/>
            <a:ext cx="2808736" cy="477274"/>
          </a:xfrm>
          <a:prstGeom prst="rect">
            <a:avLst/>
          </a:prstGeom>
        </p:spPr>
      </p:pic>
      <p:pic>
        <p:nvPicPr>
          <p:cNvPr id="7" name="Afbeelding 6" descr="Afbeelding met persoon&#10;&#10;Automatisch gegenereerde beschrijving">
            <a:extLst>
              <a:ext uri="{FF2B5EF4-FFF2-40B4-BE49-F238E27FC236}">
                <a16:creationId xmlns:a16="http://schemas.microsoft.com/office/drawing/2014/main" id="{BA9B082B-BF31-67C6-680D-11B25E27D4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18"/>
          <a:stretch/>
        </p:blipFill>
        <p:spPr>
          <a:xfrm>
            <a:off x="5672889" y="0"/>
            <a:ext cx="6515100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93F1388-0230-ACC4-8CC4-7157FF77BBEB}"/>
              </a:ext>
            </a:extLst>
          </p:cNvPr>
          <p:cNvSpPr/>
          <p:nvPr/>
        </p:nvSpPr>
        <p:spPr>
          <a:xfrm>
            <a:off x="4535905" y="0"/>
            <a:ext cx="304399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1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B40388F3-CD5B-19AB-F01F-73C7219F3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617" y="636580"/>
            <a:ext cx="3035995" cy="20244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40B4A24-1166-DE9C-C381-55231C8427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loer&#10;&#10;Automatisch gegenereerde beschrijving">
            <a:extLst>
              <a:ext uri="{FF2B5EF4-FFF2-40B4-BE49-F238E27FC236}">
                <a16:creationId xmlns:a16="http://schemas.microsoft.com/office/drawing/2014/main" id="{926CDF3E-5891-6464-039F-069C67EAA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6" b="5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D827EF5-8685-7357-2428-8B02D45E17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poseren, jurk&#10;&#10;Automatisch gegenereerde beschrijving">
            <a:extLst>
              <a:ext uri="{FF2B5EF4-FFF2-40B4-BE49-F238E27FC236}">
                <a16:creationId xmlns:a16="http://schemas.microsoft.com/office/drawing/2014/main" id="{E75968FE-390F-58C2-E665-52DB8E7BB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0" b="7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 descr="Twee harten silhouet">
            <a:extLst>
              <a:ext uri="{FF2B5EF4-FFF2-40B4-BE49-F238E27FC236}">
                <a16:creationId xmlns:a16="http://schemas.microsoft.com/office/drawing/2014/main" id="{CDBEC9B6-7BB0-FEAA-FAEE-63C886E3C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0416" y="631828"/>
            <a:ext cx="914400" cy="914400"/>
          </a:xfrm>
          <a:prstGeom prst="rect">
            <a:avLst/>
          </a:prstGeom>
        </p:spPr>
      </p:pic>
      <p:graphicFrame>
        <p:nvGraphicFramePr>
          <p:cNvPr id="2069" name="Diagram 2068">
            <a:extLst>
              <a:ext uri="{FF2B5EF4-FFF2-40B4-BE49-F238E27FC236}">
                <a16:creationId xmlns:a16="http://schemas.microsoft.com/office/drawing/2014/main" id="{C3A476B2-E696-D601-6919-21A0AE545998}"/>
              </a:ext>
            </a:extLst>
          </p:cNvPr>
          <p:cNvGraphicFramePr/>
          <p:nvPr/>
        </p:nvGraphicFramePr>
        <p:xfrm>
          <a:off x="3387997" y="4642575"/>
          <a:ext cx="8388391" cy="60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071" name="Groep 2070">
            <a:extLst>
              <a:ext uri="{FF2B5EF4-FFF2-40B4-BE49-F238E27FC236}">
                <a16:creationId xmlns:a16="http://schemas.microsoft.com/office/drawing/2014/main" id="{1BA01FB9-01E0-5E65-C03E-EE3341B6538E}"/>
              </a:ext>
            </a:extLst>
          </p:cNvPr>
          <p:cNvGrpSpPr/>
          <p:nvPr/>
        </p:nvGrpSpPr>
        <p:grpSpPr>
          <a:xfrm>
            <a:off x="3390294" y="4676585"/>
            <a:ext cx="8388390" cy="536787"/>
            <a:chOff x="2127209" y="2871603"/>
            <a:chExt cx="8544835" cy="536787"/>
          </a:xfrm>
        </p:grpSpPr>
        <p:sp>
          <p:nvSpPr>
            <p:cNvPr id="2072" name="Vrije vorm: vorm 2071">
              <a:extLst>
                <a:ext uri="{FF2B5EF4-FFF2-40B4-BE49-F238E27FC236}">
                  <a16:creationId xmlns:a16="http://schemas.microsoft.com/office/drawing/2014/main" id="{1101D1E0-1AC6-E8B1-6497-F13A87EC3D61}"/>
                </a:ext>
              </a:extLst>
            </p:cNvPr>
            <p:cNvSpPr/>
            <p:nvPr/>
          </p:nvSpPr>
          <p:spPr>
            <a:xfrm>
              <a:off x="2127209" y="2874338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3" name="Vrije vorm: vorm 2072">
              <a:extLst>
                <a:ext uri="{FF2B5EF4-FFF2-40B4-BE49-F238E27FC236}">
                  <a16:creationId xmlns:a16="http://schemas.microsoft.com/office/drawing/2014/main" id="{3C100200-2630-8555-9A04-D67FE2F0CF81}"/>
                </a:ext>
              </a:extLst>
            </p:cNvPr>
            <p:cNvSpPr/>
            <p:nvPr/>
          </p:nvSpPr>
          <p:spPr>
            <a:xfrm>
              <a:off x="3328826" y="2874338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4" name="Vrije vorm: vorm 2073">
              <a:extLst>
                <a:ext uri="{FF2B5EF4-FFF2-40B4-BE49-F238E27FC236}">
                  <a16:creationId xmlns:a16="http://schemas.microsoft.com/office/drawing/2014/main" id="{5CA4EF9D-525B-7157-C496-972553CDC3B8}"/>
                </a:ext>
              </a:extLst>
            </p:cNvPr>
            <p:cNvSpPr/>
            <p:nvPr/>
          </p:nvSpPr>
          <p:spPr>
            <a:xfrm>
              <a:off x="4530444" y="2874338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5" name="Vrije vorm: vorm 2074">
              <a:extLst>
                <a:ext uri="{FF2B5EF4-FFF2-40B4-BE49-F238E27FC236}">
                  <a16:creationId xmlns:a16="http://schemas.microsoft.com/office/drawing/2014/main" id="{994CB185-6F42-1F58-B9C4-BC00915DF5CC}"/>
                </a:ext>
              </a:extLst>
            </p:cNvPr>
            <p:cNvSpPr/>
            <p:nvPr/>
          </p:nvSpPr>
          <p:spPr>
            <a:xfrm>
              <a:off x="5732061" y="2871603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6" name="Vrije vorm: vorm 2075">
              <a:extLst>
                <a:ext uri="{FF2B5EF4-FFF2-40B4-BE49-F238E27FC236}">
                  <a16:creationId xmlns:a16="http://schemas.microsoft.com/office/drawing/2014/main" id="{D51D40E9-06F5-D443-0748-EEE997B95698}"/>
                </a:ext>
              </a:extLst>
            </p:cNvPr>
            <p:cNvSpPr/>
            <p:nvPr/>
          </p:nvSpPr>
          <p:spPr>
            <a:xfrm>
              <a:off x="6933679" y="2871603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7" name="Vrije vorm: vorm 2076">
              <a:extLst>
                <a:ext uri="{FF2B5EF4-FFF2-40B4-BE49-F238E27FC236}">
                  <a16:creationId xmlns:a16="http://schemas.microsoft.com/office/drawing/2014/main" id="{4B6B0CB0-DD40-12BE-6D54-751F7D252A3F}"/>
                </a:ext>
              </a:extLst>
            </p:cNvPr>
            <p:cNvSpPr/>
            <p:nvPr/>
          </p:nvSpPr>
          <p:spPr>
            <a:xfrm>
              <a:off x="8135296" y="2871603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  <p:sp>
          <p:nvSpPr>
            <p:cNvPr id="2078" name="Vrije vorm: vorm 2077">
              <a:extLst>
                <a:ext uri="{FF2B5EF4-FFF2-40B4-BE49-F238E27FC236}">
                  <a16:creationId xmlns:a16="http://schemas.microsoft.com/office/drawing/2014/main" id="{C8705B74-7268-47CE-816F-492A80F9A99F}"/>
                </a:ext>
              </a:extLst>
            </p:cNvPr>
            <p:cNvSpPr/>
            <p:nvPr/>
          </p:nvSpPr>
          <p:spPr>
            <a:xfrm>
              <a:off x="9336914" y="2871603"/>
              <a:ext cx="1335130" cy="534052"/>
            </a:xfrm>
            <a:custGeom>
              <a:avLst/>
              <a:gdLst>
                <a:gd name="connsiteX0" fmla="*/ 0 w 1335130"/>
                <a:gd name="connsiteY0" fmla="*/ 0 h 534052"/>
                <a:gd name="connsiteX1" fmla="*/ 1068104 w 1335130"/>
                <a:gd name="connsiteY1" fmla="*/ 0 h 534052"/>
                <a:gd name="connsiteX2" fmla="*/ 1335130 w 1335130"/>
                <a:gd name="connsiteY2" fmla="*/ 267026 h 534052"/>
                <a:gd name="connsiteX3" fmla="*/ 1068104 w 1335130"/>
                <a:gd name="connsiteY3" fmla="*/ 534052 h 534052"/>
                <a:gd name="connsiteX4" fmla="*/ 0 w 1335130"/>
                <a:gd name="connsiteY4" fmla="*/ 534052 h 534052"/>
                <a:gd name="connsiteX5" fmla="*/ 267026 w 1335130"/>
                <a:gd name="connsiteY5" fmla="*/ 267026 h 534052"/>
                <a:gd name="connsiteX6" fmla="*/ 0 w 1335130"/>
                <a:gd name="connsiteY6" fmla="*/ 0 h 53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5130" h="534052">
                  <a:moveTo>
                    <a:pt x="0" y="0"/>
                  </a:moveTo>
                  <a:lnTo>
                    <a:pt x="1068104" y="0"/>
                  </a:lnTo>
                  <a:lnTo>
                    <a:pt x="1335130" y="267026"/>
                  </a:lnTo>
                  <a:lnTo>
                    <a:pt x="1068104" y="534052"/>
                  </a:lnTo>
                  <a:lnTo>
                    <a:pt x="0" y="534052"/>
                  </a:lnTo>
                  <a:lnTo>
                    <a:pt x="267026" y="267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5B8D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032" tIns="14669" rIns="281695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1" kern="1200" dirty="0"/>
            </a:p>
          </p:txBody>
        </p:sp>
      </p:grpSp>
      <p:pic>
        <p:nvPicPr>
          <p:cNvPr id="5" name="Graphic 4" descr="Stad met effen opvulling">
            <a:extLst>
              <a:ext uri="{FF2B5EF4-FFF2-40B4-BE49-F238E27FC236}">
                <a16:creationId xmlns:a16="http://schemas.microsoft.com/office/drawing/2014/main" id="{14563FF9-0FAE-EFBD-FF8D-50008566D9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7234" y="1546228"/>
            <a:ext cx="2891589" cy="289158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62512A9-EC45-A7F1-9A46-879404AD1A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Gerelateerde afbeelding">
            <a:extLst>
              <a:ext uri="{FF2B5EF4-FFF2-40B4-BE49-F238E27FC236}">
                <a16:creationId xmlns:a16="http://schemas.microsoft.com/office/drawing/2014/main" id="{EB16FF05-EB9A-AA09-8E9E-F68EB084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92"/>
          <a:stretch/>
        </p:blipFill>
        <p:spPr bwMode="auto">
          <a:xfrm>
            <a:off x="1" y="0"/>
            <a:ext cx="12192000" cy="6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jl: rechts 8">
            <a:extLst>
              <a:ext uri="{FF2B5EF4-FFF2-40B4-BE49-F238E27FC236}">
                <a16:creationId xmlns:a16="http://schemas.microsoft.com/office/drawing/2014/main" id="{8BFBA883-8FC9-1102-41B3-A076EADE04FE}"/>
              </a:ext>
            </a:extLst>
          </p:cNvPr>
          <p:cNvSpPr/>
          <p:nvPr/>
        </p:nvSpPr>
        <p:spPr>
          <a:xfrm>
            <a:off x="3221117" y="2841345"/>
            <a:ext cx="1367406" cy="104023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2CBA2AF-F30E-2D4A-AC47-AB372C647B49}"/>
              </a:ext>
            </a:extLst>
          </p:cNvPr>
          <p:cNvGrpSpPr/>
          <p:nvPr/>
        </p:nvGrpSpPr>
        <p:grpSpPr>
          <a:xfrm>
            <a:off x="6093718" y="1010542"/>
            <a:ext cx="4521667" cy="4437775"/>
            <a:chOff x="6093718" y="1010542"/>
            <a:chExt cx="4521667" cy="443777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3E528AA7-188A-4451-8A63-3A38EF32CE1B}"/>
                </a:ext>
              </a:extLst>
            </p:cNvPr>
            <p:cNvSpPr/>
            <p:nvPr/>
          </p:nvSpPr>
          <p:spPr>
            <a:xfrm>
              <a:off x="6093718" y="1010542"/>
              <a:ext cx="4521667" cy="44377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F5B8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0" descr="Afbeeldingsresultaat voor icon mobile phone">
              <a:extLst>
                <a:ext uri="{FF2B5EF4-FFF2-40B4-BE49-F238E27FC236}">
                  <a16:creationId xmlns:a16="http://schemas.microsoft.com/office/drawing/2014/main" id="{0F796FE8-5BBB-3A68-ED19-FB26BDF6E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11813" y="3668357"/>
              <a:ext cx="799705" cy="794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Afbeeldingsresultaat voor robot pepper icon">
              <a:extLst>
                <a:ext uri="{FF2B5EF4-FFF2-40B4-BE49-F238E27FC236}">
                  <a16:creationId xmlns:a16="http://schemas.microsoft.com/office/drawing/2014/main" id="{AEF4949B-1BD5-9AA5-E009-DECABE4D2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205" y="1863655"/>
              <a:ext cx="756894" cy="75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Afbeeldingsresultaat voor icon business woman">
              <a:extLst>
                <a:ext uri="{FF2B5EF4-FFF2-40B4-BE49-F238E27FC236}">
                  <a16:creationId xmlns:a16="http://schemas.microsoft.com/office/drawing/2014/main" id="{D81A1434-383C-59E0-0DC2-F19D9C50F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456" y="2629459"/>
              <a:ext cx="1064933" cy="1064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CB84EC5-EB8C-7B3C-ECBC-F111BC88C43F}"/>
                </a:ext>
              </a:extLst>
            </p:cNvPr>
            <p:cNvGrpSpPr/>
            <p:nvPr/>
          </p:nvGrpSpPr>
          <p:grpSpPr>
            <a:xfrm>
              <a:off x="7273856" y="1930704"/>
              <a:ext cx="817975" cy="613066"/>
              <a:chOff x="9232531" y="1647232"/>
              <a:chExt cx="1302594" cy="952500"/>
            </a:xfrm>
          </p:grpSpPr>
          <p:pic>
            <p:nvPicPr>
              <p:cNvPr id="15" name="Picture 4" descr="Afbeeldingsresultaat voor icon touchscreen">
                <a:extLst>
                  <a:ext uri="{FF2B5EF4-FFF2-40B4-BE49-F238E27FC236}">
                    <a16:creationId xmlns:a16="http://schemas.microsoft.com/office/drawing/2014/main" id="{C097EEEE-B21C-A710-EE3A-69F833467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836"/>
              <a:stretch/>
            </p:blipFill>
            <p:spPr bwMode="auto">
              <a:xfrm>
                <a:off x="9232531" y="1647232"/>
                <a:ext cx="1302594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94A42F0-BEC3-D1E3-3185-5E6F1F5360FD}"/>
                  </a:ext>
                </a:extLst>
              </p:cNvPr>
              <p:cNvSpPr txBox="1"/>
              <p:nvPr/>
            </p:nvSpPr>
            <p:spPr>
              <a:xfrm>
                <a:off x="9305322" y="1730269"/>
                <a:ext cx="890297" cy="38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nl-NL" sz="1200" dirty="0"/>
              </a:p>
            </p:txBody>
          </p:sp>
        </p:grpSp>
        <p:pic>
          <p:nvPicPr>
            <p:cNvPr id="17" name="Picture 4" descr="Afbeeldingsresultaat voor monitor www icon">
              <a:extLst>
                <a:ext uri="{FF2B5EF4-FFF2-40B4-BE49-F238E27FC236}">
                  <a16:creationId xmlns:a16="http://schemas.microsoft.com/office/drawing/2014/main" id="{7B7E1C1D-637A-0CF8-C7BA-81057F297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0764" y="3715275"/>
              <a:ext cx="770771" cy="62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B65BC37-D1A4-D873-F311-F461F09813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2594" y="958464"/>
          <a:ext cx="851998" cy="85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9" imgW="1212960" imgH="1214731" progId="CorelDRAWHome.Graphic.20">
                  <p:embed/>
                </p:oleObj>
              </mc:Choice>
              <mc:Fallback>
                <p:oleObj name="CorelDRAW Home &amp; Students" r:id="rId9" imgW="1212960" imgH="1214731" progId="CorelDRAWHome.Graphic.20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B65BC37-D1A4-D873-F311-F461F09813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72594" y="958464"/>
                        <a:ext cx="851998" cy="85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D18CC26-B693-239E-2C4F-8CDB7DF9D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09473" y="2199408"/>
          <a:ext cx="889914" cy="89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1" imgW="1266720" imgH="1268089" progId="CorelDRAWHome.Graphic.20">
                  <p:embed/>
                </p:oleObj>
              </mc:Choice>
              <mc:Fallback>
                <p:oleObj name="CorelDRAW Home &amp; Students" r:id="rId11" imgW="1266720" imgH="1268089" progId="CorelDRAWHome.Graphic.20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3D18CC26-B693-239E-2C4F-8CDB7DF9D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309473" y="2199408"/>
                        <a:ext cx="889914" cy="89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286B26D-507E-BA06-C193-BC95B14CA5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5247" y="4921622"/>
          <a:ext cx="749402" cy="75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3" imgW="1067520" imgH="1069560" progId="CorelDRAWHome.Graphic.20">
                  <p:embed/>
                </p:oleObj>
              </mc:Choice>
              <mc:Fallback>
                <p:oleObj name="CorelDRAW Home &amp; Students" r:id="rId13" imgW="1067520" imgH="1069560" progId="CorelDRAWHome.Graphic.2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A286B26D-507E-BA06-C193-BC95B14CA5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75247" y="4921622"/>
                        <a:ext cx="749402" cy="751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A0D7F29-5149-5EB5-E9DD-3F3E46525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55994" y="3531289"/>
          <a:ext cx="850883" cy="850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5" imgW="1210560" imgH="1211847" progId="CorelDRAWHome.Graphic.20">
                  <p:embed/>
                </p:oleObj>
              </mc:Choice>
              <mc:Fallback>
                <p:oleObj name="CorelDRAW Home &amp; Students" r:id="rId15" imgW="1210560" imgH="1211847" progId="CorelDRAWHome.Graphic.20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A0D7F29-5149-5EB5-E9DD-3F3E46525B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455994" y="3531289"/>
                        <a:ext cx="850883" cy="850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A8EAF2D-4C7C-ADA2-5AE6-7BD4EC5691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6125" y="3970295"/>
          <a:ext cx="877648" cy="87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7" imgW="1248960" imgH="1250303" progId="CorelDRAWHome.Graphic.20">
                  <p:embed/>
                </p:oleObj>
              </mc:Choice>
              <mc:Fallback>
                <p:oleObj name="CorelDRAW Home &amp; Students" r:id="rId17" imgW="1248960" imgH="1250303" progId="CorelDRAWHome.Graphic.20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A8EAF2D-4C7C-ADA2-5AE6-7BD4EC5691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76125" y="3970295"/>
                        <a:ext cx="877648" cy="87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E6BD782-D2BD-A8E4-6DD2-4D74548D8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3905" y="816836"/>
          <a:ext cx="1135254" cy="1136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19" imgW="1616160" imgH="1618039" progId="CorelDRAWHome.Graphic.20">
                  <p:embed/>
                </p:oleObj>
              </mc:Choice>
              <mc:Fallback>
                <p:oleObj name="CorelDRAW Home &amp; Students" r:id="rId19" imgW="1616160" imgH="1618039" progId="CorelDRAWHome.Graphic.20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E6BD782-D2BD-A8E4-6DD2-4D74548D8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953905" y="816836"/>
                        <a:ext cx="1135254" cy="1136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388A87A-922A-F195-FFA0-0B5571F44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2594" y="4709732"/>
          <a:ext cx="931176" cy="93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1" imgW="1325280" imgH="1326735" progId="CorelDRAWHome.Graphic.20">
                  <p:embed/>
                </p:oleObj>
              </mc:Choice>
              <mc:Fallback>
                <p:oleObj name="CorelDRAW Home &amp; Students" r:id="rId21" imgW="1325280" imgH="1326735" progId="CorelDRAWHome.Graphic.20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388A87A-922A-F195-FFA0-0B5571F44E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572594" y="4709732"/>
                        <a:ext cx="931176" cy="932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79EE8964-5BD4-42EA-7501-1A2991CF59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675" y="2458380"/>
          <a:ext cx="838616" cy="839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3" imgW="1193760" imgH="1195023" progId="CorelDRAWHome.Graphic.20">
                  <p:embed/>
                </p:oleObj>
              </mc:Choice>
              <mc:Fallback>
                <p:oleObj name="CorelDRAW Home &amp; Students" r:id="rId23" imgW="1193760" imgH="1195023" progId="CorelDRAWHome.Graphic.20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79EE8964-5BD4-42EA-7501-1A2991CF59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572675" y="2458380"/>
                        <a:ext cx="838616" cy="839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C60968B-4745-0390-9563-52234659C4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63050" y="5200754"/>
          <a:ext cx="877648" cy="87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5" imgW="1248960" imgH="1250303" progId="CorelDRAWHome.Graphic.20">
                  <p:embed/>
                </p:oleObj>
              </mc:Choice>
              <mc:Fallback>
                <p:oleObj name="CorelDRAW Home &amp; Students" r:id="rId25" imgW="1248960" imgH="1250303" progId="CorelDRAWHome.Graphic.20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FC60968B-4745-0390-9563-52234659C4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163050" y="5200754"/>
                        <a:ext cx="877648" cy="87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A183489E-1AB1-0803-DE73-A0EBA9127A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1305" y="1991736"/>
          <a:ext cx="442694" cy="44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7" imgW="577440" imgH="578283" progId="CorelDRAWHome.Graphic.20">
                  <p:embed/>
                </p:oleObj>
              </mc:Choice>
              <mc:Fallback>
                <p:oleObj name="CorelDRAW Home &amp; Students" r:id="rId27" imgW="577440" imgH="578283" progId="CorelDRAWHome.Graphic.20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A183489E-1AB1-0803-DE73-A0EBA9127A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41305" y="1991736"/>
                        <a:ext cx="442694" cy="442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10D3D65F-423A-F4F4-E215-17E26CB399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7072" y="3455864"/>
          <a:ext cx="442694" cy="44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29" imgW="577440" imgH="578283" progId="CorelDRAWHome.Graphic.20">
                  <p:embed/>
                </p:oleObj>
              </mc:Choice>
              <mc:Fallback>
                <p:oleObj name="CorelDRAW Home &amp; Students" r:id="rId29" imgW="577440" imgH="578283" progId="CorelDRAWHome.Graphic.20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10D3D65F-423A-F4F4-E215-17E26CB399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307072" y="3455864"/>
                        <a:ext cx="442694" cy="442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087E47AE-7D0C-4562-885E-3772B3B78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7752" y="5609324"/>
          <a:ext cx="442694" cy="44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0" imgW="577440" imgH="578283" progId="CorelDRAWHome.Graphic.20">
                  <p:embed/>
                </p:oleObj>
              </mc:Choice>
              <mc:Fallback>
                <p:oleObj name="CorelDRAW Home &amp; Students" r:id="rId30" imgW="577440" imgH="578283" progId="CorelDRAWHome.Graphic.20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087E47AE-7D0C-4562-885E-3772B3B78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357752" y="5609324"/>
                        <a:ext cx="442694" cy="442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BFCA8E31-E7C8-0ACC-6C3A-776A326664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04419" y="1650501"/>
          <a:ext cx="442694" cy="44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1" imgW="577440" imgH="578283" progId="CorelDRAWHome.Graphic.20">
                  <p:embed/>
                </p:oleObj>
              </mc:Choice>
              <mc:Fallback>
                <p:oleObj name="CorelDRAW Home &amp; Students" r:id="rId31" imgW="577440" imgH="578283" progId="CorelDRAWHome.Graphic.20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BFCA8E31-E7C8-0ACC-6C3A-776A326664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704419" y="1650501"/>
                        <a:ext cx="442694" cy="442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1C0464AE-DA95-1A78-427C-DB0A28ACDB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13476" y="5977578"/>
          <a:ext cx="290294" cy="29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2" imgW="577440" imgH="578283" progId="CorelDRAWHome.Graphic.20">
                  <p:embed/>
                </p:oleObj>
              </mc:Choice>
              <mc:Fallback>
                <p:oleObj name="CorelDRAW Home &amp; Students" r:id="rId32" imgW="577440" imgH="578283" progId="CorelDRAWHome.Graphic.20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1C0464AE-DA95-1A78-427C-DB0A28ACDB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213476" y="5977578"/>
                        <a:ext cx="290294" cy="290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96A0EA4F-A8FE-60BB-1B97-5E3798EED8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6116" y="3151425"/>
          <a:ext cx="290294" cy="29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3" imgW="577440" imgH="578283" progId="CorelDRAWHome.Graphic.20">
                  <p:embed/>
                </p:oleObj>
              </mc:Choice>
              <mc:Fallback>
                <p:oleObj name="CorelDRAW Home &amp; Students" r:id="rId33" imgW="577440" imgH="578283" progId="CorelDRAWHome.Graphic.20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96A0EA4F-A8FE-60BB-1B97-5E3798EED8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06116" y="3151425"/>
                        <a:ext cx="290294" cy="290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697D856E-0173-CA50-7CAC-D398A65039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87831" y="813253"/>
          <a:ext cx="290294" cy="29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4" imgW="577440" imgH="578283" progId="CorelDRAWHome.Graphic.20">
                  <p:embed/>
                </p:oleObj>
              </mc:Choice>
              <mc:Fallback>
                <p:oleObj name="CorelDRAW Home &amp; Students" r:id="rId34" imgW="577440" imgH="578283" progId="CorelDRAWHome.Graphic.20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697D856E-0173-CA50-7CAC-D398A65039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887831" y="813253"/>
                        <a:ext cx="290294" cy="290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5F89B37F-8BEB-FF3F-CDF3-B880F0F9D0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5239" y="577269"/>
          <a:ext cx="209410" cy="20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5" imgW="577440" imgH="578283" progId="CorelDRAWHome.Graphic.20">
                  <p:embed/>
                </p:oleObj>
              </mc:Choice>
              <mc:Fallback>
                <p:oleObj name="CorelDRAW Home &amp; Students" r:id="rId35" imgW="577440" imgH="578283" progId="CorelDRAWHome.Graphic.20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5F89B37F-8BEB-FF3F-CDF3-B880F0F9D0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15239" y="577269"/>
                        <a:ext cx="209410" cy="20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55B9EDA8-8164-333E-111F-262FD1AD1C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35692" y="3440103"/>
          <a:ext cx="209410" cy="20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6" imgW="577440" imgH="578283" progId="CorelDRAWHome.Graphic.20">
                  <p:embed/>
                </p:oleObj>
              </mc:Choice>
              <mc:Fallback>
                <p:oleObj name="CorelDRAW Home &amp; Students" r:id="rId36" imgW="577440" imgH="578283" progId="CorelDRAWHome.Graphic.20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55B9EDA8-8164-333E-111F-262FD1AD1C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535692" y="3440103"/>
                        <a:ext cx="209410" cy="20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02EDDB2A-E4CE-E134-9093-55C68FF317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8706" y="4966467"/>
          <a:ext cx="209410" cy="20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s" r:id="rId37" imgW="577440" imgH="578283" progId="CorelDRAWHome.Graphic.20">
                  <p:embed/>
                </p:oleObj>
              </mc:Choice>
              <mc:Fallback>
                <p:oleObj name="CorelDRAW Home &amp; Students" r:id="rId37" imgW="577440" imgH="578283" progId="CorelDRAWHome.Graphic.20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02EDDB2A-E4CE-E134-9093-55C68FF31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68706" y="4966467"/>
                        <a:ext cx="209410" cy="20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ep 5">
            <a:extLst>
              <a:ext uri="{FF2B5EF4-FFF2-40B4-BE49-F238E27FC236}">
                <a16:creationId xmlns:a16="http://schemas.microsoft.com/office/drawing/2014/main" id="{1E573410-4A0F-181F-17DD-E91C32A3726E}"/>
              </a:ext>
            </a:extLst>
          </p:cNvPr>
          <p:cNvGrpSpPr/>
          <p:nvPr/>
        </p:nvGrpSpPr>
        <p:grpSpPr>
          <a:xfrm>
            <a:off x="995014" y="343847"/>
            <a:ext cx="2611591" cy="6170306"/>
            <a:chOff x="1527775" y="1908166"/>
            <a:chExt cx="1176593" cy="2779891"/>
          </a:xfrm>
        </p:grpSpPr>
        <p:pic>
          <p:nvPicPr>
            <p:cNvPr id="7" name="Afbeelding 6" descr="Afbeelding met automaton&#10;&#10;Automatisch gegenereerde beschrijving">
              <a:extLst>
                <a:ext uri="{FF2B5EF4-FFF2-40B4-BE49-F238E27FC236}">
                  <a16:creationId xmlns:a16="http://schemas.microsoft.com/office/drawing/2014/main" id="{0B55D4B7-A5C6-5C6E-1CB2-9DFD8C5B0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7775" y="1908166"/>
              <a:ext cx="1176593" cy="2779891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7E39C7BB-83F3-F149-BF5B-0445E18DA9B6}"/>
                </a:ext>
              </a:extLst>
            </p:cNvPr>
            <p:cNvSpPr/>
            <p:nvPr/>
          </p:nvSpPr>
          <p:spPr>
            <a:xfrm>
              <a:off x="1873250" y="2533650"/>
              <a:ext cx="520700" cy="307695"/>
            </a:xfrm>
            <a:custGeom>
              <a:avLst/>
              <a:gdLst>
                <a:gd name="connsiteX0" fmla="*/ 3175 w 520700"/>
                <a:gd name="connsiteY0" fmla="*/ 3175 h 295275"/>
                <a:gd name="connsiteX1" fmla="*/ 498475 w 520700"/>
                <a:gd name="connsiteY1" fmla="*/ 0 h 295275"/>
                <a:gd name="connsiteX2" fmla="*/ 520700 w 520700"/>
                <a:gd name="connsiteY2" fmla="*/ 288925 h 295275"/>
                <a:gd name="connsiteX3" fmla="*/ 0 w 520700"/>
                <a:gd name="connsiteY3" fmla="*/ 295275 h 295275"/>
                <a:gd name="connsiteX4" fmla="*/ 3175 w 520700"/>
                <a:gd name="connsiteY4" fmla="*/ 31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5275">
                  <a:moveTo>
                    <a:pt x="3175" y="3175"/>
                  </a:moveTo>
                  <a:lnTo>
                    <a:pt x="498475" y="0"/>
                  </a:lnTo>
                  <a:lnTo>
                    <a:pt x="520700" y="288925"/>
                  </a:lnTo>
                  <a:lnTo>
                    <a:pt x="0" y="295275"/>
                  </a:lnTo>
                  <a:cubicBezTo>
                    <a:pt x="1058" y="200025"/>
                    <a:pt x="2117" y="104775"/>
                    <a:pt x="3175" y="317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143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gebouw, buitenshuis, person&#10;&#10;Automatisch gegenereerde beschrijving">
            <a:extLst>
              <a:ext uri="{FF2B5EF4-FFF2-40B4-BE49-F238E27FC236}">
                <a16:creationId xmlns:a16="http://schemas.microsoft.com/office/drawing/2014/main" id="{D77601BD-7634-3C66-B9C0-3AAE5DC90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0758"/>
            <a:ext cx="12192000" cy="7139516"/>
          </a:xfrm>
          <a:prstGeom prst="rect">
            <a:avLst/>
          </a:prstGeom>
        </p:spPr>
      </p:pic>
      <p:pic>
        <p:nvPicPr>
          <p:cNvPr id="5" name="Afbeelding 4" descr="Afbeelding met persoon, overdekt&#10;&#10;Automatisch gegenereerde beschrijving">
            <a:extLst>
              <a:ext uri="{FF2B5EF4-FFF2-40B4-BE49-F238E27FC236}">
                <a16:creationId xmlns:a16="http://schemas.microsoft.com/office/drawing/2014/main" id="{0C73D5BB-BF31-319E-AD0F-89362E9BF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2351"/>
            <a:ext cx="12192000" cy="752110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1EFDFEA-7AA3-8D0B-CB46-B8F25968E459}"/>
              </a:ext>
            </a:extLst>
          </p:cNvPr>
          <p:cNvGrpSpPr/>
          <p:nvPr/>
        </p:nvGrpSpPr>
        <p:grpSpPr>
          <a:xfrm>
            <a:off x="404036" y="6411434"/>
            <a:ext cx="3381155" cy="242014"/>
            <a:chOff x="2526130" y="6566483"/>
            <a:chExt cx="6689620" cy="291517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C8437EB-3779-565A-7D7D-817659339E22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FE04C79-251D-C3BC-B21E-2872491B32FC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F0C276B7-5AE2-30C6-2CE9-CAD468745E66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AE9D7594-F1BB-DD7D-4A47-7CE19DA10D3E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59925671-35F2-DD72-8496-B0A99379E1F6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387DE78D-79DF-5A75-26AF-524D4337FF71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0716C037-7348-29E0-F434-9B187B351D3A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ABF21F0-22E0-2C2B-7377-25AED98CE871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4120DEEF-9552-773A-D72A-D01C99763B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diagram&#10;&#10;Automatisch gegenereerde beschrijving">
            <a:extLst>
              <a:ext uri="{FF2B5EF4-FFF2-40B4-BE49-F238E27FC236}">
                <a16:creationId xmlns:a16="http://schemas.microsoft.com/office/drawing/2014/main" id="{40059430-86C2-8669-7165-7248042AF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42" y="121767"/>
            <a:ext cx="12533152" cy="593987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E08CDBED-40BD-DC3C-D5D3-7511FD0B8935}"/>
              </a:ext>
            </a:extLst>
          </p:cNvPr>
          <p:cNvGrpSpPr/>
          <p:nvPr/>
        </p:nvGrpSpPr>
        <p:grpSpPr>
          <a:xfrm>
            <a:off x="520994" y="6213524"/>
            <a:ext cx="3381155" cy="242019"/>
            <a:chOff x="2526130" y="6566477"/>
            <a:chExt cx="6689620" cy="2915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F2FCB856-956B-7604-2AB7-6887A9D6EBC5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08474DE0-5080-EE0B-E242-121F505814F6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39448B19-104F-61AE-B9C9-484AE24F0723}"/>
                </a:ext>
              </a:extLst>
            </p:cNvPr>
            <p:cNvSpPr/>
            <p:nvPr/>
          </p:nvSpPr>
          <p:spPr>
            <a:xfrm>
              <a:off x="3466858" y="6566477"/>
              <a:ext cx="1045252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52DEDBF-ECF4-D6F2-7035-4F86C536FA2F}"/>
                </a:ext>
              </a:extLst>
            </p:cNvPr>
            <p:cNvSpPr/>
            <p:nvPr/>
          </p:nvSpPr>
          <p:spPr>
            <a:xfrm>
              <a:off x="4407586" y="6566483"/>
              <a:ext cx="1045252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80B2E4DF-FEB5-F6E2-8EA0-883C24F08E55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7DE35756-5D2A-B21E-DF14-7BB168B3D83C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A17B982-1ED8-9AE8-2B3F-4A72AF458583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5C68BD-3F80-414D-BD61-710422AA64C5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overdekt, betegeld&#10;&#10;Automatisch gegenereerde beschrijving">
            <a:extLst>
              <a:ext uri="{FF2B5EF4-FFF2-40B4-BE49-F238E27FC236}">
                <a16:creationId xmlns:a16="http://schemas.microsoft.com/office/drawing/2014/main" id="{9B986956-9DCC-A6AF-3106-B42E138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speelgoed, automaton&#10;&#10;Automatisch gegenereerde beschrijving">
            <a:extLst>
              <a:ext uri="{FF2B5EF4-FFF2-40B4-BE49-F238E27FC236}">
                <a16:creationId xmlns:a16="http://schemas.microsoft.com/office/drawing/2014/main" id="{32F531AD-A787-1775-7A85-8ED2EE8F5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323" y="1712372"/>
            <a:ext cx="7426108" cy="5145628"/>
          </a:xfrm>
          <a:prstGeom prst="rect">
            <a:avLst/>
          </a:prstGeom>
        </p:spPr>
      </p:pic>
      <p:pic>
        <p:nvPicPr>
          <p:cNvPr id="8" name="Afbeelding 7" descr="Afbeelding met tekst, scherm, elektronica, computer&#10;&#10;Automatisch gegenereerde beschrijving">
            <a:extLst>
              <a:ext uri="{FF2B5EF4-FFF2-40B4-BE49-F238E27FC236}">
                <a16:creationId xmlns:a16="http://schemas.microsoft.com/office/drawing/2014/main" id="{9225F9CB-EB06-4658-C99B-845C15613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35"/>
          <a:stretch/>
        </p:blipFill>
        <p:spPr>
          <a:xfrm>
            <a:off x="3356693" y="1044860"/>
            <a:ext cx="7775246" cy="581314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FC6A1668-D1D0-36C4-238C-4C9D4D5B5B45}"/>
              </a:ext>
            </a:extLst>
          </p:cNvPr>
          <p:cNvGrpSpPr/>
          <p:nvPr/>
        </p:nvGrpSpPr>
        <p:grpSpPr>
          <a:xfrm>
            <a:off x="558384" y="401423"/>
            <a:ext cx="3381155" cy="242014"/>
            <a:chOff x="2526130" y="6566483"/>
            <a:chExt cx="6689620" cy="2915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1111C79-8ABB-4499-307F-B89685DF496D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36BB4FA-AA6D-2A76-1E64-72AB5BA53538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91829396-1873-0CE3-BFD2-F6BA7D490DBC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3F928B04-0237-A523-1EF3-8E600332F524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932050F-602C-79F6-5C73-9AD53D43DE64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EEE64952-B710-3992-64F8-3AA601353693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359E38B4-A953-6DBA-744B-392C4D91C53B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F03F0519-E7D0-4D80-5F0D-D775F472332F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3785D0B-376C-3973-5672-5B3EADC90AA0}"/>
              </a:ext>
            </a:extLst>
          </p:cNvPr>
          <p:cNvGrpSpPr/>
          <p:nvPr/>
        </p:nvGrpSpPr>
        <p:grpSpPr>
          <a:xfrm>
            <a:off x="558384" y="401423"/>
            <a:ext cx="3381155" cy="242014"/>
            <a:chOff x="2526130" y="6566483"/>
            <a:chExt cx="6689620" cy="291517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B394257-9589-DAF0-0F22-467ADC5263CB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C8FF8282-A7A5-145E-2BE6-AE2EC6CB156C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166E5202-C011-1DD1-CC8A-702196958B9A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4DEC658-40AE-5E13-7651-4F9C65351F1A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12C38AEC-6B47-58F3-DEBD-FF62D2EA5672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46DCCDCE-E8B4-F060-17CA-CA7B16CA605C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B48A9920-8637-8533-5C15-A218BE2E50EA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6AC965D4-AEA7-F7B5-A5CE-7A249DCB7E52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C0319279-B726-1541-E4DC-32769863B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96" b="36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ep 34">
            <a:extLst>
              <a:ext uri="{FF2B5EF4-FFF2-40B4-BE49-F238E27FC236}">
                <a16:creationId xmlns:a16="http://schemas.microsoft.com/office/drawing/2014/main" id="{E3A17A01-8B80-71E5-5190-B7FD8302B4D9}"/>
              </a:ext>
            </a:extLst>
          </p:cNvPr>
          <p:cNvGrpSpPr/>
          <p:nvPr/>
        </p:nvGrpSpPr>
        <p:grpSpPr>
          <a:xfrm>
            <a:off x="544271" y="401423"/>
            <a:ext cx="3381155" cy="242014"/>
            <a:chOff x="2526130" y="6566483"/>
            <a:chExt cx="6689620" cy="291517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5A91A9C1-0273-8671-E528-80DFC6EA9416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06335044-6446-0D25-9409-300FE5FEEC36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22D41EBB-00E1-9B5C-999F-1835EB6DD077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51C0968A-4869-F9D7-FC16-023854C3B78F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D989D364-4D8D-C5A0-1542-DC0A48993602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7B937690-76F5-A144-4A03-0459968A4D62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AFC62959-FB6F-103D-169F-1546696AEFDD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D7DC268-21F0-537A-42B4-F0B89229DCD6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8432A49B-348F-BBBC-4C19-F07F2ABB4D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overdekt, vloer, raam&#10;&#10;Automatisch gegenereerde beschrijving">
            <a:extLst>
              <a:ext uri="{FF2B5EF4-FFF2-40B4-BE49-F238E27FC236}">
                <a16:creationId xmlns:a16="http://schemas.microsoft.com/office/drawing/2014/main" id="{DAFCD1D6-6540-8849-09C2-48175990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4" t="22088" r="1748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8BDD980-158C-36B2-AD21-4997BD5B7D4B}"/>
              </a:ext>
            </a:extLst>
          </p:cNvPr>
          <p:cNvGrpSpPr/>
          <p:nvPr/>
        </p:nvGrpSpPr>
        <p:grpSpPr>
          <a:xfrm>
            <a:off x="659218" y="6213528"/>
            <a:ext cx="3381155" cy="242014"/>
            <a:chOff x="2526130" y="6566483"/>
            <a:chExt cx="6689620" cy="291517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0FD49C85-723A-7378-0F71-2E7951BF285D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CEEF0C82-2FAE-F50D-7DC8-5A257F7AE6EF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4EC22D4E-2F38-90F8-6BDC-FD69C619D7DD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D60ECE51-BE0F-EB84-C15D-218FDD52E13B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F7AC963D-32CD-87BC-FFED-E0ADA479AD1E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A587CD52-DDB0-EDB5-1BD2-2D7EEF1D6FE0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8790439D-393E-3549-12EE-8A41DF39A1DD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228216B-1214-C44F-2DD9-09C3E90D892C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8D40EAE8-EA88-EE2D-16F9-9180F1EEB7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overdekt&#10;&#10;Automatisch gegenereerde beschrijving">
            <a:extLst>
              <a:ext uri="{FF2B5EF4-FFF2-40B4-BE49-F238E27FC236}">
                <a16:creationId xmlns:a16="http://schemas.microsoft.com/office/drawing/2014/main" id="{32AEB40C-5332-2176-8F1D-7FEB80C9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2" b="36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8248033B-8C39-3669-5357-70BDB9C550CB}"/>
              </a:ext>
            </a:extLst>
          </p:cNvPr>
          <p:cNvGrpSpPr/>
          <p:nvPr/>
        </p:nvGrpSpPr>
        <p:grpSpPr>
          <a:xfrm>
            <a:off x="319767" y="2678621"/>
            <a:ext cx="3753354" cy="3849295"/>
            <a:chOff x="319767" y="2678621"/>
            <a:chExt cx="3753354" cy="3849295"/>
          </a:xfrm>
        </p:grpSpPr>
        <p:sp>
          <p:nvSpPr>
            <p:cNvPr id="15" name="Tekstballon: ovaal 14">
              <a:extLst>
                <a:ext uri="{FF2B5EF4-FFF2-40B4-BE49-F238E27FC236}">
                  <a16:creationId xmlns:a16="http://schemas.microsoft.com/office/drawing/2014/main" id="{F5812BB8-0196-D59D-663D-E373C396654E}"/>
                </a:ext>
              </a:extLst>
            </p:cNvPr>
            <p:cNvSpPr/>
            <p:nvPr/>
          </p:nvSpPr>
          <p:spPr>
            <a:xfrm>
              <a:off x="319767" y="2678621"/>
              <a:ext cx="3753354" cy="3849295"/>
            </a:xfrm>
            <a:prstGeom prst="wedgeEllipseCallout">
              <a:avLst>
                <a:gd name="adj1" fmla="val 67407"/>
                <a:gd name="adj2" fmla="val -48558"/>
              </a:avLst>
            </a:prstGeom>
            <a:solidFill>
              <a:schemeClr val="bg1"/>
            </a:solidFill>
            <a:ln>
              <a:solidFill>
                <a:srgbClr val="80808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124" name="Picture 4" descr="Flags-of-the-world - Kid Notes: The Au Pair in America Blog">
              <a:extLst>
                <a:ext uri="{FF2B5EF4-FFF2-40B4-BE49-F238E27FC236}">
                  <a16:creationId xmlns:a16="http://schemas.microsoft.com/office/drawing/2014/main" id="{D9AAAB5A-4C46-BF12-4934-A1EF84B5A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406" y="3861708"/>
              <a:ext cx="2202076" cy="22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mart chatbot icon simple style Royalty Free Vector Image">
              <a:extLst>
                <a:ext uri="{FF2B5EF4-FFF2-40B4-BE49-F238E27FC236}">
                  <a16:creationId xmlns:a16="http://schemas.microsoft.com/office/drawing/2014/main" id="{58A54D3C-31D3-8A72-C762-90215B382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674" b="21078"/>
            <a:stretch/>
          </p:blipFill>
          <p:spPr bwMode="auto">
            <a:xfrm>
              <a:off x="1540973" y="2996292"/>
              <a:ext cx="1310941" cy="93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1E01A5D9-D53B-7A43-2FFF-9389313EE011}"/>
              </a:ext>
            </a:extLst>
          </p:cNvPr>
          <p:cNvGrpSpPr/>
          <p:nvPr/>
        </p:nvGrpSpPr>
        <p:grpSpPr>
          <a:xfrm>
            <a:off x="8325292" y="6063784"/>
            <a:ext cx="3381155" cy="242014"/>
            <a:chOff x="2526130" y="6566483"/>
            <a:chExt cx="6689620" cy="291517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CB4BBA42-807D-AB43-35A4-724254D3D86D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26F29435-AF24-F2F4-FB68-02620261BA6E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B5AFD81-C2CB-5851-2D26-39EFA06EFDF0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5E1D5E6-018F-6062-4D10-3178F692A410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3C83F108-6DC9-6649-1113-799C45F028C3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966B621-8F68-B2DE-D81F-046D507566F7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A5D24110-C805-423E-543F-4067252B3EFE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F86F07C6-98A7-BC2A-124B-A3623643AD17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D85CF-14A1-4234-D57C-860D78C2D3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computer, overdekt, computer&#10;&#10;Automatisch gegenereerde beschrijving">
            <a:extLst>
              <a:ext uri="{FF2B5EF4-FFF2-40B4-BE49-F238E27FC236}">
                <a16:creationId xmlns:a16="http://schemas.microsoft.com/office/drawing/2014/main" id="{6AE33B44-21BB-1BBE-885F-45F843F7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" r="14052"/>
          <a:stretch/>
        </p:blipFill>
        <p:spPr>
          <a:xfrm>
            <a:off x="6624085" y="3408837"/>
            <a:ext cx="5567916" cy="3446551"/>
          </a:xfrm>
          <a:prstGeom prst="rect">
            <a:avLst/>
          </a:prstGeom>
        </p:spPr>
      </p:pic>
      <p:pic>
        <p:nvPicPr>
          <p:cNvPr id="10" name="Afbeelding 9" descr="Afbeelding met persoon, raam&#10;&#10;Automatisch gegenereerde beschrijving">
            <a:extLst>
              <a:ext uri="{FF2B5EF4-FFF2-40B4-BE49-F238E27FC236}">
                <a16:creationId xmlns:a16="http://schemas.microsoft.com/office/drawing/2014/main" id="{0441C9B5-749B-BD92-B486-C4403550B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14" t="437" r="-1" b="147"/>
          <a:stretch/>
        </p:blipFill>
        <p:spPr>
          <a:xfrm>
            <a:off x="7942521" y="0"/>
            <a:ext cx="4249480" cy="3751079"/>
          </a:xfrm>
          <a:prstGeom prst="rect">
            <a:avLst/>
          </a:prstGeom>
        </p:spPr>
      </p:pic>
      <p:pic>
        <p:nvPicPr>
          <p:cNvPr id="18" name="Afbeelding 17" descr="Afbeelding met persoon&#10;&#10;Automatisch gegenereerde beschrijving">
            <a:extLst>
              <a:ext uri="{FF2B5EF4-FFF2-40B4-BE49-F238E27FC236}">
                <a16:creationId xmlns:a16="http://schemas.microsoft.com/office/drawing/2014/main" id="{1C8A659B-798B-11A3-D721-9A4C4BDC7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9" r="41"/>
          <a:stretch/>
        </p:blipFill>
        <p:spPr>
          <a:xfrm>
            <a:off x="0" y="0"/>
            <a:ext cx="7942521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92B4498F-FD85-EECE-2A18-A6CE56227CA4}"/>
              </a:ext>
            </a:extLst>
          </p:cNvPr>
          <p:cNvGrpSpPr/>
          <p:nvPr/>
        </p:nvGrpSpPr>
        <p:grpSpPr>
          <a:xfrm>
            <a:off x="1281224" y="358893"/>
            <a:ext cx="3381155" cy="242014"/>
            <a:chOff x="2526130" y="6566483"/>
            <a:chExt cx="6689620" cy="2915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FFC0FA6-4688-C2C5-95F5-113712D93D7B}"/>
                </a:ext>
              </a:extLst>
            </p:cNvPr>
            <p:cNvSpPr/>
            <p:nvPr/>
          </p:nvSpPr>
          <p:spPr>
            <a:xfrm>
              <a:off x="2526130" y="6566483"/>
              <a:ext cx="6689620" cy="291517"/>
            </a:xfrm>
            <a:prstGeom prst="rect">
              <a:avLst/>
            </a:prstGeom>
            <a:ln>
              <a:noFill/>
            </a:ln>
          </p:spPr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4A31FCA1-B549-5448-5911-394CEFB111AA}"/>
                </a:ext>
              </a:extLst>
            </p:cNvPr>
            <p:cNvSpPr/>
            <p:nvPr/>
          </p:nvSpPr>
          <p:spPr>
            <a:xfrm>
              <a:off x="2526130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E361B7B-5D87-DF5C-615E-675BD8E9EE22}"/>
                </a:ext>
              </a:extLst>
            </p:cNvPr>
            <p:cNvSpPr/>
            <p:nvPr/>
          </p:nvSpPr>
          <p:spPr>
            <a:xfrm>
              <a:off x="3466857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31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503AFD64-CB90-BCA7-DA4A-40121FD762B6}"/>
                </a:ext>
              </a:extLst>
            </p:cNvPr>
            <p:cNvSpPr/>
            <p:nvPr/>
          </p:nvSpPr>
          <p:spPr>
            <a:xfrm>
              <a:off x="4407585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63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A095D59B-435E-07A7-0109-D5D4C78BA6A2}"/>
                </a:ext>
              </a:extLst>
            </p:cNvPr>
            <p:cNvSpPr/>
            <p:nvPr/>
          </p:nvSpPr>
          <p:spPr>
            <a:xfrm>
              <a:off x="5348313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29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9546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68F07D6B-A7BC-1342-E262-FBACF096DABB}"/>
                </a:ext>
              </a:extLst>
            </p:cNvPr>
            <p:cNvSpPr/>
            <p:nvPr/>
          </p:nvSpPr>
          <p:spPr>
            <a:xfrm>
              <a:off x="6289041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2728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27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F4C33537-F35F-A4B9-77A3-D9A66DADACB7}"/>
                </a:ext>
              </a:extLst>
            </p:cNvPr>
            <p:cNvSpPr/>
            <p:nvPr/>
          </p:nvSpPr>
          <p:spPr>
            <a:xfrm>
              <a:off x="7229769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591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59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B336C64F-3EA6-C03C-99D5-EAE70FB19898}"/>
                </a:ext>
              </a:extLst>
            </p:cNvPr>
            <p:cNvSpPr/>
            <p:nvPr/>
          </p:nvSpPr>
          <p:spPr>
            <a:xfrm>
              <a:off x="8170496" y="6566483"/>
              <a:ext cx="1045253" cy="291517"/>
            </a:xfrm>
            <a:custGeom>
              <a:avLst/>
              <a:gdLst>
                <a:gd name="connsiteX0" fmla="*/ 0 w 1045253"/>
                <a:gd name="connsiteY0" fmla="*/ 0 h 291517"/>
                <a:gd name="connsiteX1" fmla="*/ 899495 w 1045253"/>
                <a:gd name="connsiteY1" fmla="*/ 0 h 291517"/>
                <a:gd name="connsiteX2" fmla="*/ 1045253 w 1045253"/>
                <a:gd name="connsiteY2" fmla="*/ 145759 h 291517"/>
                <a:gd name="connsiteX3" fmla="*/ 899495 w 1045253"/>
                <a:gd name="connsiteY3" fmla="*/ 291517 h 291517"/>
                <a:gd name="connsiteX4" fmla="*/ 0 w 1045253"/>
                <a:gd name="connsiteY4" fmla="*/ 291517 h 291517"/>
                <a:gd name="connsiteX5" fmla="*/ 145759 w 1045253"/>
                <a:gd name="connsiteY5" fmla="*/ 145759 h 291517"/>
                <a:gd name="connsiteX6" fmla="*/ 0 w 1045253"/>
                <a:gd name="connsiteY6" fmla="*/ 0 h 2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53" h="291517">
                  <a:moveTo>
                    <a:pt x="0" y="0"/>
                  </a:moveTo>
                  <a:lnTo>
                    <a:pt x="899495" y="0"/>
                  </a:lnTo>
                  <a:lnTo>
                    <a:pt x="1045253" y="145759"/>
                  </a:lnTo>
                  <a:lnTo>
                    <a:pt x="899495" y="291517"/>
                  </a:lnTo>
                  <a:lnTo>
                    <a:pt x="0" y="291517"/>
                  </a:lnTo>
                  <a:lnTo>
                    <a:pt x="145759" y="145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765" tIns="14669" rIns="160427" bIns="14669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100" b="0" kern="1200" dirty="0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DD5396C5-BD0C-0FF7-AC78-866F53EC58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1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loer&#10;&#10;Automatisch gegenereerde beschrijving">
            <a:extLst>
              <a:ext uri="{FF2B5EF4-FFF2-40B4-BE49-F238E27FC236}">
                <a16:creationId xmlns:a16="http://schemas.microsoft.com/office/drawing/2014/main" id="{21100A9A-FB5D-5663-BF64-63C2A41A4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" t="6341" r="1" b="7821"/>
          <a:stretch/>
        </p:blipFill>
        <p:spPr>
          <a:xfrm>
            <a:off x="0" y="-106981"/>
            <a:ext cx="12192001" cy="698904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C429A7-5176-7F0F-54D2-FD15139A2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1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50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8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2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6650F-F858-14F7-E96F-847D92C95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083" y="285085"/>
            <a:ext cx="1562607" cy="11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99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N PowerPoint - Template 2022" id="{115C2783-5FC7-489B-BDB2-53E8414BB13D}" vid="{9DE3D1ED-A5AE-4D10-8E22-7B7AAD2CDD4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7746ac7-9624-4b47-a161-b38a5d3b8c87" xsi:nil="true"/>
    <lcf76f155ced4ddcb4097134ff3c332f xmlns="cd4d3576-5f7c-41fd-8c33-8bd3c55943b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B3FDD666B8F4B9F8E12FEC05B319E" ma:contentTypeVersion="18" ma:contentTypeDescription="Een nieuw document maken." ma:contentTypeScope="" ma:versionID="c57066040a2da2879a19a15054af2143">
  <xsd:schema xmlns:xsd="http://www.w3.org/2001/XMLSchema" xmlns:xs="http://www.w3.org/2001/XMLSchema" xmlns:p="http://schemas.microsoft.com/office/2006/metadata/properties" xmlns:ns1="http://schemas.microsoft.com/sharepoint/v3" xmlns:ns2="cd4d3576-5f7c-41fd-8c33-8bd3c55943b4" xmlns:ns3="27746ac7-9624-4b47-a161-b38a5d3b8c87" targetNamespace="http://schemas.microsoft.com/office/2006/metadata/properties" ma:root="true" ma:fieldsID="fec0b2c483253bfe0e89351088bc3640" ns1:_="" ns2:_="" ns3:_="">
    <xsd:import namespace="http://schemas.microsoft.com/sharepoint/v3"/>
    <xsd:import namespace="cd4d3576-5f7c-41fd-8c33-8bd3c55943b4"/>
    <xsd:import namespace="27746ac7-9624-4b47-a161-b38a5d3b8c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d3576-5f7c-41fd-8c33-8bd3c5594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8e855f55-2a90-4ceb-8434-87e263ee29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46ac7-9624-4b47-a161-b38a5d3b8c8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cb12695-a683-467b-8dca-58d0039d4951}" ma:internalName="TaxCatchAll" ma:showField="CatchAllData" ma:web="27746ac7-9624-4b47-a161-b38a5d3b8c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5E941F-0156-4E33-A923-11677B0FAC5D}">
  <ds:schemaRefs>
    <ds:schemaRef ds:uri="http://schemas.microsoft.com/office/infopath/2007/PartnerControls"/>
    <ds:schemaRef ds:uri="http://schemas.openxmlformats.org/package/2006/metadata/core-properties"/>
    <ds:schemaRef ds:uri="27746ac7-9624-4b47-a161-b38a5d3b8c87"/>
    <ds:schemaRef ds:uri="http://schemas.microsoft.com/office/2006/documentManagement/types"/>
    <ds:schemaRef ds:uri="http://purl.org/dc/elements/1.1/"/>
    <ds:schemaRef ds:uri="274fdfeb-aa2e-4134-953d-de84ca006a56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sharepoint/v3"/>
    <ds:schemaRef ds:uri="cd4d3576-5f7c-41fd-8c33-8bd3c55943b4"/>
  </ds:schemaRefs>
</ds:datastoreItem>
</file>

<file path=customXml/itemProps2.xml><?xml version="1.0" encoding="utf-8"?>
<ds:datastoreItem xmlns:ds="http://schemas.openxmlformats.org/officeDocument/2006/customXml" ds:itemID="{B1E677F6-5320-4F71-A58B-6E97C0DFF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4d3576-5f7c-41fd-8c33-8bd3c55943b4"/>
    <ds:schemaRef ds:uri="27746ac7-9624-4b47-a161-b38a5d3b8c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16DAA8-54E4-4DF1-9A3A-E37EA95DFD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Ledenraadpleging bijdrage ET HSS</Template>
  <TotalTime>0</TotalTime>
  <Words>34</Words>
  <Application>Microsoft Office PowerPoint</Application>
  <PresentationFormat>Breedbeeld</PresentationFormat>
  <Paragraphs>7</Paragraphs>
  <Slides>21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Avenir Black</vt:lpstr>
      <vt:lpstr>Calibri</vt:lpstr>
      <vt:lpstr>Calibri Light</vt:lpstr>
      <vt:lpstr>Open Sans</vt:lpstr>
      <vt:lpstr>Kantoorthema</vt:lpstr>
      <vt:lpstr>CorelDRAW Home &amp; Students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Vliet, R.S. van (Richard)</dc:creator>
  <cp:lastModifiedBy>Niels Peters</cp:lastModifiedBy>
  <cp:revision>34</cp:revision>
  <dcterms:created xsi:type="dcterms:W3CDTF">2022-09-11T14:55:13Z</dcterms:created>
  <dcterms:modified xsi:type="dcterms:W3CDTF">2023-04-19T08:42:06Z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0x0101000A7B58F29B0FAC448E358D3EA4D02BC0</vt:lpwstr>
  </property>
</Properties>
</file>