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3"/>
    <p:sldMasterId id="2147483728" r:id="rId4"/>
    <p:sldMasterId id="2147483782" r:id="rId5"/>
    <p:sldMasterId id="2147483818" r:id="rId6"/>
    <p:sldMasterId id="2147483885" r:id="rId7"/>
    <p:sldMasterId id="2147483934" r:id="rId8"/>
    <p:sldMasterId id="2147484390" r:id="rId9"/>
    <p:sldMasterId id="2147484408" r:id="rId10"/>
    <p:sldMasterId id="2147484444" r:id="rId11"/>
    <p:sldMasterId id="2147484871" r:id="rId12"/>
  </p:sldMasterIdLst>
  <p:notesMasterIdLst>
    <p:notesMasterId r:id="rId37"/>
  </p:notesMasterIdLst>
  <p:handoutMasterIdLst>
    <p:handoutMasterId r:id="rId38"/>
  </p:handoutMasterIdLst>
  <p:sldIdLst>
    <p:sldId id="698" r:id="rId13"/>
    <p:sldId id="603" r:id="rId14"/>
    <p:sldId id="607" r:id="rId15"/>
    <p:sldId id="620" r:id="rId16"/>
    <p:sldId id="628" r:id="rId17"/>
    <p:sldId id="347" r:id="rId18"/>
    <p:sldId id="608" r:id="rId19"/>
    <p:sldId id="609" r:id="rId20"/>
    <p:sldId id="712" r:id="rId21"/>
    <p:sldId id="541" r:id="rId22"/>
    <p:sldId id="542" r:id="rId23"/>
    <p:sldId id="510" r:id="rId24"/>
    <p:sldId id="472" r:id="rId25"/>
    <p:sldId id="364" r:id="rId26"/>
    <p:sldId id="532" r:id="rId27"/>
    <p:sldId id="475" r:id="rId28"/>
    <p:sldId id="366" r:id="rId29"/>
    <p:sldId id="367" r:id="rId30"/>
    <p:sldId id="380" r:id="rId31"/>
    <p:sldId id="422" r:id="rId32"/>
    <p:sldId id="423" r:id="rId33"/>
    <p:sldId id="424" r:id="rId34"/>
    <p:sldId id="425" r:id="rId35"/>
    <p:sldId id="619" r:id="rId36"/>
  </p:sldIdLst>
  <p:sldSz cx="17340263" cy="9753600"/>
  <p:notesSz cx="6864350" cy="9996488"/>
  <p:defaultTextStyle>
    <a:defPPr>
      <a:defRPr lang="en-US"/>
    </a:defPPr>
    <a:lvl1pPr algn="ctr" rtl="0" fontAlgn="base">
      <a:spcBef>
        <a:spcPct val="0"/>
      </a:spcBef>
      <a:spcAft>
        <a:spcPct val="0"/>
      </a:spcAft>
      <a:defRPr sz="5800" kern="1200">
        <a:solidFill>
          <a:srgbClr val="000000"/>
        </a:solidFill>
        <a:latin typeface="Gill Sans" charset="0"/>
        <a:ea typeface="MS PGothic" pitchFamily="34" charset="-128"/>
        <a:cs typeface="+mn-cs"/>
        <a:sym typeface="Gill Sans" charset="0"/>
      </a:defRPr>
    </a:lvl1pPr>
    <a:lvl2pPr marL="453781" algn="ctr" rtl="0" fontAlgn="base">
      <a:spcBef>
        <a:spcPct val="0"/>
      </a:spcBef>
      <a:spcAft>
        <a:spcPct val="0"/>
      </a:spcAft>
      <a:defRPr sz="5800" kern="1200">
        <a:solidFill>
          <a:srgbClr val="000000"/>
        </a:solidFill>
        <a:latin typeface="Gill Sans" charset="0"/>
        <a:ea typeface="MS PGothic" pitchFamily="34" charset="-128"/>
        <a:cs typeface="+mn-cs"/>
        <a:sym typeface="Gill Sans" charset="0"/>
      </a:defRPr>
    </a:lvl2pPr>
    <a:lvl3pPr marL="907611" algn="ctr" rtl="0" fontAlgn="base">
      <a:spcBef>
        <a:spcPct val="0"/>
      </a:spcBef>
      <a:spcAft>
        <a:spcPct val="0"/>
      </a:spcAft>
      <a:defRPr sz="5800" kern="1200">
        <a:solidFill>
          <a:srgbClr val="000000"/>
        </a:solidFill>
        <a:latin typeface="Gill Sans" charset="0"/>
        <a:ea typeface="MS PGothic" pitchFamily="34" charset="-128"/>
        <a:cs typeface="+mn-cs"/>
        <a:sym typeface="Gill Sans" charset="0"/>
      </a:defRPr>
    </a:lvl3pPr>
    <a:lvl4pPr marL="1361468" algn="ctr" rtl="0" fontAlgn="base">
      <a:spcBef>
        <a:spcPct val="0"/>
      </a:spcBef>
      <a:spcAft>
        <a:spcPct val="0"/>
      </a:spcAft>
      <a:defRPr sz="5800" kern="1200">
        <a:solidFill>
          <a:srgbClr val="000000"/>
        </a:solidFill>
        <a:latin typeface="Gill Sans" charset="0"/>
        <a:ea typeface="MS PGothic" pitchFamily="34" charset="-128"/>
        <a:cs typeface="+mn-cs"/>
        <a:sym typeface="Gill Sans" charset="0"/>
      </a:defRPr>
    </a:lvl4pPr>
    <a:lvl5pPr marL="1815249" algn="ctr" rtl="0" fontAlgn="base">
      <a:spcBef>
        <a:spcPct val="0"/>
      </a:spcBef>
      <a:spcAft>
        <a:spcPct val="0"/>
      </a:spcAft>
      <a:defRPr sz="5800" kern="1200">
        <a:solidFill>
          <a:srgbClr val="000000"/>
        </a:solidFill>
        <a:latin typeface="Gill Sans" charset="0"/>
        <a:ea typeface="MS PGothic" pitchFamily="34" charset="-128"/>
        <a:cs typeface="+mn-cs"/>
        <a:sym typeface="Gill Sans" charset="0"/>
      </a:defRPr>
    </a:lvl5pPr>
    <a:lvl6pPr marL="2269095" algn="l" defTabSz="907611" rtl="0" eaLnBrk="1" latinLnBrk="0" hangingPunct="1">
      <a:defRPr sz="5800" kern="1200">
        <a:solidFill>
          <a:srgbClr val="000000"/>
        </a:solidFill>
        <a:latin typeface="Gill Sans" charset="0"/>
        <a:ea typeface="MS PGothic" pitchFamily="34" charset="-128"/>
        <a:cs typeface="+mn-cs"/>
        <a:sym typeface="Gill Sans" charset="0"/>
      </a:defRPr>
    </a:lvl6pPr>
    <a:lvl7pPr marL="2722911" algn="l" defTabSz="907611" rtl="0" eaLnBrk="1" latinLnBrk="0" hangingPunct="1">
      <a:defRPr sz="5800" kern="1200">
        <a:solidFill>
          <a:srgbClr val="000000"/>
        </a:solidFill>
        <a:latin typeface="Gill Sans" charset="0"/>
        <a:ea typeface="MS PGothic" pitchFamily="34" charset="-128"/>
        <a:cs typeface="+mn-cs"/>
        <a:sym typeface="Gill Sans" charset="0"/>
      </a:defRPr>
    </a:lvl7pPr>
    <a:lvl8pPr marL="3176747" algn="l" defTabSz="907611" rtl="0" eaLnBrk="1" latinLnBrk="0" hangingPunct="1">
      <a:defRPr sz="5800" kern="1200">
        <a:solidFill>
          <a:srgbClr val="000000"/>
        </a:solidFill>
        <a:latin typeface="Gill Sans" charset="0"/>
        <a:ea typeface="MS PGothic" pitchFamily="34" charset="-128"/>
        <a:cs typeface="+mn-cs"/>
        <a:sym typeface="Gill Sans" charset="0"/>
      </a:defRPr>
    </a:lvl8pPr>
    <a:lvl9pPr marL="3630554" algn="l" defTabSz="907611" rtl="0" eaLnBrk="1" latinLnBrk="0" hangingPunct="1">
      <a:defRPr sz="5800" kern="1200">
        <a:solidFill>
          <a:srgbClr val="000000"/>
        </a:solidFill>
        <a:latin typeface="Gill Sans" charset="0"/>
        <a:ea typeface="MS PGothic" pitchFamily="34" charset="-128"/>
        <a:cs typeface="+mn-cs"/>
        <a:sym typeface="Gill Sans"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149" userDrawn="1">
          <p15:clr>
            <a:srgbClr val="A4A3A4"/>
          </p15:clr>
        </p15:guide>
        <p15:guide id="2" pos="216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1FB"/>
    <a:srgbClr val="D91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2" autoAdjust="0"/>
    <p:restoredTop sz="86514" autoAdjust="0"/>
  </p:normalViewPr>
  <p:slideViewPr>
    <p:cSldViewPr>
      <p:cViewPr>
        <p:scale>
          <a:sx n="50" d="100"/>
          <a:sy n="50" d="100"/>
        </p:scale>
        <p:origin x="1686" y="666"/>
      </p:cViewPr>
      <p:guideLst>
        <p:guide orient="horz" pos="3072"/>
        <p:guide pos="5462"/>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3870" y="-120"/>
      </p:cViewPr>
      <p:guideLst>
        <p:guide orient="horz" pos="3149"/>
        <p:guide pos="216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8.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microsoft.com/office/2016/11/relationships/changesInfo" Target="changesInfos/changesInfo1.xml"/><Relationship Id="rId8" Type="http://schemas.openxmlformats.org/officeDocument/2006/relationships/slideMaster" Target="slideMasters/slideMaster6.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els Peters" userId="0d1206f6cbd96f1b" providerId="LiveId" clId="{80B0E3D5-63E3-4958-B48A-8B4401D007E8}"/>
    <pc:docChg chg="undo custSel modSld modMainMaster modNotesMaster">
      <pc:chgData name="Niels Peters" userId="0d1206f6cbd96f1b" providerId="LiveId" clId="{80B0E3D5-63E3-4958-B48A-8B4401D007E8}" dt="2023-04-05T08:00:37.286" v="27" actId="14100"/>
      <pc:docMkLst>
        <pc:docMk/>
      </pc:docMkLst>
      <pc:sldChg chg="modSp modNotes">
        <pc:chgData name="Niels Peters" userId="0d1206f6cbd96f1b" providerId="LiveId" clId="{80B0E3D5-63E3-4958-B48A-8B4401D007E8}" dt="2023-04-05T08:00:31.017" v="25"/>
        <pc:sldMkLst>
          <pc:docMk/>
          <pc:sldMk cId="903823849" sldId="347"/>
        </pc:sldMkLst>
        <pc:picChg chg="mod">
          <ac:chgData name="Niels Peters" userId="0d1206f6cbd96f1b" providerId="LiveId" clId="{80B0E3D5-63E3-4958-B48A-8B4401D007E8}" dt="2023-04-05T08:00:31.017" v="25"/>
          <ac:picMkLst>
            <pc:docMk/>
            <pc:sldMk cId="903823849" sldId="347"/>
            <ac:picMk id="329732" creationId="{00000000-0000-0000-0000-000000000000}"/>
          </ac:picMkLst>
        </pc:picChg>
        <pc:picChg chg="mod">
          <ac:chgData name="Niels Peters" userId="0d1206f6cbd96f1b" providerId="LiveId" clId="{80B0E3D5-63E3-4958-B48A-8B4401D007E8}" dt="2023-04-05T08:00:31.017" v="25"/>
          <ac:picMkLst>
            <pc:docMk/>
            <pc:sldMk cId="903823849" sldId="347"/>
            <ac:picMk id="329733" creationId="{00000000-0000-0000-0000-000000000000}"/>
          </ac:picMkLst>
        </pc:picChg>
      </pc:sldChg>
      <pc:sldChg chg="modSp modNotes">
        <pc:chgData name="Niels Peters" userId="0d1206f6cbd96f1b" providerId="LiveId" clId="{80B0E3D5-63E3-4958-B48A-8B4401D007E8}" dt="2023-04-05T08:00:31.017" v="25"/>
        <pc:sldMkLst>
          <pc:docMk/>
          <pc:sldMk cId="211925808" sldId="364"/>
        </pc:sldMkLst>
        <pc:spChg chg="mod">
          <ac:chgData name="Niels Peters" userId="0d1206f6cbd96f1b" providerId="LiveId" clId="{80B0E3D5-63E3-4958-B48A-8B4401D007E8}" dt="2023-04-05T08:00:31.017" v="25"/>
          <ac:spMkLst>
            <pc:docMk/>
            <pc:sldMk cId="211925808" sldId="364"/>
            <ac:spMk id="108547" creationId="{00000000-0000-0000-0000-000000000000}"/>
          </ac:spMkLst>
        </pc:spChg>
        <pc:picChg chg="mod">
          <ac:chgData name="Niels Peters" userId="0d1206f6cbd96f1b" providerId="LiveId" clId="{80B0E3D5-63E3-4958-B48A-8B4401D007E8}" dt="2023-04-05T08:00:31.017" v="25"/>
          <ac:picMkLst>
            <pc:docMk/>
            <pc:sldMk cId="211925808" sldId="364"/>
            <ac:picMk id="276482" creationId="{00000000-0000-0000-0000-000000000000}"/>
          </ac:picMkLst>
        </pc:picChg>
      </pc:sldChg>
      <pc:sldChg chg="modSp modNotes">
        <pc:chgData name="Niels Peters" userId="0d1206f6cbd96f1b" providerId="LiveId" clId="{80B0E3D5-63E3-4958-B48A-8B4401D007E8}" dt="2023-04-05T08:00:31.017" v="25"/>
        <pc:sldMkLst>
          <pc:docMk/>
          <pc:sldMk cId="824043790" sldId="366"/>
        </pc:sldMkLst>
        <pc:spChg chg="mod">
          <ac:chgData name="Niels Peters" userId="0d1206f6cbd96f1b" providerId="LiveId" clId="{80B0E3D5-63E3-4958-B48A-8B4401D007E8}" dt="2023-04-05T08:00:31.017" v="25"/>
          <ac:spMkLst>
            <pc:docMk/>
            <pc:sldMk cId="824043790" sldId="366"/>
            <ac:spMk id="108547" creationId="{00000000-0000-0000-0000-000000000000}"/>
          </ac:spMkLst>
        </pc:spChg>
        <pc:picChg chg="mod">
          <ac:chgData name="Niels Peters" userId="0d1206f6cbd96f1b" providerId="LiveId" clId="{80B0E3D5-63E3-4958-B48A-8B4401D007E8}" dt="2023-04-05T08:00:31.017" v="25"/>
          <ac:picMkLst>
            <pc:docMk/>
            <pc:sldMk cId="824043790" sldId="366"/>
            <ac:picMk id="280578" creationId="{00000000-0000-0000-0000-000000000000}"/>
          </ac:picMkLst>
        </pc:picChg>
      </pc:sldChg>
      <pc:sldChg chg="modSp modNotes">
        <pc:chgData name="Niels Peters" userId="0d1206f6cbd96f1b" providerId="LiveId" clId="{80B0E3D5-63E3-4958-B48A-8B4401D007E8}" dt="2023-04-05T08:00:31.017" v="25"/>
        <pc:sldMkLst>
          <pc:docMk/>
          <pc:sldMk cId="1919775950" sldId="367"/>
        </pc:sldMkLst>
        <pc:spChg chg="mod">
          <ac:chgData name="Niels Peters" userId="0d1206f6cbd96f1b" providerId="LiveId" clId="{80B0E3D5-63E3-4958-B48A-8B4401D007E8}" dt="2023-04-05T08:00:31.017" v="25"/>
          <ac:spMkLst>
            <pc:docMk/>
            <pc:sldMk cId="1919775950" sldId="367"/>
            <ac:spMk id="2" creationId="{00000000-0000-0000-0000-000000000000}"/>
          </ac:spMkLst>
        </pc:spChg>
        <pc:spChg chg="mod">
          <ac:chgData name="Niels Peters" userId="0d1206f6cbd96f1b" providerId="LiveId" clId="{80B0E3D5-63E3-4958-B48A-8B4401D007E8}" dt="2023-04-05T08:00:31.017" v="25"/>
          <ac:spMkLst>
            <pc:docMk/>
            <pc:sldMk cId="1919775950" sldId="367"/>
            <ac:spMk id="108547" creationId="{00000000-0000-0000-0000-000000000000}"/>
          </ac:spMkLst>
        </pc:spChg>
        <pc:picChg chg="mod">
          <ac:chgData name="Niels Peters" userId="0d1206f6cbd96f1b" providerId="LiveId" clId="{80B0E3D5-63E3-4958-B48A-8B4401D007E8}" dt="2023-04-05T08:00:31.017" v="25"/>
          <ac:picMkLst>
            <pc:docMk/>
            <pc:sldMk cId="1919775950" sldId="367"/>
            <ac:picMk id="280578" creationId="{00000000-0000-0000-0000-000000000000}"/>
          </ac:picMkLst>
        </pc:picChg>
      </pc:sldChg>
      <pc:sldChg chg="modSp modNotes">
        <pc:chgData name="Niels Peters" userId="0d1206f6cbd96f1b" providerId="LiveId" clId="{80B0E3D5-63E3-4958-B48A-8B4401D007E8}" dt="2023-04-05T08:00:31.017" v="25"/>
        <pc:sldMkLst>
          <pc:docMk/>
          <pc:sldMk cId="3169787243" sldId="380"/>
        </pc:sldMkLst>
        <pc:picChg chg="mod">
          <ac:chgData name="Niels Peters" userId="0d1206f6cbd96f1b" providerId="LiveId" clId="{80B0E3D5-63E3-4958-B48A-8B4401D007E8}" dt="2023-04-05T08:00:31.017" v="25"/>
          <ac:picMkLst>
            <pc:docMk/>
            <pc:sldMk cId="3169787243" sldId="380"/>
            <ac:picMk id="13315" creationId="{00000000-0000-0000-0000-000000000000}"/>
          </ac:picMkLst>
        </pc:picChg>
        <pc:picChg chg="mod">
          <ac:chgData name="Niels Peters" userId="0d1206f6cbd96f1b" providerId="LiveId" clId="{80B0E3D5-63E3-4958-B48A-8B4401D007E8}" dt="2023-04-05T08:00:31.017" v="25"/>
          <ac:picMkLst>
            <pc:docMk/>
            <pc:sldMk cId="3169787243" sldId="380"/>
            <ac:picMk id="13316" creationId="{00000000-0000-0000-0000-000000000000}"/>
          </ac:picMkLst>
        </pc:picChg>
        <pc:picChg chg="mod">
          <ac:chgData name="Niels Peters" userId="0d1206f6cbd96f1b" providerId="LiveId" clId="{80B0E3D5-63E3-4958-B48A-8B4401D007E8}" dt="2023-04-05T08:00:31.017" v="25"/>
          <ac:picMkLst>
            <pc:docMk/>
            <pc:sldMk cId="3169787243" sldId="380"/>
            <ac:picMk id="13317" creationId="{00000000-0000-0000-0000-000000000000}"/>
          </ac:picMkLst>
        </pc:picChg>
      </pc:sldChg>
      <pc:sldChg chg="modSp modNotes">
        <pc:chgData name="Niels Peters" userId="0d1206f6cbd96f1b" providerId="LiveId" clId="{80B0E3D5-63E3-4958-B48A-8B4401D007E8}" dt="2023-04-05T08:00:31.017" v="25"/>
        <pc:sldMkLst>
          <pc:docMk/>
          <pc:sldMk cId="1077889925" sldId="422"/>
        </pc:sldMkLst>
        <pc:picChg chg="mod">
          <ac:chgData name="Niels Peters" userId="0d1206f6cbd96f1b" providerId="LiveId" clId="{80B0E3D5-63E3-4958-B48A-8B4401D007E8}" dt="2023-04-05T08:00:31.017" v="25"/>
          <ac:picMkLst>
            <pc:docMk/>
            <pc:sldMk cId="1077889925" sldId="422"/>
            <ac:picMk id="9" creationId="{00000000-0000-0000-0000-000000000000}"/>
          </ac:picMkLst>
        </pc:picChg>
      </pc:sldChg>
      <pc:sldChg chg="modSp modNotes">
        <pc:chgData name="Niels Peters" userId="0d1206f6cbd96f1b" providerId="LiveId" clId="{80B0E3D5-63E3-4958-B48A-8B4401D007E8}" dt="2023-04-05T08:00:31.017" v="25"/>
        <pc:sldMkLst>
          <pc:docMk/>
          <pc:sldMk cId="1791071969" sldId="423"/>
        </pc:sldMkLst>
        <pc:picChg chg="mod">
          <ac:chgData name="Niels Peters" userId="0d1206f6cbd96f1b" providerId="LiveId" clId="{80B0E3D5-63E3-4958-B48A-8B4401D007E8}" dt="2023-04-05T08:00:31.017" v="25"/>
          <ac:picMkLst>
            <pc:docMk/>
            <pc:sldMk cId="1791071969" sldId="423"/>
            <ac:picMk id="2050" creationId="{00000000-0000-0000-0000-000000000000}"/>
          </ac:picMkLst>
        </pc:picChg>
        <pc:picChg chg="mod">
          <ac:chgData name="Niels Peters" userId="0d1206f6cbd96f1b" providerId="LiveId" clId="{80B0E3D5-63E3-4958-B48A-8B4401D007E8}" dt="2023-04-05T08:00:31.017" v="25"/>
          <ac:picMkLst>
            <pc:docMk/>
            <pc:sldMk cId="1791071969" sldId="423"/>
            <ac:picMk id="2052" creationId="{00000000-0000-0000-0000-000000000000}"/>
          </ac:picMkLst>
        </pc:picChg>
        <pc:picChg chg="mod">
          <ac:chgData name="Niels Peters" userId="0d1206f6cbd96f1b" providerId="LiveId" clId="{80B0E3D5-63E3-4958-B48A-8B4401D007E8}" dt="2023-04-05T08:00:31.017" v="25"/>
          <ac:picMkLst>
            <pc:docMk/>
            <pc:sldMk cId="1791071969" sldId="423"/>
            <ac:picMk id="2053" creationId="{00000000-0000-0000-0000-000000000000}"/>
          </ac:picMkLst>
        </pc:picChg>
      </pc:sldChg>
      <pc:sldChg chg="modSp modNotes">
        <pc:chgData name="Niels Peters" userId="0d1206f6cbd96f1b" providerId="LiveId" clId="{80B0E3D5-63E3-4958-B48A-8B4401D007E8}" dt="2023-04-05T08:00:31.017" v="25"/>
        <pc:sldMkLst>
          <pc:docMk/>
          <pc:sldMk cId="1094445378" sldId="424"/>
        </pc:sldMkLst>
        <pc:picChg chg="mod">
          <ac:chgData name="Niels Peters" userId="0d1206f6cbd96f1b" providerId="LiveId" clId="{80B0E3D5-63E3-4958-B48A-8B4401D007E8}" dt="2023-04-05T08:00:31.017" v="25"/>
          <ac:picMkLst>
            <pc:docMk/>
            <pc:sldMk cId="1094445378" sldId="424"/>
            <ac:picMk id="2050" creationId="{00000000-0000-0000-0000-000000000000}"/>
          </ac:picMkLst>
        </pc:picChg>
        <pc:picChg chg="mod">
          <ac:chgData name="Niels Peters" userId="0d1206f6cbd96f1b" providerId="LiveId" clId="{80B0E3D5-63E3-4958-B48A-8B4401D007E8}" dt="2023-04-05T08:00:31.017" v="25"/>
          <ac:picMkLst>
            <pc:docMk/>
            <pc:sldMk cId="1094445378" sldId="424"/>
            <ac:picMk id="2052" creationId="{00000000-0000-0000-0000-000000000000}"/>
          </ac:picMkLst>
        </pc:picChg>
        <pc:picChg chg="mod">
          <ac:chgData name="Niels Peters" userId="0d1206f6cbd96f1b" providerId="LiveId" clId="{80B0E3D5-63E3-4958-B48A-8B4401D007E8}" dt="2023-04-05T08:00:31.017" v="25"/>
          <ac:picMkLst>
            <pc:docMk/>
            <pc:sldMk cId="1094445378" sldId="424"/>
            <ac:picMk id="2053" creationId="{00000000-0000-0000-0000-000000000000}"/>
          </ac:picMkLst>
        </pc:picChg>
      </pc:sldChg>
      <pc:sldChg chg="modSp modNotes">
        <pc:chgData name="Niels Peters" userId="0d1206f6cbd96f1b" providerId="LiveId" clId="{80B0E3D5-63E3-4958-B48A-8B4401D007E8}" dt="2023-04-05T08:00:31.017" v="25"/>
        <pc:sldMkLst>
          <pc:docMk/>
          <pc:sldMk cId="2606470542" sldId="425"/>
        </pc:sldMkLst>
        <pc:picChg chg="mod">
          <ac:chgData name="Niels Peters" userId="0d1206f6cbd96f1b" providerId="LiveId" clId="{80B0E3D5-63E3-4958-B48A-8B4401D007E8}" dt="2023-04-05T08:00:31.017" v="25"/>
          <ac:picMkLst>
            <pc:docMk/>
            <pc:sldMk cId="2606470542" sldId="425"/>
            <ac:picMk id="2050" creationId="{00000000-0000-0000-0000-000000000000}"/>
          </ac:picMkLst>
        </pc:picChg>
        <pc:picChg chg="mod">
          <ac:chgData name="Niels Peters" userId="0d1206f6cbd96f1b" providerId="LiveId" clId="{80B0E3D5-63E3-4958-B48A-8B4401D007E8}" dt="2023-04-05T08:00:31.017" v="25"/>
          <ac:picMkLst>
            <pc:docMk/>
            <pc:sldMk cId="2606470542" sldId="425"/>
            <ac:picMk id="2052" creationId="{00000000-0000-0000-0000-000000000000}"/>
          </ac:picMkLst>
        </pc:picChg>
        <pc:picChg chg="mod">
          <ac:chgData name="Niels Peters" userId="0d1206f6cbd96f1b" providerId="LiveId" clId="{80B0E3D5-63E3-4958-B48A-8B4401D007E8}" dt="2023-04-05T08:00:31.017" v="25"/>
          <ac:picMkLst>
            <pc:docMk/>
            <pc:sldMk cId="2606470542" sldId="425"/>
            <ac:picMk id="2053" creationId="{00000000-0000-0000-0000-000000000000}"/>
          </ac:picMkLst>
        </pc:picChg>
      </pc:sldChg>
      <pc:sldChg chg="modSp modNotes">
        <pc:chgData name="Niels Peters" userId="0d1206f6cbd96f1b" providerId="LiveId" clId="{80B0E3D5-63E3-4958-B48A-8B4401D007E8}" dt="2023-04-05T08:00:31.017" v="25"/>
        <pc:sldMkLst>
          <pc:docMk/>
          <pc:sldMk cId="583825289" sldId="472"/>
        </pc:sldMkLst>
        <pc:spChg chg="mod">
          <ac:chgData name="Niels Peters" userId="0d1206f6cbd96f1b" providerId="LiveId" clId="{80B0E3D5-63E3-4958-B48A-8B4401D007E8}" dt="2023-04-05T08:00:31.017" v="25"/>
          <ac:spMkLst>
            <pc:docMk/>
            <pc:sldMk cId="583825289" sldId="472"/>
            <ac:spMk id="2" creationId="{00000000-0000-0000-0000-000000000000}"/>
          </ac:spMkLst>
        </pc:spChg>
        <pc:picChg chg="mod">
          <ac:chgData name="Niels Peters" userId="0d1206f6cbd96f1b" providerId="LiveId" clId="{80B0E3D5-63E3-4958-B48A-8B4401D007E8}" dt="2023-04-05T08:00:31.017" v="25"/>
          <ac:picMkLst>
            <pc:docMk/>
            <pc:sldMk cId="583825289" sldId="472"/>
            <ac:picMk id="1026" creationId="{00000000-0000-0000-0000-000000000000}"/>
          </ac:picMkLst>
        </pc:picChg>
      </pc:sldChg>
      <pc:sldChg chg="modSp modNotes">
        <pc:chgData name="Niels Peters" userId="0d1206f6cbd96f1b" providerId="LiveId" clId="{80B0E3D5-63E3-4958-B48A-8B4401D007E8}" dt="2023-04-05T08:00:31.017" v="25"/>
        <pc:sldMkLst>
          <pc:docMk/>
          <pc:sldMk cId="2599906979" sldId="475"/>
        </pc:sldMkLst>
        <pc:picChg chg="mod">
          <ac:chgData name="Niels Peters" userId="0d1206f6cbd96f1b" providerId="LiveId" clId="{80B0E3D5-63E3-4958-B48A-8B4401D007E8}" dt="2023-04-05T08:00:31.017" v="25"/>
          <ac:picMkLst>
            <pc:docMk/>
            <pc:sldMk cId="2599906979" sldId="475"/>
            <ac:picMk id="9" creationId="{00000000-0000-0000-0000-000000000000}"/>
          </ac:picMkLst>
        </pc:picChg>
        <pc:picChg chg="mod">
          <ac:chgData name="Niels Peters" userId="0d1206f6cbd96f1b" providerId="LiveId" clId="{80B0E3D5-63E3-4958-B48A-8B4401D007E8}" dt="2023-04-05T08:00:31.017" v="25"/>
          <ac:picMkLst>
            <pc:docMk/>
            <pc:sldMk cId="2599906979" sldId="475"/>
            <ac:picMk id="3074" creationId="{00000000-0000-0000-0000-000000000000}"/>
          </ac:picMkLst>
        </pc:picChg>
      </pc:sldChg>
      <pc:sldChg chg="modSp modNotes">
        <pc:chgData name="Niels Peters" userId="0d1206f6cbd96f1b" providerId="LiveId" clId="{80B0E3D5-63E3-4958-B48A-8B4401D007E8}" dt="2023-04-05T08:00:31.017" v="25"/>
        <pc:sldMkLst>
          <pc:docMk/>
          <pc:sldMk cId="801022214" sldId="510"/>
        </pc:sldMkLst>
        <pc:picChg chg="mod">
          <ac:chgData name="Niels Peters" userId="0d1206f6cbd96f1b" providerId="LiveId" clId="{80B0E3D5-63E3-4958-B48A-8B4401D007E8}" dt="2023-04-05T08:00:31.017" v="25"/>
          <ac:picMkLst>
            <pc:docMk/>
            <pc:sldMk cId="801022214" sldId="510"/>
            <ac:picMk id="3074" creationId="{00000000-0000-0000-0000-000000000000}"/>
          </ac:picMkLst>
        </pc:picChg>
      </pc:sldChg>
      <pc:sldChg chg="modSp modNotes">
        <pc:chgData name="Niels Peters" userId="0d1206f6cbd96f1b" providerId="LiveId" clId="{80B0E3D5-63E3-4958-B48A-8B4401D007E8}" dt="2023-04-05T08:00:31.017" v="25"/>
        <pc:sldMkLst>
          <pc:docMk/>
          <pc:sldMk cId="911939826" sldId="532"/>
        </pc:sldMkLst>
        <pc:spChg chg="mod">
          <ac:chgData name="Niels Peters" userId="0d1206f6cbd96f1b" providerId="LiveId" clId="{80B0E3D5-63E3-4958-B48A-8B4401D007E8}" dt="2023-04-05T08:00:31.017" v="25"/>
          <ac:spMkLst>
            <pc:docMk/>
            <pc:sldMk cId="911939826" sldId="532"/>
            <ac:spMk id="33800" creationId="{00000000-0000-0000-0000-000000000000}"/>
          </ac:spMkLst>
        </pc:spChg>
        <pc:picChg chg="mod">
          <ac:chgData name="Niels Peters" userId="0d1206f6cbd96f1b" providerId="LiveId" clId="{80B0E3D5-63E3-4958-B48A-8B4401D007E8}" dt="2023-04-05T08:00:31.017" v="25"/>
          <ac:picMkLst>
            <pc:docMk/>
            <pc:sldMk cId="911939826" sldId="532"/>
            <ac:picMk id="4100" creationId="{00000000-0000-0000-0000-000000000000}"/>
          </ac:picMkLst>
        </pc:picChg>
        <pc:picChg chg="mod">
          <ac:chgData name="Niels Peters" userId="0d1206f6cbd96f1b" providerId="LiveId" clId="{80B0E3D5-63E3-4958-B48A-8B4401D007E8}" dt="2023-04-05T08:00:31.017" v="25"/>
          <ac:picMkLst>
            <pc:docMk/>
            <pc:sldMk cId="911939826" sldId="532"/>
            <ac:picMk id="21509" creationId="{00000000-0000-0000-0000-000000000000}"/>
          </ac:picMkLst>
        </pc:picChg>
        <pc:picChg chg="mod">
          <ac:chgData name="Niels Peters" userId="0d1206f6cbd96f1b" providerId="LiveId" clId="{80B0E3D5-63E3-4958-B48A-8B4401D007E8}" dt="2023-04-05T08:00:31.017" v="25"/>
          <ac:picMkLst>
            <pc:docMk/>
            <pc:sldMk cId="911939826" sldId="532"/>
            <ac:picMk id="21510" creationId="{00000000-0000-0000-0000-000000000000}"/>
          </ac:picMkLst>
        </pc:picChg>
      </pc:sldChg>
      <pc:sldChg chg="modSp modNotes">
        <pc:chgData name="Niels Peters" userId="0d1206f6cbd96f1b" providerId="LiveId" clId="{80B0E3D5-63E3-4958-B48A-8B4401D007E8}" dt="2023-04-05T08:00:31.017" v="25"/>
        <pc:sldMkLst>
          <pc:docMk/>
          <pc:sldMk cId="3220173273" sldId="541"/>
        </pc:sldMkLst>
        <pc:spChg chg="mod">
          <ac:chgData name="Niels Peters" userId="0d1206f6cbd96f1b" providerId="LiveId" clId="{80B0E3D5-63E3-4958-B48A-8B4401D007E8}" dt="2023-04-05T08:00:31.017" v="25"/>
          <ac:spMkLst>
            <pc:docMk/>
            <pc:sldMk cId="3220173273" sldId="541"/>
            <ac:spMk id="6" creationId="{00000000-0000-0000-0000-000000000000}"/>
          </ac:spMkLst>
        </pc:spChg>
        <pc:spChg chg="mod">
          <ac:chgData name="Niels Peters" userId="0d1206f6cbd96f1b" providerId="LiveId" clId="{80B0E3D5-63E3-4958-B48A-8B4401D007E8}" dt="2023-04-05T08:00:31.017" v="25"/>
          <ac:spMkLst>
            <pc:docMk/>
            <pc:sldMk cId="3220173273" sldId="541"/>
            <ac:spMk id="7" creationId="{00000000-0000-0000-0000-000000000000}"/>
          </ac:spMkLst>
        </pc:spChg>
        <pc:picChg chg="mod">
          <ac:chgData name="Niels Peters" userId="0d1206f6cbd96f1b" providerId="LiveId" clId="{80B0E3D5-63E3-4958-B48A-8B4401D007E8}" dt="2023-04-05T08:00:31.017" v="25"/>
          <ac:picMkLst>
            <pc:docMk/>
            <pc:sldMk cId="3220173273" sldId="541"/>
            <ac:picMk id="2053" creationId="{00000000-0000-0000-0000-000000000000}"/>
          </ac:picMkLst>
        </pc:picChg>
      </pc:sldChg>
      <pc:sldChg chg="modSp modNotes">
        <pc:chgData name="Niels Peters" userId="0d1206f6cbd96f1b" providerId="LiveId" clId="{80B0E3D5-63E3-4958-B48A-8B4401D007E8}" dt="2023-04-05T08:00:31.017" v="25"/>
        <pc:sldMkLst>
          <pc:docMk/>
          <pc:sldMk cId="1509603476" sldId="542"/>
        </pc:sldMkLst>
        <pc:spChg chg="mod">
          <ac:chgData name="Niels Peters" userId="0d1206f6cbd96f1b" providerId="LiveId" clId="{80B0E3D5-63E3-4958-B48A-8B4401D007E8}" dt="2023-04-05T08:00:31.017" v="25"/>
          <ac:spMkLst>
            <pc:docMk/>
            <pc:sldMk cId="1509603476" sldId="542"/>
            <ac:spMk id="3" creationId="{00000000-0000-0000-0000-000000000000}"/>
          </ac:spMkLst>
        </pc:spChg>
        <pc:picChg chg="mod">
          <ac:chgData name="Niels Peters" userId="0d1206f6cbd96f1b" providerId="LiveId" clId="{80B0E3D5-63E3-4958-B48A-8B4401D007E8}" dt="2023-04-05T08:00:31.017" v="25"/>
          <ac:picMkLst>
            <pc:docMk/>
            <pc:sldMk cId="1509603476" sldId="542"/>
            <ac:picMk id="3074" creationId="{00000000-0000-0000-0000-000000000000}"/>
          </ac:picMkLst>
        </pc:picChg>
      </pc:sldChg>
      <pc:sldChg chg="modSp modNotes">
        <pc:chgData name="Niels Peters" userId="0d1206f6cbd96f1b" providerId="LiveId" clId="{80B0E3D5-63E3-4958-B48A-8B4401D007E8}" dt="2023-04-05T08:00:31.017" v="25"/>
        <pc:sldMkLst>
          <pc:docMk/>
          <pc:sldMk cId="2190798849" sldId="603"/>
        </pc:sldMkLst>
        <pc:picChg chg="mod">
          <ac:chgData name="Niels Peters" userId="0d1206f6cbd96f1b" providerId="LiveId" clId="{80B0E3D5-63E3-4958-B48A-8B4401D007E8}" dt="2023-04-05T08:00:31.017" v="25"/>
          <ac:picMkLst>
            <pc:docMk/>
            <pc:sldMk cId="2190798849" sldId="603"/>
            <ac:picMk id="8" creationId="{00000000-0000-0000-0000-000000000000}"/>
          </ac:picMkLst>
        </pc:picChg>
      </pc:sldChg>
      <pc:sldChg chg="modSp modNotes">
        <pc:chgData name="Niels Peters" userId="0d1206f6cbd96f1b" providerId="LiveId" clId="{80B0E3D5-63E3-4958-B48A-8B4401D007E8}" dt="2023-04-05T08:00:31.017" v="25"/>
        <pc:sldMkLst>
          <pc:docMk/>
          <pc:sldMk cId="547533384" sldId="607"/>
        </pc:sldMkLst>
        <pc:picChg chg="mod">
          <ac:chgData name="Niels Peters" userId="0d1206f6cbd96f1b" providerId="LiveId" clId="{80B0E3D5-63E3-4958-B48A-8B4401D007E8}" dt="2023-04-05T08:00:31.017" v="25"/>
          <ac:picMkLst>
            <pc:docMk/>
            <pc:sldMk cId="547533384" sldId="607"/>
            <ac:picMk id="9" creationId="{00000000-0000-0000-0000-000000000000}"/>
          </ac:picMkLst>
        </pc:picChg>
      </pc:sldChg>
      <pc:sldChg chg="modSp modNotes">
        <pc:chgData name="Niels Peters" userId="0d1206f6cbd96f1b" providerId="LiveId" clId="{80B0E3D5-63E3-4958-B48A-8B4401D007E8}" dt="2023-04-05T08:00:31.017" v="25"/>
        <pc:sldMkLst>
          <pc:docMk/>
          <pc:sldMk cId="3433087177" sldId="608"/>
        </pc:sldMkLst>
        <pc:picChg chg="mod">
          <ac:chgData name="Niels Peters" userId="0d1206f6cbd96f1b" providerId="LiveId" clId="{80B0E3D5-63E3-4958-B48A-8B4401D007E8}" dt="2023-04-05T08:00:31.017" v="25"/>
          <ac:picMkLst>
            <pc:docMk/>
            <pc:sldMk cId="3433087177" sldId="608"/>
            <ac:picMk id="6146" creationId="{00000000-0000-0000-0000-000000000000}"/>
          </ac:picMkLst>
        </pc:picChg>
      </pc:sldChg>
      <pc:sldChg chg="modSp modNotes">
        <pc:chgData name="Niels Peters" userId="0d1206f6cbd96f1b" providerId="LiveId" clId="{80B0E3D5-63E3-4958-B48A-8B4401D007E8}" dt="2023-04-05T08:00:31.017" v="25"/>
        <pc:sldMkLst>
          <pc:docMk/>
          <pc:sldMk cId="3467536064" sldId="609"/>
        </pc:sldMkLst>
        <pc:picChg chg="mod">
          <ac:chgData name="Niels Peters" userId="0d1206f6cbd96f1b" providerId="LiveId" clId="{80B0E3D5-63E3-4958-B48A-8B4401D007E8}" dt="2023-04-05T08:00:31.017" v="25"/>
          <ac:picMkLst>
            <pc:docMk/>
            <pc:sldMk cId="3467536064" sldId="609"/>
            <ac:picMk id="5122" creationId="{00000000-0000-0000-0000-000000000000}"/>
          </ac:picMkLst>
        </pc:picChg>
      </pc:sldChg>
      <pc:sldChg chg="modSp modNotes">
        <pc:chgData name="Niels Peters" userId="0d1206f6cbd96f1b" providerId="LiveId" clId="{80B0E3D5-63E3-4958-B48A-8B4401D007E8}" dt="2023-04-05T08:00:31.017" v="25"/>
        <pc:sldMkLst>
          <pc:docMk/>
          <pc:sldMk cId="1661582547" sldId="619"/>
        </pc:sldMkLst>
        <pc:picChg chg="mod">
          <ac:chgData name="Niels Peters" userId="0d1206f6cbd96f1b" providerId="LiveId" clId="{80B0E3D5-63E3-4958-B48A-8B4401D007E8}" dt="2023-04-05T08:00:31.017" v="25"/>
          <ac:picMkLst>
            <pc:docMk/>
            <pc:sldMk cId="1661582547" sldId="619"/>
            <ac:picMk id="2050" creationId="{00000000-0000-0000-0000-000000000000}"/>
          </ac:picMkLst>
        </pc:picChg>
      </pc:sldChg>
      <pc:sldChg chg="modSp modNotes">
        <pc:chgData name="Niels Peters" userId="0d1206f6cbd96f1b" providerId="LiveId" clId="{80B0E3D5-63E3-4958-B48A-8B4401D007E8}" dt="2023-04-05T08:00:31.017" v="25"/>
        <pc:sldMkLst>
          <pc:docMk/>
          <pc:sldMk cId="2559929782" sldId="620"/>
        </pc:sldMkLst>
        <pc:spChg chg="mod">
          <ac:chgData name="Niels Peters" userId="0d1206f6cbd96f1b" providerId="LiveId" clId="{80B0E3D5-63E3-4958-B48A-8B4401D007E8}" dt="2023-04-05T08:00:31.017" v="25"/>
          <ac:spMkLst>
            <pc:docMk/>
            <pc:sldMk cId="2559929782" sldId="620"/>
            <ac:spMk id="4" creationId="{00000000-0000-0000-0000-000000000000}"/>
          </ac:spMkLst>
        </pc:spChg>
        <pc:spChg chg="mod">
          <ac:chgData name="Niels Peters" userId="0d1206f6cbd96f1b" providerId="LiveId" clId="{80B0E3D5-63E3-4958-B48A-8B4401D007E8}" dt="2023-04-05T08:00:31.017" v="25"/>
          <ac:spMkLst>
            <pc:docMk/>
            <pc:sldMk cId="2559929782" sldId="620"/>
            <ac:spMk id="5" creationId="{DA87DB72-A090-2B33-2098-7144B1026A26}"/>
          </ac:spMkLst>
        </pc:spChg>
        <pc:picChg chg="mod">
          <ac:chgData name="Niels Peters" userId="0d1206f6cbd96f1b" providerId="LiveId" clId="{80B0E3D5-63E3-4958-B48A-8B4401D007E8}" dt="2023-04-05T08:00:31.017" v="25"/>
          <ac:picMkLst>
            <pc:docMk/>
            <pc:sldMk cId="2559929782" sldId="620"/>
            <ac:picMk id="7" creationId="{00000000-0000-0000-0000-000000000000}"/>
          </ac:picMkLst>
        </pc:picChg>
      </pc:sldChg>
      <pc:sldChg chg="modNotes">
        <pc:chgData name="Niels Peters" userId="0d1206f6cbd96f1b" providerId="LiveId" clId="{80B0E3D5-63E3-4958-B48A-8B4401D007E8}" dt="2023-04-05T08:00:31.017" v="25"/>
        <pc:sldMkLst>
          <pc:docMk/>
          <pc:sldMk cId="1236133165" sldId="628"/>
        </pc:sldMkLst>
      </pc:sldChg>
      <pc:sldChg chg="modSp mod">
        <pc:chgData name="Niels Peters" userId="0d1206f6cbd96f1b" providerId="LiveId" clId="{80B0E3D5-63E3-4958-B48A-8B4401D007E8}" dt="2023-04-05T08:00:37.286" v="27" actId="14100"/>
        <pc:sldMkLst>
          <pc:docMk/>
          <pc:sldMk cId="2220272049" sldId="698"/>
        </pc:sldMkLst>
        <pc:spChg chg="mod">
          <ac:chgData name="Niels Peters" userId="0d1206f6cbd96f1b" providerId="LiveId" clId="{80B0E3D5-63E3-4958-B48A-8B4401D007E8}" dt="2023-04-05T08:00:23.959" v="24"/>
          <ac:spMkLst>
            <pc:docMk/>
            <pc:sldMk cId="2220272049" sldId="698"/>
            <ac:spMk id="2" creationId="{F55DFEE8-1192-45DE-9A3B-777662F11FBB}"/>
          </ac:spMkLst>
        </pc:spChg>
        <pc:spChg chg="mod">
          <ac:chgData name="Niels Peters" userId="0d1206f6cbd96f1b" providerId="LiveId" clId="{80B0E3D5-63E3-4958-B48A-8B4401D007E8}" dt="2023-04-05T08:00:23.959" v="24"/>
          <ac:spMkLst>
            <pc:docMk/>
            <pc:sldMk cId="2220272049" sldId="698"/>
            <ac:spMk id="4" creationId="{BFBA179E-28B2-4002-A761-4F5A3F87F629}"/>
          </ac:spMkLst>
        </pc:spChg>
        <pc:picChg chg="mod ord">
          <ac:chgData name="Niels Peters" userId="0d1206f6cbd96f1b" providerId="LiveId" clId="{80B0E3D5-63E3-4958-B48A-8B4401D007E8}" dt="2023-04-05T08:00:37.286" v="27" actId="14100"/>
          <ac:picMkLst>
            <pc:docMk/>
            <pc:sldMk cId="2220272049" sldId="698"/>
            <ac:picMk id="5" creationId="{3CE1B12C-4144-4339-AFEE-E1A4D032EAAC}"/>
          </ac:picMkLst>
        </pc:picChg>
      </pc:sldChg>
      <pc:sldChg chg="modSp modNotes">
        <pc:chgData name="Niels Peters" userId="0d1206f6cbd96f1b" providerId="LiveId" clId="{80B0E3D5-63E3-4958-B48A-8B4401D007E8}" dt="2023-04-05T08:00:31.017" v="25"/>
        <pc:sldMkLst>
          <pc:docMk/>
          <pc:sldMk cId="3247938309" sldId="712"/>
        </pc:sldMkLst>
        <pc:spChg chg="mod">
          <ac:chgData name="Niels Peters" userId="0d1206f6cbd96f1b" providerId="LiveId" clId="{80B0E3D5-63E3-4958-B48A-8B4401D007E8}" dt="2023-04-05T08:00:31.017" v="25"/>
          <ac:spMkLst>
            <pc:docMk/>
            <pc:sldMk cId="3247938309" sldId="712"/>
            <ac:spMk id="3" creationId="{60CD2E7F-15B5-D7CE-8A26-D871FFC12977}"/>
          </ac:spMkLst>
        </pc:spChg>
        <pc:spChg chg="mod">
          <ac:chgData name="Niels Peters" userId="0d1206f6cbd96f1b" providerId="LiveId" clId="{80B0E3D5-63E3-4958-B48A-8B4401D007E8}" dt="2023-04-05T08:00:31.017" v="25"/>
          <ac:spMkLst>
            <pc:docMk/>
            <pc:sldMk cId="3247938309" sldId="712"/>
            <ac:spMk id="5" creationId="{FA716382-4580-B585-B420-C08AF06DA257}"/>
          </ac:spMkLst>
        </pc:spChg>
        <pc:picChg chg="mod">
          <ac:chgData name="Niels Peters" userId="0d1206f6cbd96f1b" providerId="LiveId" clId="{80B0E3D5-63E3-4958-B48A-8B4401D007E8}" dt="2023-04-05T08:00:31.017" v="25"/>
          <ac:picMkLst>
            <pc:docMk/>
            <pc:sldMk cId="3247938309" sldId="712"/>
            <ac:picMk id="4" creationId="{E53F2D15-0622-B770-896C-8C6B647A4C2F}"/>
          </ac:picMkLst>
        </pc:picChg>
      </pc:sldChg>
      <pc:sldMasterChg chg="modSp modSldLayout">
        <pc:chgData name="Niels Peters" userId="0d1206f6cbd96f1b" providerId="LiveId" clId="{80B0E3D5-63E3-4958-B48A-8B4401D007E8}" dt="2023-04-05T08:00:31.017" v="25"/>
        <pc:sldMasterMkLst>
          <pc:docMk/>
          <pc:sldMasterMk cId="973728764" sldId="2147483697"/>
        </pc:sldMasterMkLst>
        <pc:spChg chg="mod">
          <ac:chgData name="Niels Peters" userId="0d1206f6cbd96f1b" providerId="LiveId" clId="{80B0E3D5-63E3-4958-B48A-8B4401D007E8}" dt="2023-04-05T08:00:31.017" v="25"/>
          <ac:spMkLst>
            <pc:docMk/>
            <pc:sldMasterMk cId="973728764" sldId="2147483697"/>
            <ac:spMk id="1025" creationId="{00000000-0000-0000-0000-000000000000}"/>
          </ac:spMkLst>
        </pc:spChg>
        <pc:spChg chg="mod">
          <ac:chgData name="Niels Peters" userId="0d1206f6cbd96f1b" providerId="LiveId" clId="{80B0E3D5-63E3-4958-B48A-8B4401D007E8}" dt="2023-04-05T08:00:31.017" v="25"/>
          <ac:spMkLst>
            <pc:docMk/>
            <pc:sldMasterMk cId="973728764" sldId="2147483697"/>
            <ac:spMk id="1026" creationId="{00000000-0000-0000-0000-000000000000}"/>
          </ac:spMkLst>
        </pc:spChg>
        <pc:spChg chg="mod">
          <ac:chgData name="Niels Peters" userId="0d1206f6cbd96f1b" providerId="LiveId" clId="{80B0E3D5-63E3-4958-B48A-8B4401D007E8}" dt="2023-04-05T08:00:31.017" v="25"/>
          <ac:spMkLst>
            <pc:docMk/>
            <pc:sldMasterMk cId="973728764" sldId="2147483697"/>
            <ac:spMk id="1027" creationId="{00000000-0000-0000-0000-000000000000}"/>
          </ac:spMkLst>
        </pc:spChg>
        <pc:sldLayoutChg chg="modSp">
          <pc:chgData name="Niels Peters" userId="0d1206f6cbd96f1b" providerId="LiveId" clId="{80B0E3D5-63E3-4958-B48A-8B4401D007E8}" dt="2023-04-05T08:00:31.017" v="25"/>
          <pc:sldLayoutMkLst>
            <pc:docMk/>
            <pc:sldMasterMk cId="973728764" sldId="2147483697"/>
            <pc:sldLayoutMk cId="345355283" sldId="2147483698"/>
          </pc:sldLayoutMkLst>
          <pc:spChg chg="mod">
            <ac:chgData name="Niels Peters" userId="0d1206f6cbd96f1b" providerId="LiveId" clId="{80B0E3D5-63E3-4958-B48A-8B4401D007E8}" dt="2023-04-05T08:00:31.017" v="25"/>
            <ac:spMkLst>
              <pc:docMk/>
              <pc:sldMasterMk cId="973728764" sldId="2147483697"/>
              <pc:sldLayoutMk cId="345355283" sldId="2147483698"/>
              <ac:spMk id="2"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345355283" sldId="2147483698"/>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973728764" sldId="2147483697"/>
            <pc:sldLayoutMk cId="3990598516" sldId="2147483700"/>
          </pc:sldLayoutMkLst>
          <pc:spChg chg="mod">
            <ac:chgData name="Niels Peters" userId="0d1206f6cbd96f1b" providerId="LiveId" clId="{80B0E3D5-63E3-4958-B48A-8B4401D007E8}" dt="2023-04-05T08:00:31.017" v="25"/>
            <ac:spMkLst>
              <pc:docMk/>
              <pc:sldMasterMk cId="973728764" sldId="2147483697"/>
              <pc:sldLayoutMk cId="3990598516" sldId="2147483700"/>
              <ac:spMk id="2"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3990598516" sldId="2147483700"/>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973728764" sldId="2147483697"/>
            <pc:sldLayoutMk cId="3571928396" sldId="2147483701"/>
          </pc:sldLayoutMkLst>
          <pc:spChg chg="mod">
            <ac:chgData name="Niels Peters" userId="0d1206f6cbd96f1b" providerId="LiveId" clId="{80B0E3D5-63E3-4958-B48A-8B4401D007E8}" dt="2023-04-05T08:00:31.017" v="25"/>
            <ac:spMkLst>
              <pc:docMk/>
              <pc:sldMasterMk cId="973728764" sldId="2147483697"/>
              <pc:sldLayoutMk cId="3571928396" sldId="2147483701"/>
              <ac:spMk id="3"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3571928396" sldId="2147483701"/>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973728764" sldId="2147483697"/>
            <pc:sldLayoutMk cId="1022053746" sldId="2147483702"/>
          </pc:sldLayoutMkLst>
          <pc:spChg chg="mod">
            <ac:chgData name="Niels Peters" userId="0d1206f6cbd96f1b" providerId="LiveId" clId="{80B0E3D5-63E3-4958-B48A-8B4401D007E8}" dt="2023-04-05T08:00:31.017" v="25"/>
            <ac:spMkLst>
              <pc:docMk/>
              <pc:sldMasterMk cId="973728764" sldId="2147483697"/>
              <pc:sldLayoutMk cId="1022053746" sldId="2147483702"/>
              <ac:spMk id="2"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1022053746" sldId="2147483702"/>
              <ac:spMk id="3"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1022053746" sldId="2147483702"/>
              <ac:spMk id="4"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1022053746" sldId="2147483702"/>
              <ac:spMk id="5"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1022053746" sldId="2147483702"/>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973728764" sldId="2147483697"/>
            <pc:sldLayoutMk cId="1042847084" sldId="2147483705"/>
          </pc:sldLayoutMkLst>
          <pc:spChg chg="mod">
            <ac:chgData name="Niels Peters" userId="0d1206f6cbd96f1b" providerId="LiveId" clId="{80B0E3D5-63E3-4958-B48A-8B4401D007E8}" dt="2023-04-05T08:00:31.017" v="25"/>
            <ac:spMkLst>
              <pc:docMk/>
              <pc:sldMasterMk cId="973728764" sldId="2147483697"/>
              <pc:sldLayoutMk cId="1042847084" sldId="2147483705"/>
              <ac:spMk id="2"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1042847084" sldId="2147483705"/>
              <ac:spMk id="3"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1042847084" sldId="2147483705"/>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973728764" sldId="2147483697"/>
            <pc:sldLayoutMk cId="243023474" sldId="2147483706"/>
          </pc:sldLayoutMkLst>
          <pc:spChg chg="mod">
            <ac:chgData name="Niels Peters" userId="0d1206f6cbd96f1b" providerId="LiveId" clId="{80B0E3D5-63E3-4958-B48A-8B4401D007E8}" dt="2023-04-05T08:00:31.017" v="25"/>
            <ac:spMkLst>
              <pc:docMk/>
              <pc:sldMasterMk cId="973728764" sldId="2147483697"/>
              <pc:sldLayoutMk cId="243023474" sldId="2147483706"/>
              <ac:spMk id="2"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243023474" sldId="2147483706"/>
              <ac:spMk id="3"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243023474" sldId="2147483706"/>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973728764" sldId="2147483697"/>
            <pc:sldLayoutMk cId="3817613909" sldId="2147483708"/>
          </pc:sldLayoutMkLst>
          <pc:spChg chg="mod">
            <ac:chgData name="Niels Peters" userId="0d1206f6cbd96f1b" providerId="LiveId" clId="{80B0E3D5-63E3-4958-B48A-8B4401D007E8}" dt="2023-04-05T08:00:31.017" v="25"/>
            <ac:spMkLst>
              <pc:docMk/>
              <pc:sldMasterMk cId="973728764" sldId="2147483697"/>
              <pc:sldLayoutMk cId="3817613909" sldId="2147483708"/>
              <ac:spMk id="2" creationId="{00000000-0000-0000-0000-000000000000}"/>
            </ac:spMkLst>
          </pc:spChg>
          <pc:spChg chg="mod">
            <ac:chgData name="Niels Peters" userId="0d1206f6cbd96f1b" providerId="LiveId" clId="{80B0E3D5-63E3-4958-B48A-8B4401D007E8}" dt="2023-04-05T08:00:31.017" v="25"/>
            <ac:spMkLst>
              <pc:docMk/>
              <pc:sldMasterMk cId="973728764" sldId="2147483697"/>
              <pc:sldLayoutMk cId="3817613909" sldId="2147483708"/>
              <ac:spMk id="3"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2039995934" sldId="2147483728"/>
        </pc:sldMasterMkLst>
        <pc:spChg chg="mod">
          <ac:chgData name="Niels Peters" userId="0d1206f6cbd96f1b" providerId="LiveId" clId="{80B0E3D5-63E3-4958-B48A-8B4401D007E8}" dt="2023-04-05T08:00:31.017" v="25"/>
          <ac:spMkLst>
            <pc:docMk/>
            <pc:sldMasterMk cId="2039995934" sldId="2147483728"/>
            <ac:spMk id="4" creationId="{00000000-0000-0000-0000-000000000000}"/>
          </ac:spMkLst>
        </pc:spChg>
        <pc:spChg chg="mod">
          <ac:chgData name="Niels Peters" userId="0d1206f6cbd96f1b" providerId="LiveId" clId="{80B0E3D5-63E3-4958-B48A-8B4401D007E8}" dt="2023-04-05T08:00:31.017" v="25"/>
          <ac:spMkLst>
            <pc:docMk/>
            <pc:sldMasterMk cId="2039995934" sldId="2147483728"/>
            <ac:spMk id="5" creationId="{00000000-0000-0000-0000-000000000000}"/>
          </ac:spMkLst>
        </pc:spChg>
        <pc:spChg chg="mod">
          <ac:chgData name="Niels Peters" userId="0d1206f6cbd96f1b" providerId="LiveId" clId="{80B0E3D5-63E3-4958-B48A-8B4401D007E8}" dt="2023-04-05T08:00:31.017" v="25"/>
          <ac:spMkLst>
            <pc:docMk/>
            <pc:sldMasterMk cId="2039995934" sldId="2147483728"/>
            <ac:spMk id="6" creationId="{00000000-0000-0000-0000-000000000000}"/>
          </ac:spMkLst>
        </pc:spChg>
        <pc:spChg chg="mod">
          <ac:chgData name="Niels Peters" userId="0d1206f6cbd96f1b" providerId="LiveId" clId="{80B0E3D5-63E3-4958-B48A-8B4401D007E8}" dt="2023-04-05T08:00:31.017" v="25"/>
          <ac:spMkLst>
            <pc:docMk/>
            <pc:sldMasterMk cId="2039995934" sldId="2147483728"/>
            <ac:spMk id="2050" creationId="{00000000-0000-0000-0000-000000000000}"/>
          </ac:spMkLst>
        </pc:spChg>
        <pc:spChg chg="mod">
          <ac:chgData name="Niels Peters" userId="0d1206f6cbd96f1b" providerId="LiveId" clId="{80B0E3D5-63E3-4958-B48A-8B4401D007E8}" dt="2023-04-05T08:00:31.017" v="25"/>
          <ac:spMkLst>
            <pc:docMk/>
            <pc:sldMasterMk cId="2039995934" sldId="2147483728"/>
            <ac:spMk id="2051" creationId="{00000000-0000-0000-0000-000000000000}"/>
          </ac:spMkLst>
        </pc:spChg>
        <pc:picChg chg="mod">
          <ac:chgData name="Niels Peters" userId="0d1206f6cbd96f1b" providerId="LiveId" clId="{80B0E3D5-63E3-4958-B48A-8B4401D007E8}" dt="2023-04-05T08:00:31.017" v="25"/>
          <ac:picMkLst>
            <pc:docMk/>
            <pc:sldMasterMk cId="2039995934" sldId="2147483728"/>
            <ac:picMk id="2055" creationId="{00000000-0000-0000-0000-000000000000}"/>
          </ac:picMkLst>
        </pc:picChg>
        <pc:picChg chg="mod">
          <ac:chgData name="Niels Peters" userId="0d1206f6cbd96f1b" providerId="LiveId" clId="{80B0E3D5-63E3-4958-B48A-8B4401D007E8}" dt="2023-04-05T08:00:31.017" v="25"/>
          <ac:picMkLst>
            <pc:docMk/>
            <pc:sldMasterMk cId="2039995934" sldId="2147483728"/>
            <ac:picMk id="2056" creationId="{00000000-0000-0000-0000-000000000000}"/>
          </ac:picMkLst>
        </pc:picChg>
        <pc:sldLayoutChg chg="modSp">
          <pc:chgData name="Niels Peters" userId="0d1206f6cbd96f1b" providerId="LiveId" clId="{80B0E3D5-63E3-4958-B48A-8B4401D007E8}" dt="2023-04-05T08:00:31.017" v="25"/>
          <pc:sldLayoutMkLst>
            <pc:docMk/>
            <pc:sldMasterMk cId="2039995934" sldId="2147483728"/>
            <pc:sldLayoutMk cId="4253029885" sldId="2147483729"/>
          </pc:sldLayoutMkLst>
          <pc:spChg chg="mod">
            <ac:chgData name="Niels Peters" userId="0d1206f6cbd96f1b" providerId="LiveId" clId="{80B0E3D5-63E3-4958-B48A-8B4401D007E8}" dt="2023-04-05T08:00:31.017" v="25"/>
            <ac:spMkLst>
              <pc:docMk/>
              <pc:sldMasterMk cId="2039995934" sldId="2147483728"/>
              <pc:sldLayoutMk cId="4253029885" sldId="2147483729"/>
              <ac:spMk id="4"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3029885" sldId="2147483729"/>
              <ac:spMk id="5"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3029885" sldId="2147483729"/>
              <ac:spMk id="6"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3029885" sldId="2147483729"/>
              <ac:spMk id="512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3029885" sldId="2147483729"/>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3219583077" sldId="2147483731"/>
          </pc:sldLayoutMkLst>
          <pc:spChg chg="mod">
            <ac:chgData name="Niels Peters" userId="0d1206f6cbd96f1b" providerId="LiveId" clId="{80B0E3D5-63E3-4958-B48A-8B4401D007E8}" dt="2023-04-05T08:00:31.017" v="25"/>
            <ac:spMkLst>
              <pc:docMk/>
              <pc:sldMasterMk cId="2039995934" sldId="2147483728"/>
              <pc:sldLayoutMk cId="3219583077" sldId="2147483731"/>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219583077" sldId="2147483731"/>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4047239733" sldId="2147483732"/>
          </pc:sldLayoutMkLst>
          <pc:spChg chg="mod">
            <ac:chgData name="Niels Peters" userId="0d1206f6cbd96f1b" providerId="LiveId" clId="{80B0E3D5-63E3-4958-B48A-8B4401D007E8}" dt="2023-04-05T08:00:31.017" v="25"/>
            <ac:spMkLst>
              <pc:docMk/>
              <pc:sldMasterMk cId="2039995934" sldId="2147483728"/>
              <pc:sldLayoutMk cId="4047239733" sldId="2147483732"/>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047239733" sldId="2147483732"/>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4256880043" sldId="2147483733"/>
          </pc:sldLayoutMkLst>
          <pc:spChg chg="mod">
            <ac:chgData name="Niels Peters" userId="0d1206f6cbd96f1b" providerId="LiveId" clId="{80B0E3D5-63E3-4958-B48A-8B4401D007E8}" dt="2023-04-05T08:00:31.017" v="25"/>
            <ac:spMkLst>
              <pc:docMk/>
              <pc:sldMasterMk cId="2039995934" sldId="2147483728"/>
              <pc:sldLayoutMk cId="4256880043" sldId="2147483733"/>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6880043" sldId="2147483733"/>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6880043" sldId="2147483733"/>
              <ac:spMk id="4"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6880043" sldId="2147483733"/>
              <ac:spMk id="5"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4256880043" sldId="2147483733"/>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1829866029" sldId="2147483736"/>
          </pc:sldLayoutMkLst>
          <pc:spChg chg="mod">
            <ac:chgData name="Niels Peters" userId="0d1206f6cbd96f1b" providerId="LiveId" clId="{80B0E3D5-63E3-4958-B48A-8B4401D007E8}" dt="2023-04-05T08:00:31.017" v="25"/>
            <ac:spMkLst>
              <pc:docMk/>
              <pc:sldMasterMk cId="2039995934" sldId="2147483728"/>
              <pc:sldLayoutMk cId="1829866029" sldId="2147483736"/>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1829866029" sldId="2147483736"/>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1829866029" sldId="2147483736"/>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2421199102" sldId="2147483737"/>
          </pc:sldLayoutMkLst>
          <pc:spChg chg="mod">
            <ac:chgData name="Niels Peters" userId="0d1206f6cbd96f1b" providerId="LiveId" clId="{80B0E3D5-63E3-4958-B48A-8B4401D007E8}" dt="2023-04-05T08:00:31.017" v="25"/>
            <ac:spMkLst>
              <pc:docMk/>
              <pc:sldMasterMk cId="2039995934" sldId="2147483728"/>
              <pc:sldLayoutMk cId="2421199102" sldId="2147483737"/>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2421199102" sldId="2147483737"/>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2421199102" sldId="2147483737"/>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2350475920" sldId="2147483739"/>
          </pc:sldLayoutMkLst>
          <pc:spChg chg="mod">
            <ac:chgData name="Niels Peters" userId="0d1206f6cbd96f1b" providerId="LiveId" clId="{80B0E3D5-63E3-4958-B48A-8B4401D007E8}" dt="2023-04-05T08:00:31.017" v="25"/>
            <ac:spMkLst>
              <pc:docMk/>
              <pc:sldMasterMk cId="2039995934" sldId="2147483728"/>
              <pc:sldLayoutMk cId="2350475920" sldId="2147483739"/>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2350475920" sldId="2147483739"/>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3562291194" sldId="2147483740"/>
          </pc:sldLayoutMkLst>
          <pc:spChg chg="mod">
            <ac:chgData name="Niels Peters" userId="0d1206f6cbd96f1b" providerId="LiveId" clId="{80B0E3D5-63E3-4958-B48A-8B4401D007E8}" dt="2023-04-05T08:00:31.017" v="25"/>
            <ac:spMkLst>
              <pc:docMk/>
              <pc:sldMasterMk cId="2039995934" sldId="2147483728"/>
              <pc:sldLayoutMk cId="3562291194" sldId="2147483740"/>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562291194" sldId="2147483740"/>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562291194" sldId="2147483740"/>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3696020456" sldId="2147483741"/>
          </pc:sldLayoutMkLst>
          <pc:spChg chg="mod">
            <ac:chgData name="Niels Peters" userId="0d1206f6cbd96f1b" providerId="LiveId" clId="{80B0E3D5-63E3-4958-B48A-8B4401D007E8}" dt="2023-04-05T08:00:31.017" v="25"/>
            <ac:spMkLst>
              <pc:docMk/>
              <pc:sldMasterMk cId="2039995934" sldId="2147483728"/>
              <pc:sldLayoutMk cId="3696020456" sldId="2147483741"/>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696020456" sldId="2147483741"/>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696020456" sldId="2147483741"/>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193431315" sldId="2147483742"/>
          </pc:sldLayoutMkLst>
          <pc:spChg chg="mod">
            <ac:chgData name="Niels Peters" userId="0d1206f6cbd96f1b" providerId="LiveId" clId="{80B0E3D5-63E3-4958-B48A-8B4401D007E8}" dt="2023-04-05T08:00:31.017" v="25"/>
            <ac:spMkLst>
              <pc:docMk/>
              <pc:sldMasterMk cId="2039995934" sldId="2147483728"/>
              <pc:sldLayoutMk cId="193431315" sldId="2147483742"/>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2277914282" sldId="2147483743"/>
          </pc:sldLayoutMkLst>
          <pc:spChg chg="mod">
            <ac:chgData name="Niels Peters" userId="0d1206f6cbd96f1b" providerId="LiveId" clId="{80B0E3D5-63E3-4958-B48A-8B4401D007E8}" dt="2023-04-05T08:00:31.017" v="25"/>
            <ac:spMkLst>
              <pc:docMk/>
              <pc:sldMasterMk cId="2039995934" sldId="2147483728"/>
              <pc:sldLayoutMk cId="2277914282" sldId="2147483743"/>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2277914282" sldId="2147483743"/>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1538469112" sldId="2147483744"/>
          </pc:sldLayoutMkLst>
          <pc:spChg chg="mod">
            <ac:chgData name="Niels Peters" userId="0d1206f6cbd96f1b" providerId="LiveId" clId="{80B0E3D5-63E3-4958-B48A-8B4401D007E8}" dt="2023-04-05T08:00:31.017" v="25"/>
            <ac:spMkLst>
              <pc:docMk/>
              <pc:sldMasterMk cId="2039995934" sldId="2147483728"/>
              <pc:sldLayoutMk cId="1538469112" sldId="2147483744"/>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1538469112" sldId="2147483744"/>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1538469112" sldId="2147483744"/>
              <ac:spMk id="4"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1538469112" sldId="2147483744"/>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301765575" sldId="2147483745"/>
          </pc:sldLayoutMkLst>
          <pc:spChg chg="mod">
            <ac:chgData name="Niels Peters" userId="0d1206f6cbd96f1b" providerId="LiveId" clId="{80B0E3D5-63E3-4958-B48A-8B4401D007E8}" dt="2023-04-05T08:00:31.017" v="25"/>
            <ac:spMkLst>
              <pc:docMk/>
              <pc:sldMasterMk cId="2039995934" sldId="2147483728"/>
              <pc:sldLayoutMk cId="301765575" sldId="2147483745"/>
              <ac:spMk id="2"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01765575" sldId="2147483745"/>
              <ac:spMk id="3"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01765575" sldId="2147483745"/>
              <ac:spMk id="4" creationId="{00000000-0000-0000-0000-000000000000}"/>
            </ac:spMkLst>
          </pc:spChg>
          <pc:spChg chg="mod">
            <ac:chgData name="Niels Peters" userId="0d1206f6cbd96f1b" providerId="LiveId" clId="{80B0E3D5-63E3-4958-B48A-8B4401D007E8}" dt="2023-04-05T08:00:31.017" v="25"/>
            <ac:spMkLst>
              <pc:docMk/>
              <pc:sldMasterMk cId="2039995934" sldId="2147483728"/>
              <pc:sldLayoutMk cId="301765575" sldId="2147483745"/>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2039995934" sldId="2147483728"/>
            <pc:sldLayoutMk cId="2550251271" sldId="2147484889"/>
          </pc:sldLayoutMkLst>
          <pc:spChg chg="mod">
            <ac:chgData name="Niels Peters" userId="0d1206f6cbd96f1b" providerId="LiveId" clId="{80B0E3D5-63E3-4958-B48A-8B4401D007E8}" dt="2023-04-05T08:00:31.017" v="25"/>
            <ac:spMkLst>
              <pc:docMk/>
              <pc:sldMasterMk cId="2039995934" sldId="2147483728"/>
              <pc:sldLayoutMk cId="2550251271" sldId="2147484889"/>
              <ac:spMk id="8" creationId="{4F594358-C334-7C4B-B1B6-C623EA488B85}"/>
            </ac:spMkLst>
          </pc:spChg>
          <pc:spChg chg="mod">
            <ac:chgData name="Niels Peters" userId="0d1206f6cbd96f1b" providerId="LiveId" clId="{80B0E3D5-63E3-4958-B48A-8B4401D007E8}" dt="2023-04-05T08:00:31.017" v="25"/>
            <ac:spMkLst>
              <pc:docMk/>
              <pc:sldMasterMk cId="2039995934" sldId="2147483728"/>
              <pc:sldLayoutMk cId="2550251271" sldId="2147484889"/>
              <ac:spMk id="16" creationId="{BE2936FD-DE2A-6342-8DCF-A3C83976BB4B}"/>
            </ac:spMkLst>
          </pc:spChg>
          <pc:spChg chg="mod">
            <ac:chgData name="Niels Peters" userId="0d1206f6cbd96f1b" providerId="LiveId" clId="{80B0E3D5-63E3-4958-B48A-8B4401D007E8}" dt="2023-04-05T08:00:31.017" v="25"/>
            <ac:spMkLst>
              <pc:docMk/>
              <pc:sldMasterMk cId="2039995934" sldId="2147483728"/>
              <pc:sldLayoutMk cId="2550251271" sldId="2147484889"/>
              <ac:spMk id="17" creationId="{3929DDF0-B8D7-0945-BFAA-3ECD82B6D040}"/>
            </ac:spMkLst>
          </pc:spChg>
        </pc:sldLayoutChg>
      </pc:sldMasterChg>
      <pc:sldMasterChg chg="modSp modSldLayout">
        <pc:chgData name="Niels Peters" userId="0d1206f6cbd96f1b" providerId="LiveId" clId="{80B0E3D5-63E3-4958-B48A-8B4401D007E8}" dt="2023-04-05T08:00:31.017" v="25"/>
        <pc:sldMasterMkLst>
          <pc:docMk/>
          <pc:sldMasterMk cId="2449985985" sldId="2147483782"/>
        </pc:sldMasterMkLst>
        <pc:spChg chg="mod">
          <ac:chgData name="Niels Peters" userId="0d1206f6cbd96f1b" providerId="LiveId" clId="{80B0E3D5-63E3-4958-B48A-8B4401D007E8}" dt="2023-04-05T08:00:31.017" v="25"/>
          <ac:spMkLst>
            <pc:docMk/>
            <pc:sldMasterMk cId="2449985985" sldId="2147483782"/>
            <ac:spMk id="4" creationId="{00000000-0000-0000-0000-000000000000}"/>
          </ac:spMkLst>
        </pc:spChg>
        <pc:spChg chg="mod">
          <ac:chgData name="Niels Peters" userId="0d1206f6cbd96f1b" providerId="LiveId" clId="{80B0E3D5-63E3-4958-B48A-8B4401D007E8}" dt="2023-04-05T08:00:31.017" v="25"/>
          <ac:spMkLst>
            <pc:docMk/>
            <pc:sldMasterMk cId="2449985985" sldId="2147483782"/>
            <ac:spMk id="5" creationId="{00000000-0000-0000-0000-000000000000}"/>
          </ac:spMkLst>
        </pc:spChg>
        <pc:spChg chg="mod">
          <ac:chgData name="Niels Peters" userId="0d1206f6cbd96f1b" providerId="LiveId" clId="{80B0E3D5-63E3-4958-B48A-8B4401D007E8}" dt="2023-04-05T08:00:31.017" v="25"/>
          <ac:spMkLst>
            <pc:docMk/>
            <pc:sldMasterMk cId="2449985985" sldId="2147483782"/>
            <ac:spMk id="6" creationId="{00000000-0000-0000-0000-000000000000}"/>
          </ac:spMkLst>
        </pc:spChg>
        <pc:spChg chg="mod">
          <ac:chgData name="Niels Peters" userId="0d1206f6cbd96f1b" providerId="LiveId" clId="{80B0E3D5-63E3-4958-B48A-8B4401D007E8}" dt="2023-04-05T08:00:31.017" v="25"/>
          <ac:spMkLst>
            <pc:docMk/>
            <pc:sldMasterMk cId="2449985985" sldId="2147483782"/>
            <ac:spMk id="2050" creationId="{00000000-0000-0000-0000-000000000000}"/>
          </ac:spMkLst>
        </pc:spChg>
        <pc:spChg chg="mod">
          <ac:chgData name="Niels Peters" userId="0d1206f6cbd96f1b" providerId="LiveId" clId="{80B0E3D5-63E3-4958-B48A-8B4401D007E8}" dt="2023-04-05T08:00:31.017" v="25"/>
          <ac:spMkLst>
            <pc:docMk/>
            <pc:sldMasterMk cId="2449985985" sldId="2147483782"/>
            <ac:spMk id="2051" creationId="{00000000-0000-0000-0000-000000000000}"/>
          </ac:spMkLst>
        </pc:spChg>
        <pc:picChg chg="mod">
          <ac:chgData name="Niels Peters" userId="0d1206f6cbd96f1b" providerId="LiveId" clId="{80B0E3D5-63E3-4958-B48A-8B4401D007E8}" dt="2023-04-05T08:00:31.017" v="25"/>
          <ac:picMkLst>
            <pc:docMk/>
            <pc:sldMasterMk cId="2449985985" sldId="2147483782"/>
            <ac:picMk id="2055" creationId="{00000000-0000-0000-0000-000000000000}"/>
          </ac:picMkLst>
        </pc:picChg>
        <pc:picChg chg="mod">
          <ac:chgData name="Niels Peters" userId="0d1206f6cbd96f1b" providerId="LiveId" clId="{80B0E3D5-63E3-4958-B48A-8B4401D007E8}" dt="2023-04-05T08:00:31.017" v="25"/>
          <ac:picMkLst>
            <pc:docMk/>
            <pc:sldMasterMk cId="2449985985" sldId="2147483782"/>
            <ac:picMk id="2056" creationId="{00000000-0000-0000-0000-000000000000}"/>
          </ac:picMkLst>
        </pc:picChg>
        <pc:sldLayoutChg chg="modSp">
          <pc:chgData name="Niels Peters" userId="0d1206f6cbd96f1b" providerId="LiveId" clId="{80B0E3D5-63E3-4958-B48A-8B4401D007E8}" dt="2023-04-05T08:00:31.017" v="25"/>
          <pc:sldLayoutMkLst>
            <pc:docMk/>
            <pc:sldMasterMk cId="2449985985" sldId="2147483782"/>
            <pc:sldLayoutMk cId="3633984152" sldId="2147483783"/>
          </pc:sldLayoutMkLst>
          <pc:spChg chg="mod">
            <ac:chgData name="Niels Peters" userId="0d1206f6cbd96f1b" providerId="LiveId" clId="{80B0E3D5-63E3-4958-B48A-8B4401D007E8}" dt="2023-04-05T08:00:31.017" v="25"/>
            <ac:spMkLst>
              <pc:docMk/>
              <pc:sldMasterMk cId="2449985985" sldId="2147483782"/>
              <pc:sldLayoutMk cId="3633984152" sldId="2147483783"/>
              <ac:spMk id="4"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3633984152" sldId="2147483783"/>
              <ac:spMk id="5"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3633984152" sldId="2147483783"/>
              <ac:spMk id="6"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3633984152" sldId="2147483783"/>
              <ac:spMk id="512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3633984152" sldId="2147483783"/>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1874953399" sldId="2147483785"/>
          </pc:sldLayoutMkLst>
          <pc:spChg chg="mod">
            <ac:chgData name="Niels Peters" userId="0d1206f6cbd96f1b" providerId="LiveId" clId="{80B0E3D5-63E3-4958-B48A-8B4401D007E8}" dt="2023-04-05T08:00:31.017" v="25"/>
            <ac:spMkLst>
              <pc:docMk/>
              <pc:sldMasterMk cId="2449985985" sldId="2147483782"/>
              <pc:sldLayoutMk cId="1874953399" sldId="2147483785"/>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874953399" sldId="2147483785"/>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3978624032" sldId="2147483786"/>
          </pc:sldLayoutMkLst>
          <pc:spChg chg="mod">
            <ac:chgData name="Niels Peters" userId="0d1206f6cbd96f1b" providerId="LiveId" clId="{80B0E3D5-63E3-4958-B48A-8B4401D007E8}" dt="2023-04-05T08:00:31.017" v="25"/>
            <ac:spMkLst>
              <pc:docMk/>
              <pc:sldMasterMk cId="2449985985" sldId="2147483782"/>
              <pc:sldLayoutMk cId="3978624032" sldId="2147483786"/>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3978624032" sldId="2147483786"/>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4157507053" sldId="2147483787"/>
          </pc:sldLayoutMkLst>
          <pc:spChg chg="mod">
            <ac:chgData name="Niels Peters" userId="0d1206f6cbd96f1b" providerId="LiveId" clId="{80B0E3D5-63E3-4958-B48A-8B4401D007E8}" dt="2023-04-05T08:00:31.017" v="25"/>
            <ac:spMkLst>
              <pc:docMk/>
              <pc:sldMasterMk cId="2449985985" sldId="2147483782"/>
              <pc:sldLayoutMk cId="4157507053" sldId="2147483787"/>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157507053" sldId="2147483787"/>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157507053" sldId="2147483787"/>
              <ac:spMk id="4"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157507053" sldId="2147483787"/>
              <ac:spMk id="5"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157507053" sldId="2147483787"/>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2061410922" sldId="2147483790"/>
          </pc:sldLayoutMkLst>
          <pc:spChg chg="mod">
            <ac:chgData name="Niels Peters" userId="0d1206f6cbd96f1b" providerId="LiveId" clId="{80B0E3D5-63E3-4958-B48A-8B4401D007E8}" dt="2023-04-05T08:00:31.017" v="25"/>
            <ac:spMkLst>
              <pc:docMk/>
              <pc:sldMasterMk cId="2449985985" sldId="2147483782"/>
              <pc:sldLayoutMk cId="2061410922" sldId="2147483790"/>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2061410922" sldId="2147483790"/>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2061410922" sldId="2147483790"/>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144232148" sldId="2147483791"/>
          </pc:sldLayoutMkLst>
          <pc:spChg chg="mod">
            <ac:chgData name="Niels Peters" userId="0d1206f6cbd96f1b" providerId="LiveId" clId="{80B0E3D5-63E3-4958-B48A-8B4401D007E8}" dt="2023-04-05T08:00:31.017" v="25"/>
            <ac:spMkLst>
              <pc:docMk/>
              <pc:sldMasterMk cId="2449985985" sldId="2147483782"/>
              <pc:sldLayoutMk cId="144232148" sldId="2147483791"/>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44232148" sldId="2147483791"/>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44232148" sldId="2147483791"/>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3218376860" sldId="2147483793"/>
          </pc:sldLayoutMkLst>
          <pc:spChg chg="mod">
            <ac:chgData name="Niels Peters" userId="0d1206f6cbd96f1b" providerId="LiveId" clId="{80B0E3D5-63E3-4958-B48A-8B4401D007E8}" dt="2023-04-05T08:00:31.017" v="25"/>
            <ac:spMkLst>
              <pc:docMk/>
              <pc:sldMasterMk cId="2449985985" sldId="2147483782"/>
              <pc:sldLayoutMk cId="3218376860" sldId="2147483793"/>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3218376860" sldId="2147483793"/>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2477078297" sldId="2147483794"/>
          </pc:sldLayoutMkLst>
          <pc:spChg chg="mod">
            <ac:chgData name="Niels Peters" userId="0d1206f6cbd96f1b" providerId="LiveId" clId="{80B0E3D5-63E3-4958-B48A-8B4401D007E8}" dt="2023-04-05T08:00:31.017" v="25"/>
            <ac:spMkLst>
              <pc:docMk/>
              <pc:sldMasterMk cId="2449985985" sldId="2147483782"/>
              <pc:sldLayoutMk cId="2477078297" sldId="2147483794"/>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2477078297" sldId="2147483794"/>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2477078297" sldId="2147483794"/>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145909786" sldId="2147483795"/>
          </pc:sldLayoutMkLst>
          <pc:spChg chg="mod">
            <ac:chgData name="Niels Peters" userId="0d1206f6cbd96f1b" providerId="LiveId" clId="{80B0E3D5-63E3-4958-B48A-8B4401D007E8}" dt="2023-04-05T08:00:31.017" v="25"/>
            <ac:spMkLst>
              <pc:docMk/>
              <pc:sldMasterMk cId="2449985985" sldId="2147483782"/>
              <pc:sldLayoutMk cId="145909786" sldId="2147483795"/>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45909786" sldId="2147483795"/>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45909786" sldId="2147483795"/>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307432734" sldId="2147483796"/>
          </pc:sldLayoutMkLst>
          <pc:spChg chg="mod">
            <ac:chgData name="Niels Peters" userId="0d1206f6cbd96f1b" providerId="LiveId" clId="{80B0E3D5-63E3-4958-B48A-8B4401D007E8}" dt="2023-04-05T08:00:31.017" v="25"/>
            <ac:spMkLst>
              <pc:docMk/>
              <pc:sldMasterMk cId="2449985985" sldId="2147483782"/>
              <pc:sldLayoutMk cId="307432734" sldId="2147483796"/>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428840318" sldId="2147483797"/>
          </pc:sldLayoutMkLst>
          <pc:spChg chg="mod">
            <ac:chgData name="Niels Peters" userId="0d1206f6cbd96f1b" providerId="LiveId" clId="{80B0E3D5-63E3-4958-B48A-8B4401D007E8}" dt="2023-04-05T08:00:31.017" v="25"/>
            <ac:spMkLst>
              <pc:docMk/>
              <pc:sldMasterMk cId="2449985985" sldId="2147483782"/>
              <pc:sldLayoutMk cId="428840318" sldId="2147483797"/>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28840318" sldId="2147483797"/>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1518794109" sldId="2147483798"/>
          </pc:sldLayoutMkLst>
          <pc:spChg chg="mod">
            <ac:chgData name="Niels Peters" userId="0d1206f6cbd96f1b" providerId="LiveId" clId="{80B0E3D5-63E3-4958-B48A-8B4401D007E8}" dt="2023-04-05T08:00:31.017" v="25"/>
            <ac:spMkLst>
              <pc:docMk/>
              <pc:sldMasterMk cId="2449985985" sldId="2147483782"/>
              <pc:sldLayoutMk cId="1518794109" sldId="2147483798"/>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518794109" sldId="2147483798"/>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518794109" sldId="2147483798"/>
              <ac:spMk id="4"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1518794109" sldId="2147483798"/>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2449985985" sldId="2147483782"/>
            <pc:sldLayoutMk cId="4220764985" sldId="2147483799"/>
          </pc:sldLayoutMkLst>
          <pc:spChg chg="mod">
            <ac:chgData name="Niels Peters" userId="0d1206f6cbd96f1b" providerId="LiveId" clId="{80B0E3D5-63E3-4958-B48A-8B4401D007E8}" dt="2023-04-05T08:00:31.017" v="25"/>
            <ac:spMkLst>
              <pc:docMk/>
              <pc:sldMasterMk cId="2449985985" sldId="2147483782"/>
              <pc:sldLayoutMk cId="4220764985" sldId="2147483799"/>
              <ac:spMk id="2"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220764985" sldId="2147483799"/>
              <ac:spMk id="3"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220764985" sldId="2147483799"/>
              <ac:spMk id="4" creationId="{00000000-0000-0000-0000-000000000000}"/>
            </ac:spMkLst>
          </pc:spChg>
          <pc:spChg chg="mod">
            <ac:chgData name="Niels Peters" userId="0d1206f6cbd96f1b" providerId="LiveId" clId="{80B0E3D5-63E3-4958-B48A-8B4401D007E8}" dt="2023-04-05T08:00:31.017" v="25"/>
            <ac:spMkLst>
              <pc:docMk/>
              <pc:sldMasterMk cId="2449985985" sldId="2147483782"/>
              <pc:sldLayoutMk cId="4220764985" sldId="2147483799"/>
              <ac:spMk id="5"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2835123454" sldId="2147483818"/>
        </pc:sldMasterMkLst>
        <pc:spChg chg="mod">
          <ac:chgData name="Niels Peters" userId="0d1206f6cbd96f1b" providerId="LiveId" clId="{80B0E3D5-63E3-4958-B48A-8B4401D007E8}" dt="2023-04-05T08:00:31.017" v="25"/>
          <ac:spMkLst>
            <pc:docMk/>
            <pc:sldMasterMk cId="2835123454" sldId="2147483818"/>
            <ac:spMk id="4" creationId="{00000000-0000-0000-0000-000000000000}"/>
          </ac:spMkLst>
        </pc:spChg>
        <pc:spChg chg="mod">
          <ac:chgData name="Niels Peters" userId="0d1206f6cbd96f1b" providerId="LiveId" clId="{80B0E3D5-63E3-4958-B48A-8B4401D007E8}" dt="2023-04-05T08:00:31.017" v="25"/>
          <ac:spMkLst>
            <pc:docMk/>
            <pc:sldMasterMk cId="2835123454" sldId="2147483818"/>
            <ac:spMk id="5" creationId="{00000000-0000-0000-0000-000000000000}"/>
          </ac:spMkLst>
        </pc:spChg>
        <pc:spChg chg="mod">
          <ac:chgData name="Niels Peters" userId="0d1206f6cbd96f1b" providerId="LiveId" clId="{80B0E3D5-63E3-4958-B48A-8B4401D007E8}" dt="2023-04-05T08:00:31.017" v="25"/>
          <ac:spMkLst>
            <pc:docMk/>
            <pc:sldMasterMk cId="2835123454" sldId="2147483818"/>
            <ac:spMk id="6" creationId="{00000000-0000-0000-0000-000000000000}"/>
          </ac:spMkLst>
        </pc:spChg>
        <pc:spChg chg="mod">
          <ac:chgData name="Niels Peters" userId="0d1206f6cbd96f1b" providerId="LiveId" clId="{80B0E3D5-63E3-4958-B48A-8B4401D007E8}" dt="2023-04-05T08:00:31.017" v="25"/>
          <ac:spMkLst>
            <pc:docMk/>
            <pc:sldMasterMk cId="2835123454" sldId="2147483818"/>
            <ac:spMk id="2050" creationId="{00000000-0000-0000-0000-000000000000}"/>
          </ac:spMkLst>
        </pc:spChg>
        <pc:spChg chg="mod">
          <ac:chgData name="Niels Peters" userId="0d1206f6cbd96f1b" providerId="LiveId" clId="{80B0E3D5-63E3-4958-B48A-8B4401D007E8}" dt="2023-04-05T08:00:31.017" v="25"/>
          <ac:spMkLst>
            <pc:docMk/>
            <pc:sldMasterMk cId="2835123454" sldId="2147483818"/>
            <ac:spMk id="2051" creationId="{00000000-0000-0000-0000-000000000000}"/>
          </ac:spMkLst>
        </pc:spChg>
        <pc:picChg chg="mod">
          <ac:chgData name="Niels Peters" userId="0d1206f6cbd96f1b" providerId="LiveId" clId="{80B0E3D5-63E3-4958-B48A-8B4401D007E8}" dt="2023-04-05T08:00:31.017" v="25"/>
          <ac:picMkLst>
            <pc:docMk/>
            <pc:sldMasterMk cId="2835123454" sldId="2147483818"/>
            <ac:picMk id="2055" creationId="{00000000-0000-0000-0000-000000000000}"/>
          </ac:picMkLst>
        </pc:picChg>
        <pc:picChg chg="mod">
          <ac:chgData name="Niels Peters" userId="0d1206f6cbd96f1b" providerId="LiveId" clId="{80B0E3D5-63E3-4958-B48A-8B4401D007E8}" dt="2023-04-05T08:00:31.017" v="25"/>
          <ac:picMkLst>
            <pc:docMk/>
            <pc:sldMasterMk cId="2835123454" sldId="2147483818"/>
            <ac:picMk id="2056" creationId="{00000000-0000-0000-0000-000000000000}"/>
          </ac:picMkLst>
        </pc:picChg>
        <pc:sldLayoutChg chg="modSp">
          <pc:chgData name="Niels Peters" userId="0d1206f6cbd96f1b" providerId="LiveId" clId="{80B0E3D5-63E3-4958-B48A-8B4401D007E8}" dt="2023-04-05T08:00:31.017" v="25"/>
          <pc:sldLayoutMkLst>
            <pc:docMk/>
            <pc:sldMasterMk cId="2835123454" sldId="2147483818"/>
            <pc:sldLayoutMk cId="150388074" sldId="2147483819"/>
          </pc:sldLayoutMkLst>
          <pc:spChg chg="mod">
            <ac:chgData name="Niels Peters" userId="0d1206f6cbd96f1b" providerId="LiveId" clId="{80B0E3D5-63E3-4958-B48A-8B4401D007E8}" dt="2023-04-05T08:00:31.017" v="25"/>
            <ac:spMkLst>
              <pc:docMk/>
              <pc:sldMasterMk cId="2835123454" sldId="2147483818"/>
              <pc:sldLayoutMk cId="150388074" sldId="2147483819"/>
              <ac:spMk id="4"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150388074" sldId="2147483819"/>
              <ac:spMk id="5"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150388074" sldId="2147483819"/>
              <ac:spMk id="6"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150388074" sldId="2147483819"/>
              <ac:spMk id="512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150388074" sldId="2147483819"/>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358198636" sldId="2147483821"/>
          </pc:sldLayoutMkLst>
          <pc:spChg chg="mod">
            <ac:chgData name="Niels Peters" userId="0d1206f6cbd96f1b" providerId="LiveId" clId="{80B0E3D5-63E3-4958-B48A-8B4401D007E8}" dt="2023-04-05T08:00:31.017" v="25"/>
            <ac:spMkLst>
              <pc:docMk/>
              <pc:sldMasterMk cId="2835123454" sldId="2147483818"/>
              <pc:sldLayoutMk cId="358198636" sldId="2147483821"/>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358198636" sldId="2147483821"/>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3360611888" sldId="2147483822"/>
          </pc:sldLayoutMkLst>
          <pc:spChg chg="mod">
            <ac:chgData name="Niels Peters" userId="0d1206f6cbd96f1b" providerId="LiveId" clId="{80B0E3D5-63E3-4958-B48A-8B4401D007E8}" dt="2023-04-05T08:00:31.017" v="25"/>
            <ac:spMkLst>
              <pc:docMk/>
              <pc:sldMasterMk cId="2835123454" sldId="2147483818"/>
              <pc:sldLayoutMk cId="3360611888" sldId="2147483822"/>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3360611888" sldId="2147483822"/>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2655450368" sldId="2147483823"/>
          </pc:sldLayoutMkLst>
          <pc:spChg chg="mod">
            <ac:chgData name="Niels Peters" userId="0d1206f6cbd96f1b" providerId="LiveId" clId="{80B0E3D5-63E3-4958-B48A-8B4401D007E8}" dt="2023-04-05T08:00:31.017" v="25"/>
            <ac:spMkLst>
              <pc:docMk/>
              <pc:sldMasterMk cId="2835123454" sldId="2147483818"/>
              <pc:sldLayoutMk cId="2655450368" sldId="2147483823"/>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655450368" sldId="2147483823"/>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655450368" sldId="2147483823"/>
              <ac:spMk id="4"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655450368" sldId="2147483823"/>
              <ac:spMk id="5"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655450368" sldId="2147483823"/>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501096909" sldId="2147483826"/>
          </pc:sldLayoutMkLst>
          <pc:spChg chg="mod">
            <ac:chgData name="Niels Peters" userId="0d1206f6cbd96f1b" providerId="LiveId" clId="{80B0E3D5-63E3-4958-B48A-8B4401D007E8}" dt="2023-04-05T08:00:31.017" v="25"/>
            <ac:spMkLst>
              <pc:docMk/>
              <pc:sldMasterMk cId="2835123454" sldId="2147483818"/>
              <pc:sldLayoutMk cId="501096909" sldId="2147483826"/>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501096909" sldId="2147483826"/>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501096909" sldId="2147483826"/>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3311395371" sldId="2147483827"/>
          </pc:sldLayoutMkLst>
          <pc:spChg chg="mod">
            <ac:chgData name="Niels Peters" userId="0d1206f6cbd96f1b" providerId="LiveId" clId="{80B0E3D5-63E3-4958-B48A-8B4401D007E8}" dt="2023-04-05T08:00:31.017" v="25"/>
            <ac:spMkLst>
              <pc:docMk/>
              <pc:sldMasterMk cId="2835123454" sldId="2147483818"/>
              <pc:sldLayoutMk cId="3311395371" sldId="2147483827"/>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3311395371" sldId="2147483827"/>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3311395371" sldId="2147483827"/>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2089939169" sldId="2147483829"/>
          </pc:sldLayoutMkLst>
          <pc:spChg chg="mod">
            <ac:chgData name="Niels Peters" userId="0d1206f6cbd96f1b" providerId="LiveId" clId="{80B0E3D5-63E3-4958-B48A-8B4401D007E8}" dt="2023-04-05T08:00:31.017" v="25"/>
            <ac:spMkLst>
              <pc:docMk/>
              <pc:sldMasterMk cId="2835123454" sldId="2147483818"/>
              <pc:sldLayoutMk cId="2089939169" sldId="2147483829"/>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089939169" sldId="2147483829"/>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2431762352" sldId="2147483830"/>
          </pc:sldLayoutMkLst>
          <pc:spChg chg="mod">
            <ac:chgData name="Niels Peters" userId="0d1206f6cbd96f1b" providerId="LiveId" clId="{80B0E3D5-63E3-4958-B48A-8B4401D007E8}" dt="2023-04-05T08:00:31.017" v="25"/>
            <ac:spMkLst>
              <pc:docMk/>
              <pc:sldMasterMk cId="2835123454" sldId="2147483818"/>
              <pc:sldLayoutMk cId="2431762352" sldId="2147483830"/>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431762352" sldId="2147483830"/>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431762352" sldId="2147483830"/>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2768324333" sldId="2147483831"/>
          </pc:sldLayoutMkLst>
          <pc:spChg chg="mod">
            <ac:chgData name="Niels Peters" userId="0d1206f6cbd96f1b" providerId="LiveId" clId="{80B0E3D5-63E3-4958-B48A-8B4401D007E8}" dt="2023-04-05T08:00:31.017" v="25"/>
            <ac:spMkLst>
              <pc:docMk/>
              <pc:sldMasterMk cId="2835123454" sldId="2147483818"/>
              <pc:sldLayoutMk cId="2768324333" sldId="2147483831"/>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768324333" sldId="2147483831"/>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768324333" sldId="2147483831"/>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4101324590" sldId="2147483832"/>
          </pc:sldLayoutMkLst>
          <pc:spChg chg="mod">
            <ac:chgData name="Niels Peters" userId="0d1206f6cbd96f1b" providerId="LiveId" clId="{80B0E3D5-63E3-4958-B48A-8B4401D007E8}" dt="2023-04-05T08:00:31.017" v="25"/>
            <ac:spMkLst>
              <pc:docMk/>
              <pc:sldMasterMk cId="2835123454" sldId="2147483818"/>
              <pc:sldLayoutMk cId="4101324590" sldId="2147483832"/>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1536887690" sldId="2147483833"/>
          </pc:sldLayoutMkLst>
          <pc:spChg chg="mod">
            <ac:chgData name="Niels Peters" userId="0d1206f6cbd96f1b" providerId="LiveId" clId="{80B0E3D5-63E3-4958-B48A-8B4401D007E8}" dt="2023-04-05T08:00:31.017" v="25"/>
            <ac:spMkLst>
              <pc:docMk/>
              <pc:sldMasterMk cId="2835123454" sldId="2147483818"/>
              <pc:sldLayoutMk cId="1536887690" sldId="2147483833"/>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1536887690" sldId="2147483833"/>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2111449127" sldId="2147483834"/>
          </pc:sldLayoutMkLst>
          <pc:spChg chg="mod">
            <ac:chgData name="Niels Peters" userId="0d1206f6cbd96f1b" providerId="LiveId" clId="{80B0E3D5-63E3-4958-B48A-8B4401D007E8}" dt="2023-04-05T08:00:31.017" v="25"/>
            <ac:spMkLst>
              <pc:docMk/>
              <pc:sldMasterMk cId="2835123454" sldId="2147483818"/>
              <pc:sldLayoutMk cId="2111449127" sldId="2147483834"/>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111449127" sldId="2147483834"/>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111449127" sldId="2147483834"/>
              <ac:spMk id="4"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2111449127" sldId="2147483834"/>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2835123454" sldId="2147483818"/>
            <pc:sldLayoutMk cId="608639543" sldId="2147483835"/>
          </pc:sldLayoutMkLst>
          <pc:spChg chg="mod">
            <ac:chgData name="Niels Peters" userId="0d1206f6cbd96f1b" providerId="LiveId" clId="{80B0E3D5-63E3-4958-B48A-8B4401D007E8}" dt="2023-04-05T08:00:31.017" v="25"/>
            <ac:spMkLst>
              <pc:docMk/>
              <pc:sldMasterMk cId="2835123454" sldId="2147483818"/>
              <pc:sldLayoutMk cId="608639543" sldId="2147483835"/>
              <ac:spMk id="2"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608639543" sldId="2147483835"/>
              <ac:spMk id="3"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608639543" sldId="2147483835"/>
              <ac:spMk id="4" creationId="{00000000-0000-0000-0000-000000000000}"/>
            </ac:spMkLst>
          </pc:spChg>
          <pc:spChg chg="mod">
            <ac:chgData name="Niels Peters" userId="0d1206f6cbd96f1b" providerId="LiveId" clId="{80B0E3D5-63E3-4958-B48A-8B4401D007E8}" dt="2023-04-05T08:00:31.017" v="25"/>
            <ac:spMkLst>
              <pc:docMk/>
              <pc:sldMasterMk cId="2835123454" sldId="2147483818"/>
              <pc:sldLayoutMk cId="608639543" sldId="2147483835"/>
              <ac:spMk id="5"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707136756" sldId="2147483885"/>
        </pc:sldMasterMkLst>
        <pc:spChg chg="mod">
          <ac:chgData name="Niels Peters" userId="0d1206f6cbd96f1b" providerId="LiveId" clId="{80B0E3D5-63E3-4958-B48A-8B4401D007E8}" dt="2023-04-05T08:00:31.017" v="25"/>
          <ac:spMkLst>
            <pc:docMk/>
            <pc:sldMasterMk cId="707136756" sldId="2147483885"/>
            <ac:spMk id="4" creationId="{00000000-0000-0000-0000-000000000000}"/>
          </ac:spMkLst>
        </pc:spChg>
        <pc:spChg chg="mod">
          <ac:chgData name="Niels Peters" userId="0d1206f6cbd96f1b" providerId="LiveId" clId="{80B0E3D5-63E3-4958-B48A-8B4401D007E8}" dt="2023-04-05T08:00:31.017" v="25"/>
          <ac:spMkLst>
            <pc:docMk/>
            <pc:sldMasterMk cId="707136756" sldId="2147483885"/>
            <ac:spMk id="5" creationId="{00000000-0000-0000-0000-000000000000}"/>
          </ac:spMkLst>
        </pc:spChg>
        <pc:spChg chg="mod">
          <ac:chgData name="Niels Peters" userId="0d1206f6cbd96f1b" providerId="LiveId" clId="{80B0E3D5-63E3-4958-B48A-8B4401D007E8}" dt="2023-04-05T08:00:31.017" v="25"/>
          <ac:spMkLst>
            <pc:docMk/>
            <pc:sldMasterMk cId="707136756" sldId="2147483885"/>
            <ac:spMk id="6" creationId="{00000000-0000-0000-0000-000000000000}"/>
          </ac:spMkLst>
        </pc:spChg>
        <pc:spChg chg="mod">
          <ac:chgData name="Niels Peters" userId="0d1206f6cbd96f1b" providerId="LiveId" clId="{80B0E3D5-63E3-4958-B48A-8B4401D007E8}" dt="2023-04-05T08:00:31.017" v="25"/>
          <ac:spMkLst>
            <pc:docMk/>
            <pc:sldMasterMk cId="707136756" sldId="2147483885"/>
            <ac:spMk id="2050" creationId="{00000000-0000-0000-0000-000000000000}"/>
          </ac:spMkLst>
        </pc:spChg>
        <pc:spChg chg="mod">
          <ac:chgData name="Niels Peters" userId="0d1206f6cbd96f1b" providerId="LiveId" clId="{80B0E3D5-63E3-4958-B48A-8B4401D007E8}" dt="2023-04-05T08:00:31.017" v="25"/>
          <ac:spMkLst>
            <pc:docMk/>
            <pc:sldMasterMk cId="707136756" sldId="2147483885"/>
            <ac:spMk id="2051" creationId="{00000000-0000-0000-0000-000000000000}"/>
          </ac:spMkLst>
        </pc:spChg>
        <pc:picChg chg="mod">
          <ac:chgData name="Niels Peters" userId="0d1206f6cbd96f1b" providerId="LiveId" clId="{80B0E3D5-63E3-4958-B48A-8B4401D007E8}" dt="2023-04-05T08:00:31.017" v="25"/>
          <ac:picMkLst>
            <pc:docMk/>
            <pc:sldMasterMk cId="707136756" sldId="2147483885"/>
            <ac:picMk id="2055" creationId="{00000000-0000-0000-0000-000000000000}"/>
          </ac:picMkLst>
        </pc:picChg>
        <pc:picChg chg="mod">
          <ac:chgData name="Niels Peters" userId="0d1206f6cbd96f1b" providerId="LiveId" clId="{80B0E3D5-63E3-4958-B48A-8B4401D007E8}" dt="2023-04-05T08:00:31.017" v="25"/>
          <ac:picMkLst>
            <pc:docMk/>
            <pc:sldMasterMk cId="707136756" sldId="2147483885"/>
            <ac:picMk id="2056" creationId="{00000000-0000-0000-0000-000000000000}"/>
          </ac:picMkLst>
        </pc:picChg>
        <pc:sldLayoutChg chg="modSp">
          <pc:chgData name="Niels Peters" userId="0d1206f6cbd96f1b" providerId="LiveId" clId="{80B0E3D5-63E3-4958-B48A-8B4401D007E8}" dt="2023-04-05T08:00:31.017" v="25"/>
          <pc:sldLayoutMkLst>
            <pc:docMk/>
            <pc:sldMasterMk cId="707136756" sldId="2147483885"/>
            <pc:sldLayoutMk cId="1128741938" sldId="2147483886"/>
          </pc:sldLayoutMkLst>
          <pc:spChg chg="mod">
            <ac:chgData name="Niels Peters" userId="0d1206f6cbd96f1b" providerId="LiveId" clId="{80B0E3D5-63E3-4958-B48A-8B4401D007E8}" dt="2023-04-05T08:00:31.017" v="25"/>
            <ac:spMkLst>
              <pc:docMk/>
              <pc:sldMasterMk cId="707136756" sldId="2147483885"/>
              <pc:sldLayoutMk cId="1128741938" sldId="2147483886"/>
              <ac:spMk id="4"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128741938" sldId="2147483886"/>
              <ac:spMk id="5"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128741938" sldId="2147483886"/>
              <ac:spMk id="6"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128741938" sldId="2147483886"/>
              <ac:spMk id="512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128741938" sldId="2147483886"/>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340586101" sldId="2147483888"/>
          </pc:sldLayoutMkLst>
          <pc:spChg chg="mod">
            <ac:chgData name="Niels Peters" userId="0d1206f6cbd96f1b" providerId="LiveId" clId="{80B0E3D5-63E3-4958-B48A-8B4401D007E8}" dt="2023-04-05T08:00:31.017" v="25"/>
            <ac:spMkLst>
              <pc:docMk/>
              <pc:sldMasterMk cId="707136756" sldId="2147483885"/>
              <pc:sldLayoutMk cId="340586101" sldId="2147483888"/>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40586101" sldId="2147483888"/>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433033494" sldId="2147483889"/>
          </pc:sldLayoutMkLst>
          <pc:spChg chg="mod">
            <ac:chgData name="Niels Peters" userId="0d1206f6cbd96f1b" providerId="LiveId" clId="{80B0E3D5-63E3-4958-B48A-8B4401D007E8}" dt="2023-04-05T08:00:31.017" v="25"/>
            <ac:spMkLst>
              <pc:docMk/>
              <pc:sldMasterMk cId="707136756" sldId="2147483885"/>
              <pc:sldLayoutMk cId="433033494" sldId="2147483889"/>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433033494" sldId="2147483889"/>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3902340914" sldId="2147483890"/>
          </pc:sldLayoutMkLst>
          <pc:spChg chg="mod">
            <ac:chgData name="Niels Peters" userId="0d1206f6cbd96f1b" providerId="LiveId" clId="{80B0E3D5-63E3-4958-B48A-8B4401D007E8}" dt="2023-04-05T08:00:31.017" v="25"/>
            <ac:spMkLst>
              <pc:docMk/>
              <pc:sldMasterMk cId="707136756" sldId="2147483885"/>
              <pc:sldLayoutMk cId="3902340914" sldId="2147483890"/>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902340914" sldId="2147483890"/>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902340914" sldId="2147483890"/>
              <ac:spMk id="4"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902340914" sldId="2147483890"/>
              <ac:spMk id="5"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902340914" sldId="2147483890"/>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3472567310" sldId="2147483893"/>
          </pc:sldLayoutMkLst>
          <pc:spChg chg="mod">
            <ac:chgData name="Niels Peters" userId="0d1206f6cbd96f1b" providerId="LiveId" clId="{80B0E3D5-63E3-4958-B48A-8B4401D007E8}" dt="2023-04-05T08:00:31.017" v="25"/>
            <ac:spMkLst>
              <pc:docMk/>
              <pc:sldMasterMk cId="707136756" sldId="2147483885"/>
              <pc:sldLayoutMk cId="3472567310" sldId="2147483893"/>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472567310" sldId="2147483893"/>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472567310" sldId="2147483893"/>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4002195459" sldId="2147483894"/>
          </pc:sldLayoutMkLst>
          <pc:spChg chg="mod">
            <ac:chgData name="Niels Peters" userId="0d1206f6cbd96f1b" providerId="LiveId" clId="{80B0E3D5-63E3-4958-B48A-8B4401D007E8}" dt="2023-04-05T08:00:31.017" v="25"/>
            <ac:spMkLst>
              <pc:docMk/>
              <pc:sldMasterMk cId="707136756" sldId="2147483885"/>
              <pc:sldLayoutMk cId="4002195459" sldId="2147483894"/>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4002195459" sldId="2147483894"/>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4002195459" sldId="2147483894"/>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3266490325" sldId="2147483896"/>
          </pc:sldLayoutMkLst>
          <pc:spChg chg="mod">
            <ac:chgData name="Niels Peters" userId="0d1206f6cbd96f1b" providerId="LiveId" clId="{80B0E3D5-63E3-4958-B48A-8B4401D007E8}" dt="2023-04-05T08:00:31.017" v="25"/>
            <ac:spMkLst>
              <pc:docMk/>
              <pc:sldMasterMk cId="707136756" sldId="2147483885"/>
              <pc:sldLayoutMk cId="3266490325" sldId="2147483896"/>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3266490325" sldId="2147483896"/>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800871962" sldId="2147483897"/>
          </pc:sldLayoutMkLst>
          <pc:spChg chg="mod">
            <ac:chgData name="Niels Peters" userId="0d1206f6cbd96f1b" providerId="LiveId" clId="{80B0E3D5-63E3-4958-B48A-8B4401D007E8}" dt="2023-04-05T08:00:31.017" v="25"/>
            <ac:spMkLst>
              <pc:docMk/>
              <pc:sldMasterMk cId="707136756" sldId="2147483885"/>
              <pc:sldLayoutMk cId="800871962" sldId="2147483897"/>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800871962" sldId="2147483897"/>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800871962" sldId="2147483897"/>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1252674481" sldId="2147483898"/>
          </pc:sldLayoutMkLst>
          <pc:spChg chg="mod">
            <ac:chgData name="Niels Peters" userId="0d1206f6cbd96f1b" providerId="LiveId" clId="{80B0E3D5-63E3-4958-B48A-8B4401D007E8}" dt="2023-04-05T08:00:31.017" v="25"/>
            <ac:spMkLst>
              <pc:docMk/>
              <pc:sldMasterMk cId="707136756" sldId="2147483885"/>
              <pc:sldLayoutMk cId="1252674481" sldId="2147483898"/>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252674481" sldId="2147483898"/>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252674481" sldId="2147483898"/>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424661688" sldId="2147483899"/>
          </pc:sldLayoutMkLst>
          <pc:spChg chg="mod">
            <ac:chgData name="Niels Peters" userId="0d1206f6cbd96f1b" providerId="LiveId" clId="{80B0E3D5-63E3-4958-B48A-8B4401D007E8}" dt="2023-04-05T08:00:31.017" v="25"/>
            <ac:spMkLst>
              <pc:docMk/>
              <pc:sldMasterMk cId="707136756" sldId="2147483885"/>
              <pc:sldLayoutMk cId="424661688" sldId="2147483899"/>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1330060519" sldId="2147483900"/>
          </pc:sldLayoutMkLst>
          <pc:spChg chg="mod">
            <ac:chgData name="Niels Peters" userId="0d1206f6cbd96f1b" providerId="LiveId" clId="{80B0E3D5-63E3-4958-B48A-8B4401D007E8}" dt="2023-04-05T08:00:31.017" v="25"/>
            <ac:spMkLst>
              <pc:docMk/>
              <pc:sldMasterMk cId="707136756" sldId="2147483885"/>
              <pc:sldLayoutMk cId="1330060519" sldId="2147483900"/>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330060519" sldId="2147483900"/>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1860763794" sldId="2147483901"/>
          </pc:sldLayoutMkLst>
          <pc:spChg chg="mod">
            <ac:chgData name="Niels Peters" userId="0d1206f6cbd96f1b" providerId="LiveId" clId="{80B0E3D5-63E3-4958-B48A-8B4401D007E8}" dt="2023-04-05T08:00:31.017" v="25"/>
            <ac:spMkLst>
              <pc:docMk/>
              <pc:sldMasterMk cId="707136756" sldId="2147483885"/>
              <pc:sldLayoutMk cId="1860763794" sldId="2147483901"/>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860763794" sldId="2147483901"/>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860763794" sldId="2147483901"/>
              <ac:spMk id="4"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1860763794" sldId="2147483901"/>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707136756" sldId="2147483885"/>
            <pc:sldLayoutMk cId="2359695100" sldId="2147483902"/>
          </pc:sldLayoutMkLst>
          <pc:spChg chg="mod">
            <ac:chgData name="Niels Peters" userId="0d1206f6cbd96f1b" providerId="LiveId" clId="{80B0E3D5-63E3-4958-B48A-8B4401D007E8}" dt="2023-04-05T08:00:31.017" v="25"/>
            <ac:spMkLst>
              <pc:docMk/>
              <pc:sldMasterMk cId="707136756" sldId="2147483885"/>
              <pc:sldLayoutMk cId="2359695100" sldId="2147483902"/>
              <ac:spMk id="2"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2359695100" sldId="2147483902"/>
              <ac:spMk id="3"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2359695100" sldId="2147483902"/>
              <ac:spMk id="4" creationId="{00000000-0000-0000-0000-000000000000}"/>
            </ac:spMkLst>
          </pc:spChg>
          <pc:spChg chg="mod">
            <ac:chgData name="Niels Peters" userId="0d1206f6cbd96f1b" providerId="LiveId" clId="{80B0E3D5-63E3-4958-B48A-8B4401D007E8}" dt="2023-04-05T08:00:31.017" v="25"/>
            <ac:spMkLst>
              <pc:docMk/>
              <pc:sldMasterMk cId="707136756" sldId="2147483885"/>
              <pc:sldLayoutMk cId="2359695100" sldId="2147483902"/>
              <ac:spMk id="5"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2169947668" sldId="2147483934"/>
        </pc:sldMasterMkLst>
        <pc:spChg chg="mod">
          <ac:chgData name="Niels Peters" userId="0d1206f6cbd96f1b" providerId="LiveId" clId="{80B0E3D5-63E3-4958-B48A-8B4401D007E8}" dt="2023-04-05T08:00:31.017" v="25"/>
          <ac:spMkLst>
            <pc:docMk/>
            <pc:sldMasterMk cId="2169947668" sldId="2147483934"/>
            <ac:spMk id="1025" creationId="{00000000-0000-0000-0000-000000000000}"/>
          </ac:spMkLst>
        </pc:spChg>
        <pc:spChg chg="mod">
          <ac:chgData name="Niels Peters" userId="0d1206f6cbd96f1b" providerId="LiveId" clId="{80B0E3D5-63E3-4958-B48A-8B4401D007E8}" dt="2023-04-05T08:00:31.017" v="25"/>
          <ac:spMkLst>
            <pc:docMk/>
            <pc:sldMasterMk cId="2169947668" sldId="2147483934"/>
            <ac:spMk id="1026" creationId="{00000000-0000-0000-0000-000000000000}"/>
          </ac:spMkLst>
        </pc:spChg>
        <pc:spChg chg="mod">
          <ac:chgData name="Niels Peters" userId="0d1206f6cbd96f1b" providerId="LiveId" clId="{80B0E3D5-63E3-4958-B48A-8B4401D007E8}" dt="2023-04-05T08:00:31.017" v="25"/>
          <ac:spMkLst>
            <pc:docMk/>
            <pc:sldMasterMk cId="2169947668" sldId="2147483934"/>
            <ac:spMk id="1027" creationId="{00000000-0000-0000-0000-000000000000}"/>
          </ac:spMkLst>
        </pc:spChg>
        <pc:sldLayoutChg chg="modSp">
          <pc:chgData name="Niels Peters" userId="0d1206f6cbd96f1b" providerId="LiveId" clId="{80B0E3D5-63E3-4958-B48A-8B4401D007E8}" dt="2023-04-05T08:00:31.017" v="25"/>
          <pc:sldLayoutMkLst>
            <pc:docMk/>
            <pc:sldMasterMk cId="2169947668" sldId="2147483934"/>
            <pc:sldLayoutMk cId="3006516946" sldId="2147483935"/>
          </pc:sldLayoutMkLst>
          <pc:spChg chg="mod">
            <ac:chgData name="Niels Peters" userId="0d1206f6cbd96f1b" providerId="LiveId" clId="{80B0E3D5-63E3-4958-B48A-8B4401D007E8}" dt="2023-04-05T08:00:31.017" v="25"/>
            <ac:spMkLst>
              <pc:docMk/>
              <pc:sldMasterMk cId="2169947668" sldId="2147483934"/>
              <pc:sldLayoutMk cId="3006516946" sldId="2147483935"/>
              <ac:spMk id="2"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3006516946" sldId="2147483935"/>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169947668" sldId="2147483934"/>
            <pc:sldLayoutMk cId="3746327640" sldId="2147483937"/>
          </pc:sldLayoutMkLst>
          <pc:spChg chg="mod">
            <ac:chgData name="Niels Peters" userId="0d1206f6cbd96f1b" providerId="LiveId" clId="{80B0E3D5-63E3-4958-B48A-8B4401D007E8}" dt="2023-04-05T08:00:31.017" v="25"/>
            <ac:spMkLst>
              <pc:docMk/>
              <pc:sldMasterMk cId="2169947668" sldId="2147483934"/>
              <pc:sldLayoutMk cId="3746327640" sldId="2147483937"/>
              <ac:spMk id="2"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3746327640" sldId="2147483937"/>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2169947668" sldId="2147483934"/>
            <pc:sldLayoutMk cId="2163376088" sldId="2147483938"/>
          </pc:sldLayoutMkLst>
          <pc:spChg chg="mod">
            <ac:chgData name="Niels Peters" userId="0d1206f6cbd96f1b" providerId="LiveId" clId="{80B0E3D5-63E3-4958-B48A-8B4401D007E8}" dt="2023-04-05T08:00:31.017" v="25"/>
            <ac:spMkLst>
              <pc:docMk/>
              <pc:sldMasterMk cId="2169947668" sldId="2147483934"/>
              <pc:sldLayoutMk cId="2163376088" sldId="2147483938"/>
              <ac:spMk id="3"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2163376088" sldId="2147483938"/>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169947668" sldId="2147483934"/>
            <pc:sldLayoutMk cId="1689476753" sldId="2147483939"/>
          </pc:sldLayoutMkLst>
          <pc:spChg chg="mod">
            <ac:chgData name="Niels Peters" userId="0d1206f6cbd96f1b" providerId="LiveId" clId="{80B0E3D5-63E3-4958-B48A-8B4401D007E8}" dt="2023-04-05T08:00:31.017" v="25"/>
            <ac:spMkLst>
              <pc:docMk/>
              <pc:sldMasterMk cId="2169947668" sldId="2147483934"/>
              <pc:sldLayoutMk cId="1689476753" sldId="2147483939"/>
              <ac:spMk id="2"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689476753" sldId="2147483939"/>
              <ac:spMk id="3"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689476753" sldId="2147483939"/>
              <ac:spMk id="4"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689476753" sldId="2147483939"/>
              <ac:spMk id="5"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689476753" sldId="2147483939"/>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2169947668" sldId="2147483934"/>
            <pc:sldLayoutMk cId="2847899665" sldId="2147483942"/>
          </pc:sldLayoutMkLst>
          <pc:spChg chg="mod">
            <ac:chgData name="Niels Peters" userId="0d1206f6cbd96f1b" providerId="LiveId" clId="{80B0E3D5-63E3-4958-B48A-8B4401D007E8}" dt="2023-04-05T08:00:31.017" v="25"/>
            <ac:spMkLst>
              <pc:docMk/>
              <pc:sldMasterMk cId="2169947668" sldId="2147483934"/>
              <pc:sldLayoutMk cId="2847899665" sldId="2147483942"/>
              <ac:spMk id="2"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2847899665" sldId="2147483942"/>
              <ac:spMk id="3"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2847899665" sldId="2147483942"/>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169947668" sldId="2147483934"/>
            <pc:sldLayoutMk cId="185263418" sldId="2147483943"/>
          </pc:sldLayoutMkLst>
          <pc:spChg chg="mod">
            <ac:chgData name="Niels Peters" userId="0d1206f6cbd96f1b" providerId="LiveId" clId="{80B0E3D5-63E3-4958-B48A-8B4401D007E8}" dt="2023-04-05T08:00:31.017" v="25"/>
            <ac:spMkLst>
              <pc:docMk/>
              <pc:sldMasterMk cId="2169947668" sldId="2147483934"/>
              <pc:sldLayoutMk cId="185263418" sldId="2147483943"/>
              <ac:spMk id="2"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85263418" sldId="2147483943"/>
              <ac:spMk id="3"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85263418" sldId="2147483943"/>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2169947668" sldId="2147483934"/>
            <pc:sldLayoutMk cId="1883159795" sldId="2147483945"/>
          </pc:sldLayoutMkLst>
          <pc:spChg chg="mod">
            <ac:chgData name="Niels Peters" userId="0d1206f6cbd96f1b" providerId="LiveId" clId="{80B0E3D5-63E3-4958-B48A-8B4401D007E8}" dt="2023-04-05T08:00:31.017" v="25"/>
            <ac:spMkLst>
              <pc:docMk/>
              <pc:sldMasterMk cId="2169947668" sldId="2147483934"/>
              <pc:sldLayoutMk cId="1883159795" sldId="2147483945"/>
              <ac:spMk id="2" creationId="{00000000-0000-0000-0000-000000000000}"/>
            </ac:spMkLst>
          </pc:spChg>
          <pc:spChg chg="mod">
            <ac:chgData name="Niels Peters" userId="0d1206f6cbd96f1b" providerId="LiveId" clId="{80B0E3D5-63E3-4958-B48A-8B4401D007E8}" dt="2023-04-05T08:00:31.017" v="25"/>
            <ac:spMkLst>
              <pc:docMk/>
              <pc:sldMasterMk cId="2169947668" sldId="2147483934"/>
              <pc:sldLayoutMk cId="1883159795" sldId="2147483945"/>
              <ac:spMk id="3"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3045701696" sldId="2147484390"/>
        </pc:sldMasterMkLst>
        <pc:spChg chg="mod">
          <ac:chgData name="Niels Peters" userId="0d1206f6cbd96f1b" providerId="LiveId" clId="{80B0E3D5-63E3-4958-B48A-8B4401D007E8}" dt="2023-04-05T08:00:31.017" v="25"/>
          <ac:spMkLst>
            <pc:docMk/>
            <pc:sldMasterMk cId="3045701696" sldId="2147484390"/>
            <ac:spMk id="4" creationId="{00000000-0000-0000-0000-000000000000}"/>
          </ac:spMkLst>
        </pc:spChg>
        <pc:spChg chg="mod">
          <ac:chgData name="Niels Peters" userId="0d1206f6cbd96f1b" providerId="LiveId" clId="{80B0E3D5-63E3-4958-B48A-8B4401D007E8}" dt="2023-04-05T08:00:31.017" v="25"/>
          <ac:spMkLst>
            <pc:docMk/>
            <pc:sldMasterMk cId="3045701696" sldId="2147484390"/>
            <ac:spMk id="5" creationId="{00000000-0000-0000-0000-000000000000}"/>
          </ac:spMkLst>
        </pc:spChg>
        <pc:spChg chg="mod">
          <ac:chgData name="Niels Peters" userId="0d1206f6cbd96f1b" providerId="LiveId" clId="{80B0E3D5-63E3-4958-B48A-8B4401D007E8}" dt="2023-04-05T08:00:31.017" v="25"/>
          <ac:spMkLst>
            <pc:docMk/>
            <pc:sldMasterMk cId="3045701696" sldId="2147484390"/>
            <ac:spMk id="6" creationId="{00000000-0000-0000-0000-000000000000}"/>
          </ac:spMkLst>
        </pc:spChg>
        <pc:spChg chg="mod">
          <ac:chgData name="Niels Peters" userId="0d1206f6cbd96f1b" providerId="LiveId" clId="{80B0E3D5-63E3-4958-B48A-8B4401D007E8}" dt="2023-04-05T08:00:31.017" v="25"/>
          <ac:spMkLst>
            <pc:docMk/>
            <pc:sldMasterMk cId="3045701696" sldId="2147484390"/>
            <ac:spMk id="2050" creationId="{00000000-0000-0000-0000-000000000000}"/>
          </ac:spMkLst>
        </pc:spChg>
        <pc:spChg chg="mod">
          <ac:chgData name="Niels Peters" userId="0d1206f6cbd96f1b" providerId="LiveId" clId="{80B0E3D5-63E3-4958-B48A-8B4401D007E8}" dt="2023-04-05T08:00:31.017" v="25"/>
          <ac:spMkLst>
            <pc:docMk/>
            <pc:sldMasterMk cId="3045701696" sldId="2147484390"/>
            <ac:spMk id="2051" creationId="{00000000-0000-0000-0000-000000000000}"/>
          </ac:spMkLst>
        </pc:spChg>
        <pc:picChg chg="mod">
          <ac:chgData name="Niels Peters" userId="0d1206f6cbd96f1b" providerId="LiveId" clId="{80B0E3D5-63E3-4958-B48A-8B4401D007E8}" dt="2023-04-05T08:00:31.017" v="25"/>
          <ac:picMkLst>
            <pc:docMk/>
            <pc:sldMasterMk cId="3045701696" sldId="2147484390"/>
            <ac:picMk id="2055" creationId="{00000000-0000-0000-0000-000000000000}"/>
          </ac:picMkLst>
        </pc:picChg>
        <pc:picChg chg="mod">
          <ac:chgData name="Niels Peters" userId="0d1206f6cbd96f1b" providerId="LiveId" clId="{80B0E3D5-63E3-4958-B48A-8B4401D007E8}" dt="2023-04-05T08:00:31.017" v="25"/>
          <ac:picMkLst>
            <pc:docMk/>
            <pc:sldMasterMk cId="3045701696" sldId="2147484390"/>
            <ac:picMk id="2056" creationId="{00000000-0000-0000-0000-000000000000}"/>
          </ac:picMkLst>
        </pc:picChg>
        <pc:sldLayoutChg chg="modSp">
          <pc:chgData name="Niels Peters" userId="0d1206f6cbd96f1b" providerId="LiveId" clId="{80B0E3D5-63E3-4958-B48A-8B4401D007E8}" dt="2023-04-05T08:00:31.017" v="25"/>
          <pc:sldLayoutMkLst>
            <pc:docMk/>
            <pc:sldMasterMk cId="3045701696" sldId="2147484390"/>
            <pc:sldLayoutMk cId="2468713463" sldId="2147484391"/>
          </pc:sldLayoutMkLst>
          <pc:spChg chg="mod">
            <ac:chgData name="Niels Peters" userId="0d1206f6cbd96f1b" providerId="LiveId" clId="{80B0E3D5-63E3-4958-B48A-8B4401D007E8}" dt="2023-04-05T08:00:31.017" v="25"/>
            <ac:spMkLst>
              <pc:docMk/>
              <pc:sldMasterMk cId="3045701696" sldId="2147484390"/>
              <pc:sldLayoutMk cId="2468713463" sldId="2147484391"/>
              <ac:spMk id="4"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68713463" sldId="2147484391"/>
              <ac:spMk id="5"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68713463" sldId="2147484391"/>
              <ac:spMk id="6"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68713463" sldId="2147484391"/>
              <ac:spMk id="512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68713463" sldId="2147484391"/>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4278342753" sldId="2147484393"/>
          </pc:sldLayoutMkLst>
          <pc:spChg chg="mod">
            <ac:chgData name="Niels Peters" userId="0d1206f6cbd96f1b" providerId="LiveId" clId="{80B0E3D5-63E3-4958-B48A-8B4401D007E8}" dt="2023-04-05T08:00:31.017" v="25"/>
            <ac:spMkLst>
              <pc:docMk/>
              <pc:sldMasterMk cId="3045701696" sldId="2147484390"/>
              <pc:sldLayoutMk cId="4278342753" sldId="2147484393"/>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4278342753" sldId="2147484393"/>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2172657048" sldId="2147484394"/>
          </pc:sldLayoutMkLst>
          <pc:spChg chg="mod">
            <ac:chgData name="Niels Peters" userId="0d1206f6cbd96f1b" providerId="LiveId" clId="{80B0E3D5-63E3-4958-B48A-8B4401D007E8}" dt="2023-04-05T08:00:31.017" v="25"/>
            <ac:spMkLst>
              <pc:docMk/>
              <pc:sldMasterMk cId="3045701696" sldId="2147484390"/>
              <pc:sldLayoutMk cId="2172657048" sldId="2147484394"/>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172657048" sldId="2147484394"/>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1670469154" sldId="2147484395"/>
          </pc:sldLayoutMkLst>
          <pc:spChg chg="mod">
            <ac:chgData name="Niels Peters" userId="0d1206f6cbd96f1b" providerId="LiveId" clId="{80B0E3D5-63E3-4958-B48A-8B4401D007E8}" dt="2023-04-05T08:00:31.017" v="25"/>
            <ac:spMkLst>
              <pc:docMk/>
              <pc:sldMasterMk cId="3045701696" sldId="2147484390"/>
              <pc:sldLayoutMk cId="1670469154" sldId="2147484395"/>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70469154" sldId="2147484395"/>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70469154" sldId="2147484395"/>
              <ac:spMk id="4"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70469154" sldId="2147484395"/>
              <ac:spMk id="5"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70469154" sldId="2147484395"/>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636972646" sldId="2147484398"/>
          </pc:sldLayoutMkLst>
          <pc:spChg chg="mod">
            <ac:chgData name="Niels Peters" userId="0d1206f6cbd96f1b" providerId="LiveId" clId="{80B0E3D5-63E3-4958-B48A-8B4401D007E8}" dt="2023-04-05T08:00:31.017" v="25"/>
            <ac:spMkLst>
              <pc:docMk/>
              <pc:sldMasterMk cId="3045701696" sldId="2147484390"/>
              <pc:sldLayoutMk cId="636972646" sldId="2147484398"/>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636972646" sldId="2147484398"/>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636972646" sldId="2147484398"/>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1959174429" sldId="2147484399"/>
          </pc:sldLayoutMkLst>
          <pc:spChg chg="mod">
            <ac:chgData name="Niels Peters" userId="0d1206f6cbd96f1b" providerId="LiveId" clId="{80B0E3D5-63E3-4958-B48A-8B4401D007E8}" dt="2023-04-05T08:00:31.017" v="25"/>
            <ac:spMkLst>
              <pc:docMk/>
              <pc:sldMasterMk cId="3045701696" sldId="2147484390"/>
              <pc:sldLayoutMk cId="1959174429" sldId="2147484399"/>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959174429" sldId="2147484399"/>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959174429" sldId="2147484399"/>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3830882894" sldId="2147484401"/>
          </pc:sldLayoutMkLst>
          <pc:spChg chg="mod">
            <ac:chgData name="Niels Peters" userId="0d1206f6cbd96f1b" providerId="LiveId" clId="{80B0E3D5-63E3-4958-B48A-8B4401D007E8}" dt="2023-04-05T08:00:31.017" v="25"/>
            <ac:spMkLst>
              <pc:docMk/>
              <pc:sldMasterMk cId="3045701696" sldId="2147484390"/>
              <pc:sldLayoutMk cId="3830882894" sldId="2147484401"/>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3830882894" sldId="2147484401"/>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223245522" sldId="2147484402"/>
          </pc:sldLayoutMkLst>
          <pc:spChg chg="mod">
            <ac:chgData name="Niels Peters" userId="0d1206f6cbd96f1b" providerId="LiveId" clId="{80B0E3D5-63E3-4958-B48A-8B4401D007E8}" dt="2023-04-05T08:00:31.017" v="25"/>
            <ac:spMkLst>
              <pc:docMk/>
              <pc:sldMasterMk cId="3045701696" sldId="2147484390"/>
              <pc:sldLayoutMk cId="223245522" sldId="2147484402"/>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23245522" sldId="2147484402"/>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23245522" sldId="2147484402"/>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3528377594" sldId="2147484403"/>
          </pc:sldLayoutMkLst>
          <pc:spChg chg="mod">
            <ac:chgData name="Niels Peters" userId="0d1206f6cbd96f1b" providerId="LiveId" clId="{80B0E3D5-63E3-4958-B48A-8B4401D007E8}" dt="2023-04-05T08:00:31.017" v="25"/>
            <ac:spMkLst>
              <pc:docMk/>
              <pc:sldMasterMk cId="3045701696" sldId="2147484390"/>
              <pc:sldLayoutMk cId="3528377594" sldId="2147484403"/>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3528377594" sldId="2147484403"/>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3528377594" sldId="2147484403"/>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3681267678" sldId="2147484404"/>
          </pc:sldLayoutMkLst>
          <pc:spChg chg="mod">
            <ac:chgData name="Niels Peters" userId="0d1206f6cbd96f1b" providerId="LiveId" clId="{80B0E3D5-63E3-4958-B48A-8B4401D007E8}" dt="2023-04-05T08:00:31.017" v="25"/>
            <ac:spMkLst>
              <pc:docMk/>
              <pc:sldMasterMk cId="3045701696" sldId="2147484390"/>
              <pc:sldLayoutMk cId="3681267678" sldId="2147484404"/>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2791314462" sldId="2147484405"/>
          </pc:sldLayoutMkLst>
          <pc:spChg chg="mod">
            <ac:chgData name="Niels Peters" userId="0d1206f6cbd96f1b" providerId="LiveId" clId="{80B0E3D5-63E3-4958-B48A-8B4401D007E8}" dt="2023-04-05T08:00:31.017" v="25"/>
            <ac:spMkLst>
              <pc:docMk/>
              <pc:sldMasterMk cId="3045701696" sldId="2147484390"/>
              <pc:sldLayoutMk cId="2791314462" sldId="2147484405"/>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791314462" sldId="2147484405"/>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2449919175" sldId="2147484406"/>
          </pc:sldLayoutMkLst>
          <pc:spChg chg="mod">
            <ac:chgData name="Niels Peters" userId="0d1206f6cbd96f1b" providerId="LiveId" clId="{80B0E3D5-63E3-4958-B48A-8B4401D007E8}" dt="2023-04-05T08:00:31.017" v="25"/>
            <ac:spMkLst>
              <pc:docMk/>
              <pc:sldMasterMk cId="3045701696" sldId="2147484390"/>
              <pc:sldLayoutMk cId="2449919175" sldId="2147484406"/>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49919175" sldId="2147484406"/>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49919175" sldId="2147484406"/>
              <ac:spMk id="4"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2449919175" sldId="2147484406"/>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3045701696" sldId="2147484390"/>
            <pc:sldLayoutMk cId="1666478881" sldId="2147484407"/>
          </pc:sldLayoutMkLst>
          <pc:spChg chg="mod">
            <ac:chgData name="Niels Peters" userId="0d1206f6cbd96f1b" providerId="LiveId" clId="{80B0E3D5-63E3-4958-B48A-8B4401D007E8}" dt="2023-04-05T08:00:31.017" v="25"/>
            <ac:spMkLst>
              <pc:docMk/>
              <pc:sldMasterMk cId="3045701696" sldId="2147484390"/>
              <pc:sldLayoutMk cId="1666478881" sldId="2147484407"/>
              <ac:spMk id="2"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66478881" sldId="2147484407"/>
              <ac:spMk id="3"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66478881" sldId="2147484407"/>
              <ac:spMk id="4" creationId="{00000000-0000-0000-0000-000000000000}"/>
            </ac:spMkLst>
          </pc:spChg>
          <pc:spChg chg="mod">
            <ac:chgData name="Niels Peters" userId="0d1206f6cbd96f1b" providerId="LiveId" clId="{80B0E3D5-63E3-4958-B48A-8B4401D007E8}" dt="2023-04-05T08:00:31.017" v="25"/>
            <ac:spMkLst>
              <pc:docMk/>
              <pc:sldMasterMk cId="3045701696" sldId="2147484390"/>
              <pc:sldLayoutMk cId="1666478881" sldId="2147484407"/>
              <ac:spMk id="5"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3287712110" sldId="2147484408"/>
        </pc:sldMasterMkLst>
        <pc:spChg chg="mod">
          <ac:chgData name="Niels Peters" userId="0d1206f6cbd96f1b" providerId="LiveId" clId="{80B0E3D5-63E3-4958-B48A-8B4401D007E8}" dt="2023-04-05T08:00:31.017" v="25"/>
          <ac:spMkLst>
            <pc:docMk/>
            <pc:sldMasterMk cId="3287712110" sldId="2147484408"/>
            <ac:spMk id="4" creationId="{00000000-0000-0000-0000-000000000000}"/>
          </ac:spMkLst>
        </pc:spChg>
        <pc:spChg chg="mod">
          <ac:chgData name="Niels Peters" userId="0d1206f6cbd96f1b" providerId="LiveId" clId="{80B0E3D5-63E3-4958-B48A-8B4401D007E8}" dt="2023-04-05T08:00:31.017" v="25"/>
          <ac:spMkLst>
            <pc:docMk/>
            <pc:sldMasterMk cId="3287712110" sldId="2147484408"/>
            <ac:spMk id="5" creationId="{00000000-0000-0000-0000-000000000000}"/>
          </ac:spMkLst>
        </pc:spChg>
        <pc:spChg chg="mod">
          <ac:chgData name="Niels Peters" userId="0d1206f6cbd96f1b" providerId="LiveId" clId="{80B0E3D5-63E3-4958-B48A-8B4401D007E8}" dt="2023-04-05T08:00:31.017" v="25"/>
          <ac:spMkLst>
            <pc:docMk/>
            <pc:sldMasterMk cId="3287712110" sldId="2147484408"/>
            <ac:spMk id="6" creationId="{00000000-0000-0000-0000-000000000000}"/>
          </ac:spMkLst>
        </pc:spChg>
        <pc:spChg chg="mod">
          <ac:chgData name="Niels Peters" userId="0d1206f6cbd96f1b" providerId="LiveId" clId="{80B0E3D5-63E3-4958-B48A-8B4401D007E8}" dt="2023-04-05T08:00:31.017" v="25"/>
          <ac:spMkLst>
            <pc:docMk/>
            <pc:sldMasterMk cId="3287712110" sldId="2147484408"/>
            <ac:spMk id="2050" creationId="{00000000-0000-0000-0000-000000000000}"/>
          </ac:spMkLst>
        </pc:spChg>
        <pc:spChg chg="mod">
          <ac:chgData name="Niels Peters" userId="0d1206f6cbd96f1b" providerId="LiveId" clId="{80B0E3D5-63E3-4958-B48A-8B4401D007E8}" dt="2023-04-05T08:00:31.017" v="25"/>
          <ac:spMkLst>
            <pc:docMk/>
            <pc:sldMasterMk cId="3287712110" sldId="2147484408"/>
            <ac:spMk id="2051" creationId="{00000000-0000-0000-0000-000000000000}"/>
          </ac:spMkLst>
        </pc:spChg>
        <pc:picChg chg="mod">
          <ac:chgData name="Niels Peters" userId="0d1206f6cbd96f1b" providerId="LiveId" clId="{80B0E3D5-63E3-4958-B48A-8B4401D007E8}" dt="2023-04-05T08:00:31.017" v="25"/>
          <ac:picMkLst>
            <pc:docMk/>
            <pc:sldMasterMk cId="3287712110" sldId="2147484408"/>
            <ac:picMk id="2055" creationId="{00000000-0000-0000-0000-000000000000}"/>
          </ac:picMkLst>
        </pc:picChg>
        <pc:picChg chg="mod">
          <ac:chgData name="Niels Peters" userId="0d1206f6cbd96f1b" providerId="LiveId" clId="{80B0E3D5-63E3-4958-B48A-8B4401D007E8}" dt="2023-04-05T08:00:31.017" v="25"/>
          <ac:picMkLst>
            <pc:docMk/>
            <pc:sldMasterMk cId="3287712110" sldId="2147484408"/>
            <ac:picMk id="2056" creationId="{00000000-0000-0000-0000-000000000000}"/>
          </ac:picMkLst>
        </pc:picChg>
        <pc:sldLayoutChg chg="modSp">
          <pc:chgData name="Niels Peters" userId="0d1206f6cbd96f1b" providerId="LiveId" clId="{80B0E3D5-63E3-4958-B48A-8B4401D007E8}" dt="2023-04-05T08:00:31.017" v="25"/>
          <pc:sldLayoutMkLst>
            <pc:docMk/>
            <pc:sldMasterMk cId="3287712110" sldId="2147484408"/>
            <pc:sldLayoutMk cId="1220958153" sldId="2147484409"/>
          </pc:sldLayoutMkLst>
          <pc:spChg chg="mod">
            <ac:chgData name="Niels Peters" userId="0d1206f6cbd96f1b" providerId="LiveId" clId="{80B0E3D5-63E3-4958-B48A-8B4401D007E8}" dt="2023-04-05T08:00:31.017" v="25"/>
            <ac:spMkLst>
              <pc:docMk/>
              <pc:sldMasterMk cId="3287712110" sldId="2147484408"/>
              <pc:sldLayoutMk cId="1220958153" sldId="2147484409"/>
              <ac:spMk id="4"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1220958153" sldId="2147484409"/>
              <ac:spMk id="5"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1220958153" sldId="2147484409"/>
              <ac:spMk id="6"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1220958153" sldId="2147484409"/>
              <ac:spMk id="512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1220958153" sldId="2147484409"/>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3146091225" sldId="2147484411"/>
          </pc:sldLayoutMkLst>
          <pc:spChg chg="mod">
            <ac:chgData name="Niels Peters" userId="0d1206f6cbd96f1b" providerId="LiveId" clId="{80B0E3D5-63E3-4958-B48A-8B4401D007E8}" dt="2023-04-05T08:00:31.017" v="25"/>
            <ac:spMkLst>
              <pc:docMk/>
              <pc:sldMasterMk cId="3287712110" sldId="2147484408"/>
              <pc:sldLayoutMk cId="3146091225" sldId="2147484411"/>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146091225" sldId="2147484411"/>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1822216907" sldId="2147484412"/>
          </pc:sldLayoutMkLst>
          <pc:spChg chg="mod">
            <ac:chgData name="Niels Peters" userId="0d1206f6cbd96f1b" providerId="LiveId" clId="{80B0E3D5-63E3-4958-B48A-8B4401D007E8}" dt="2023-04-05T08:00:31.017" v="25"/>
            <ac:spMkLst>
              <pc:docMk/>
              <pc:sldMasterMk cId="3287712110" sldId="2147484408"/>
              <pc:sldLayoutMk cId="1822216907" sldId="2147484412"/>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1822216907" sldId="2147484412"/>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3422521070" sldId="2147484413"/>
          </pc:sldLayoutMkLst>
          <pc:spChg chg="mod">
            <ac:chgData name="Niels Peters" userId="0d1206f6cbd96f1b" providerId="LiveId" clId="{80B0E3D5-63E3-4958-B48A-8B4401D007E8}" dt="2023-04-05T08:00:31.017" v="25"/>
            <ac:spMkLst>
              <pc:docMk/>
              <pc:sldMasterMk cId="3287712110" sldId="2147484408"/>
              <pc:sldLayoutMk cId="3422521070" sldId="2147484413"/>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422521070" sldId="2147484413"/>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422521070" sldId="2147484413"/>
              <ac:spMk id="4"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422521070" sldId="2147484413"/>
              <ac:spMk id="5"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422521070" sldId="2147484413"/>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2382491299" sldId="2147484416"/>
          </pc:sldLayoutMkLst>
          <pc:spChg chg="mod">
            <ac:chgData name="Niels Peters" userId="0d1206f6cbd96f1b" providerId="LiveId" clId="{80B0E3D5-63E3-4958-B48A-8B4401D007E8}" dt="2023-04-05T08:00:31.017" v="25"/>
            <ac:spMkLst>
              <pc:docMk/>
              <pc:sldMasterMk cId="3287712110" sldId="2147484408"/>
              <pc:sldLayoutMk cId="2382491299" sldId="2147484416"/>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382491299" sldId="2147484416"/>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382491299" sldId="2147484416"/>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395859407" sldId="2147484417"/>
          </pc:sldLayoutMkLst>
          <pc:spChg chg="mod">
            <ac:chgData name="Niels Peters" userId="0d1206f6cbd96f1b" providerId="LiveId" clId="{80B0E3D5-63E3-4958-B48A-8B4401D007E8}" dt="2023-04-05T08:00:31.017" v="25"/>
            <ac:spMkLst>
              <pc:docMk/>
              <pc:sldMasterMk cId="3287712110" sldId="2147484408"/>
              <pc:sldLayoutMk cId="395859407" sldId="2147484417"/>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95859407" sldId="2147484417"/>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95859407" sldId="2147484417"/>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1445723655" sldId="2147484419"/>
          </pc:sldLayoutMkLst>
          <pc:spChg chg="mod">
            <ac:chgData name="Niels Peters" userId="0d1206f6cbd96f1b" providerId="LiveId" clId="{80B0E3D5-63E3-4958-B48A-8B4401D007E8}" dt="2023-04-05T08:00:31.017" v="25"/>
            <ac:spMkLst>
              <pc:docMk/>
              <pc:sldMasterMk cId="3287712110" sldId="2147484408"/>
              <pc:sldLayoutMk cId="1445723655" sldId="2147484419"/>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1445723655" sldId="2147484419"/>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2073837215" sldId="2147484420"/>
          </pc:sldLayoutMkLst>
          <pc:spChg chg="mod">
            <ac:chgData name="Niels Peters" userId="0d1206f6cbd96f1b" providerId="LiveId" clId="{80B0E3D5-63E3-4958-B48A-8B4401D007E8}" dt="2023-04-05T08:00:31.017" v="25"/>
            <ac:spMkLst>
              <pc:docMk/>
              <pc:sldMasterMk cId="3287712110" sldId="2147484408"/>
              <pc:sldLayoutMk cId="2073837215" sldId="2147484420"/>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073837215" sldId="2147484420"/>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073837215" sldId="2147484420"/>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2387447867" sldId="2147484421"/>
          </pc:sldLayoutMkLst>
          <pc:spChg chg="mod">
            <ac:chgData name="Niels Peters" userId="0d1206f6cbd96f1b" providerId="LiveId" clId="{80B0E3D5-63E3-4958-B48A-8B4401D007E8}" dt="2023-04-05T08:00:31.017" v="25"/>
            <ac:spMkLst>
              <pc:docMk/>
              <pc:sldMasterMk cId="3287712110" sldId="2147484408"/>
              <pc:sldLayoutMk cId="2387447867" sldId="2147484421"/>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387447867" sldId="2147484421"/>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387447867" sldId="2147484421"/>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1181321646" sldId="2147484422"/>
          </pc:sldLayoutMkLst>
          <pc:spChg chg="mod">
            <ac:chgData name="Niels Peters" userId="0d1206f6cbd96f1b" providerId="LiveId" clId="{80B0E3D5-63E3-4958-B48A-8B4401D007E8}" dt="2023-04-05T08:00:31.017" v="25"/>
            <ac:spMkLst>
              <pc:docMk/>
              <pc:sldMasterMk cId="3287712110" sldId="2147484408"/>
              <pc:sldLayoutMk cId="1181321646" sldId="2147484422"/>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3176094784" sldId="2147484423"/>
          </pc:sldLayoutMkLst>
          <pc:spChg chg="mod">
            <ac:chgData name="Niels Peters" userId="0d1206f6cbd96f1b" providerId="LiveId" clId="{80B0E3D5-63E3-4958-B48A-8B4401D007E8}" dt="2023-04-05T08:00:31.017" v="25"/>
            <ac:spMkLst>
              <pc:docMk/>
              <pc:sldMasterMk cId="3287712110" sldId="2147484408"/>
              <pc:sldLayoutMk cId="3176094784" sldId="2147484423"/>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3176094784" sldId="2147484423"/>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2537657290" sldId="2147484424"/>
          </pc:sldLayoutMkLst>
          <pc:spChg chg="mod">
            <ac:chgData name="Niels Peters" userId="0d1206f6cbd96f1b" providerId="LiveId" clId="{80B0E3D5-63E3-4958-B48A-8B4401D007E8}" dt="2023-04-05T08:00:31.017" v="25"/>
            <ac:spMkLst>
              <pc:docMk/>
              <pc:sldMasterMk cId="3287712110" sldId="2147484408"/>
              <pc:sldLayoutMk cId="2537657290" sldId="2147484424"/>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537657290" sldId="2147484424"/>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537657290" sldId="2147484424"/>
              <ac:spMk id="4"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2537657290" sldId="2147484424"/>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3287712110" sldId="2147484408"/>
            <pc:sldLayoutMk cId="776203000" sldId="2147484425"/>
          </pc:sldLayoutMkLst>
          <pc:spChg chg="mod">
            <ac:chgData name="Niels Peters" userId="0d1206f6cbd96f1b" providerId="LiveId" clId="{80B0E3D5-63E3-4958-B48A-8B4401D007E8}" dt="2023-04-05T08:00:31.017" v="25"/>
            <ac:spMkLst>
              <pc:docMk/>
              <pc:sldMasterMk cId="3287712110" sldId="2147484408"/>
              <pc:sldLayoutMk cId="776203000" sldId="2147484425"/>
              <ac:spMk id="2"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776203000" sldId="2147484425"/>
              <ac:spMk id="3"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776203000" sldId="2147484425"/>
              <ac:spMk id="4" creationId="{00000000-0000-0000-0000-000000000000}"/>
            </ac:spMkLst>
          </pc:spChg>
          <pc:spChg chg="mod">
            <ac:chgData name="Niels Peters" userId="0d1206f6cbd96f1b" providerId="LiveId" clId="{80B0E3D5-63E3-4958-B48A-8B4401D007E8}" dt="2023-04-05T08:00:31.017" v="25"/>
            <ac:spMkLst>
              <pc:docMk/>
              <pc:sldMasterMk cId="3287712110" sldId="2147484408"/>
              <pc:sldLayoutMk cId="776203000" sldId="2147484425"/>
              <ac:spMk id="5"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1452685180" sldId="2147484444"/>
        </pc:sldMasterMkLst>
        <pc:spChg chg="mod">
          <ac:chgData name="Niels Peters" userId="0d1206f6cbd96f1b" providerId="LiveId" clId="{80B0E3D5-63E3-4958-B48A-8B4401D007E8}" dt="2023-04-05T08:00:31.017" v="25"/>
          <ac:spMkLst>
            <pc:docMk/>
            <pc:sldMasterMk cId="1452685180" sldId="2147484444"/>
            <ac:spMk id="4" creationId="{00000000-0000-0000-0000-000000000000}"/>
          </ac:spMkLst>
        </pc:spChg>
        <pc:spChg chg="mod">
          <ac:chgData name="Niels Peters" userId="0d1206f6cbd96f1b" providerId="LiveId" clId="{80B0E3D5-63E3-4958-B48A-8B4401D007E8}" dt="2023-04-05T08:00:31.017" v="25"/>
          <ac:spMkLst>
            <pc:docMk/>
            <pc:sldMasterMk cId="1452685180" sldId="2147484444"/>
            <ac:spMk id="5" creationId="{00000000-0000-0000-0000-000000000000}"/>
          </ac:spMkLst>
        </pc:spChg>
        <pc:spChg chg="mod">
          <ac:chgData name="Niels Peters" userId="0d1206f6cbd96f1b" providerId="LiveId" clId="{80B0E3D5-63E3-4958-B48A-8B4401D007E8}" dt="2023-04-05T08:00:31.017" v="25"/>
          <ac:spMkLst>
            <pc:docMk/>
            <pc:sldMasterMk cId="1452685180" sldId="2147484444"/>
            <ac:spMk id="6" creationId="{00000000-0000-0000-0000-000000000000}"/>
          </ac:spMkLst>
        </pc:spChg>
        <pc:spChg chg="mod">
          <ac:chgData name="Niels Peters" userId="0d1206f6cbd96f1b" providerId="LiveId" clId="{80B0E3D5-63E3-4958-B48A-8B4401D007E8}" dt="2023-04-05T08:00:31.017" v="25"/>
          <ac:spMkLst>
            <pc:docMk/>
            <pc:sldMasterMk cId="1452685180" sldId="2147484444"/>
            <ac:spMk id="2050" creationId="{00000000-0000-0000-0000-000000000000}"/>
          </ac:spMkLst>
        </pc:spChg>
        <pc:spChg chg="mod">
          <ac:chgData name="Niels Peters" userId="0d1206f6cbd96f1b" providerId="LiveId" clId="{80B0E3D5-63E3-4958-B48A-8B4401D007E8}" dt="2023-04-05T08:00:31.017" v="25"/>
          <ac:spMkLst>
            <pc:docMk/>
            <pc:sldMasterMk cId="1452685180" sldId="2147484444"/>
            <ac:spMk id="2051" creationId="{00000000-0000-0000-0000-000000000000}"/>
          </ac:spMkLst>
        </pc:spChg>
        <pc:picChg chg="mod">
          <ac:chgData name="Niels Peters" userId="0d1206f6cbd96f1b" providerId="LiveId" clId="{80B0E3D5-63E3-4958-B48A-8B4401D007E8}" dt="2023-04-05T08:00:31.017" v="25"/>
          <ac:picMkLst>
            <pc:docMk/>
            <pc:sldMasterMk cId="1452685180" sldId="2147484444"/>
            <ac:picMk id="2055" creationId="{00000000-0000-0000-0000-000000000000}"/>
          </ac:picMkLst>
        </pc:picChg>
        <pc:picChg chg="mod">
          <ac:chgData name="Niels Peters" userId="0d1206f6cbd96f1b" providerId="LiveId" clId="{80B0E3D5-63E3-4958-B48A-8B4401D007E8}" dt="2023-04-05T08:00:31.017" v="25"/>
          <ac:picMkLst>
            <pc:docMk/>
            <pc:sldMasterMk cId="1452685180" sldId="2147484444"/>
            <ac:picMk id="2056" creationId="{00000000-0000-0000-0000-000000000000}"/>
          </ac:picMkLst>
        </pc:picChg>
        <pc:sldLayoutChg chg="modSp">
          <pc:chgData name="Niels Peters" userId="0d1206f6cbd96f1b" providerId="LiveId" clId="{80B0E3D5-63E3-4958-B48A-8B4401D007E8}" dt="2023-04-05T08:00:31.017" v="25"/>
          <pc:sldLayoutMkLst>
            <pc:docMk/>
            <pc:sldMasterMk cId="1452685180" sldId="2147484444"/>
            <pc:sldLayoutMk cId="498435674" sldId="2147484445"/>
          </pc:sldLayoutMkLst>
          <pc:spChg chg="mod">
            <ac:chgData name="Niels Peters" userId="0d1206f6cbd96f1b" providerId="LiveId" clId="{80B0E3D5-63E3-4958-B48A-8B4401D007E8}" dt="2023-04-05T08:00:31.017" v="25"/>
            <ac:spMkLst>
              <pc:docMk/>
              <pc:sldMasterMk cId="1452685180" sldId="2147484444"/>
              <pc:sldLayoutMk cId="498435674" sldId="2147484445"/>
              <ac:spMk id="4"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98435674" sldId="2147484445"/>
              <ac:spMk id="5"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98435674" sldId="2147484445"/>
              <ac:spMk id="6"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98435674" sldId="2147484445"/>
              <ac:spMk id="512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98435674" sldId="2147484445"/>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1121038966" sldId="2147484447"/>
          </pc:sldLayoutMkLst>
          <pc:spChg chg="mod">
            <ac:chgData name="Niels Peters" userId="0d1206f6cbd96f1b" providerId="LiveId" clId="{80B0E3D5-63E3-4958-B48A-8B4401D007E8}" dt="2023-04-05T08:00:31.017" v="25"/>
            <ac:spMkLst>
              <pc:docMk/>
              <pc:sldMasterMk cId="1452685180" sldId="2147484444"/>
              <pc:sldLayoutMk cId="1121038966" sldId="2147484447"/>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1121038966" sldId="2147484447"/>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1196976103" sldId="2147484448"/>
          </pc:sldLayoutMkLst>
          <pc:spChg chg="mod">
            <ac:chgData name="Niels Peters" userId="0d1206f6cbd96f1b" providerId="LiveId" clId="{80B0E3D5-63E3-4958-B48A-8B4401D007E8}" dt="2023-04-05T08:00:31.017" v="25"/>
            <ac:spMkLst>
              <pc:docMk/>
              <pc:sldMasterMk cId="1452685180" sldId="2147484444"/>
              <pc:sldLayoutMk cId="1196976103" sldId="2147484448"/>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1196976103" sldId="2147484448"/>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3739124740" sldId="2147484449"/>
          </pc:sldLayoutMkLst>
          <pc:spChg chg="mod">
            <ac:chgData name="Niels Peters" userId="0d1206f6cbd96f1b" providerId="LiveId" clId="{80B0E3D5-63E3-4958-B48A-8B4401D007E8}" dt="2023-04-05T08:00:31.017" v="25"/>
            <ac:spMkLst>
              <pc:docMk/>
              <pc:sldMasterMk cId="1452685180" sldId="2147484444"/>
              <pc:sldLayoutMk cId="3739124740" sldId="2147484449"/>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739124740" sldId="2147484449"/>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739124740" sldId="2147484449"/>
              <ac:spMk id="4"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739124740" sldId="2147484449"/>
              <ac:spMk id="5"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739124740" sldId="2147484449"/>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2732245374" sldId="2147484452"/>
          </pc:sldLayoutMkLst>
          <pc:spChg chg="mod">
            <ac:chgData name="Niels Peters" userId="0d1206f6cbd96f1b" providerId="LiveId" clId="{80B0E3D5-63E3-4958-B48A-8B4401D007E8}" dt="2023-04-05T08:00:31.017" v="25"/>
            <ac:spMkLst>
              <pc:docMk/>
              <pc:sldMasterMk cId="1452685180" sldId="2147484444"/>
              <pc:sldLayoutMk cId="2732245374" sldId="2147484452"/>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2732245374" sldId="2147484452"/>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2732245374" sldId="2147484452"/>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3404116397" sldId="2147484453"/>
          </pc:sldLayoutMkLst>
          <pc:spChg chg="mod">
            <ac:chgData name="Niels Peters" userId="0d1206f6cbd96f1b" providerId="LiveId" clId="{80B0E3D5-63E3-4958-B48A-8B4401D007E8}" dt="2023-04-05T08:00:31.017" v="25"/>
            <ac:spMkLst>
              <pc:docMk/>
              <pc:sldMasterMk cId="1452685180" sldId="2147484444"/>
              <pc:sldLayoutMk cId="3404116397" sldId="2147484453"/>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404116397" sldId="2147484453"/>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404116397" sldId="2147484453"/>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184725427" sldId="2147484455"/>
          </pc:sldLayoutMkLst>
          <pc:spChg chg="mod">
            <ac:chgData name="Niels Peters" userId="0d1206f6cbd96f1b" providerId="LiveId" clId="{80B0E3D5-63E3-4958-B48A-8B4401D007E8}" dt="2023-04-05T08:00:31.017" v="25"/>
            <ac:spMkLst>
              <pc:docMk/>
              <pc:sldMasterMk cId="1452685180" sldId="2147484444"/>
              <pc:sldLayoutMk cId="184725427" sldId="2147484455"/>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184725427" sldId="2147484455"/>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1520293248" sldId="2147484456"/>
          </pc:sldLayoutMkLst>
          <pc:spChg chg="mod">
            <ac:chgData name="Niels Peters" userId="0d1206f6cbd96f1b" providerId="LiveId" clId="{80B0E3D5-63E3-4958-B48A-8B4401D007E8}" dt="2023-04-05T08:00:31.017" v="25"/>
            <ac:spMkLst>
              <pc:docMk/>
              <pc:sldMasterMk cId="1452685180" sldId="2147484444"/>
              <pc:sldLayoutMk cId="1520293248" sldId="2147484456"/>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1520293248" sldId="2147484456"/>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1520293248" sldId="2147484456"/>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315196595" sldId="2147484457"/>
          </pc:sldLayoutMkLst>
          <pc:spChg chg="mod">
            <ac:chgData name="Niels Peters" userId="0d1206f6cbd96f1b" providerId="LiveId" clId="{80B0E3D5-63E3-4958-B48A-8B4401D007E8}" dt="2023-04-05T08:00:31.017" v="25"/>
            <ac:spMkLst>
              <pc:docMk/>
              <pc:sldMasterMk cId="1452685180" sldId="2147484444"/>
              <pc:sldLayoutMk cId="315196595" sldId="2147484457"/>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15196595" sldId="2147484457"/>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15196595" sldId="2147484457"/>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387114178" sldId="2147484458"/>
          </pc:sldLayoutMkLst>
          <pc:spChg chg="mod">
            <ac:chgData name="Niels Peters" userId="0d1206f6cbd96f1b" providerId="LiveId" clId="{80B0E3D5-63E3-4958-B48A-8B4401D007E8}" dt="2023-04-05T08:00:31.017" v="25"/>
            <ac:spMkLst>
              <pc:docMk/>
              <pc:sldMasterMk cId="1452685180" sldId="2147484444"/>
              <pc:sldLayoutMk cId="387114178" sldId="2147484458"/>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150297618" sldId="2147484459"/>
          </pc:sldLayoutMkLst>
          <pc:spChg chg="mod">
            <ac:chgData name="Niels Peters" userId="0d1206f6cbd96f1b" providerId="LiveId" clId="{80B0E3D5-63E3-4958-B48A-8B4401D007E8}" dt="2023-04-05T08:00:31.017" v="25"/>
            <ac:spMkLst>
              <pc:docMk/>
              <pc:sldMasterMk cId="1452685180" sldId="2147484444"/>
              <pc:sldLayoutMk cId="150297618" sldId="2147484459"/>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150297618" sldId="2147484459"/>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4188251561" sldId="2147484460"/>
          </pc:sldLayoutMkLst>
          <pc:spChg chg="mod">
            <ac:chgData name="Niels Peters" userId="0d1206f6cbd96f1b" providerId="LiveId" clId="{80B0E3D5-63E3-4958-B48A-8B4401D007E8}" dt="2023-04-05T08:00:31.017" v="25"/>
            <ac:spMkLst>
              <pc:docMk/>
              <pc:sldMasterMk cId="1452685180" sldId="2147484444"/>
              <pc:sldLayoutMk cId="4188251561" sldId="2147484460"/>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188251561" sldId="2147484460"/>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188251561" sldId="2147484460"/>
              <ac:spMk id="4"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4188251561" sldId="2147484460"/>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1452685180" sldId="2147484444"/>
            <pc:sldLayoutMk cId="3295458088" sldId="2147484461"/>
          </pc:sldLayoutMkLst>
          <pc:spChg chg="mod">
            <ac:chgData name="Niels Peters" userId="0d1206f6cbd96f1b" providerId="LiveId" clId="{80B0E3D5-63E3-4958-B48A-8B4401D007E8}" dt="2023-04-05T08:00:31.017" v="25"/>
            <ac:spMkLst>
              <pc:docMk/>
              <pc:sldMasterMk cId="1452685180" sldId="2147484444"/>
              <pc:sldLayoutMk cId="3295458088" sldId="2147484461"/>
              <ac:spMk id="2"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295458088" sldId="2147484461"/>
              <ac:spMk id="3"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295458088" sldId="2147484461"/>
              <ac:spMk id="4" creationId="{00000000-0000-0000-0000-000000000000}"/>
            </ac:spMkLst>
          </pc:spChg>
          <pc:spChg chg="mod">
            <ac:chgData name="Niels Peters" userId="0d1206f6cbd96f1b" providerId="LiveId" clId="{80B0E3D5-63E3-4958-B48A-8B4401D007E8}" dt="2023-04-05T08:00:31.017" v="25"/>
            <ac:spMkLst>
              <pc:docMk/>
              <pc:sldMasterMk cId="1452685180" sldId="2147484444"/>
              <pc:sldLayoutMk cId="3295458088" sldId="2147484461"/>
              <ac:spMk id="5" creationId="{00000000-0000-0000-0000-000000000000}"/>
            </ac:spMkLst>
          </pc:spChg>
        </pc:sldLayoutChg>
      </pc:sldMasterChg>
      <pc:sldMasterChg chg="modSp modSldLayout">
        <pc:chgData name="Niels Peters" userId="0d1206f6cbd96f1b" providerId="LiveId" clId="{80B0E3D5-63E3-4958-B48A-8B4401D007E8}" dt="2023-04-05T08:00:31.017" v="25"/>
        <pc:sldMasterMkLst>
          <pc:docMk/>
          <pc:sldMasterMk cId="1890635814" sldId="2147484871"/>
        </pc:sldMasterMkLst>
        <pc:spChg chg="mod">
          <ac:chgData name="Niels Peters" userId="0d1206f6cbd96f1b" providerId="LiveId" clId="{80B0E3D5-63E3-4958-B48A-8B4401D007E8}" dt="2023-04-05T08:00:31.017" v="25"/>
          <ac:spMkLst>
            <pc:docMk/>
            <pc:sldMasterMk cId="1890635814" sldId="2147484871"/>
            <ac:spMk id="4" creationId="{00000000-0000-0000-0000-000000000000}"/>
          </ac:spMkLst>
        </pc:spChg>
        <pc:spChg chg="mod">
          <ac:chgData name="Niels Peters" userId="0d1206f6cbd96f1b" providerId="LiveId" clId="{80B0E3D5-63E3-4958-B48A-8B4401D007E8}" dt="2023-04-05T08:00:31.017" v="25"/>
          <ac:spMkLst>
            <pc:docMk/>
            <pc:sldMasterMk cId="1890635814" sldId="2147484871"/>
            <ac:spMk id="5" creationId="{00000000-0000-0000-0000-000000000000}"/>
          </ac:spMkLst>
        </pc:spChg>
        <pc:spChg chg="mod">
          <ac:chgData name="Niels Peters" userId="0d1206f6cbd96f1b" providerId="LiveId" clId="{80B0E3D5-63E3-4958-B48A-8B4401D007E8}" dt="2023-04-05T08:00:31.017" v="25"/>
          <ac:spMkLst>
            <pc:docMk/>
            <pc:sldMasterMk cId="1890635814" sldId="2147484871"/>
            <ac:spMk id="6" creationId="{00000000-0000-0000-0000-000000000000}"/>
          </ac:spMkLst>
        </pc:spChg>
        <pc:spChg chg="mod">
          <ac:chgData name="Niels Peters" userId="0d1206f6cbd96f1b" providerId="LiveId" clId="{80B0E3D5-63E3-4958-B48A-8B4401D007E8}" dt="2023-04-05T08:00:31.017" v="25"/>
          <ac:spMkLst>
            <pc:docMk/>
            <pc:sldMasterMk cId="1890635814" sldId="2147484871"/>
            <ac:spMk id="2050" creationId="{00000000-0000-0000-0000-000000000000}"/>
          </ac:spMkLst>
        </pc:spChg>
        <pc:spChg chg="mod">
          <ac:chgData name="Niels Peters" userId="0d1206f6cbd96f1b" providerId="LiveId" clId="{80B0E3D5-63E3-4958-B48A-8B4401D007E8}" dt="2023-04-05T08:00:31.017" v="25"/>
          <ac:spMkLst>
            <pc:docMk/>
            <pc:sldMasterMk cId="1890635814" sldId="2147484871"/>
            <ac:spMk id="2051" creationId="{00000000-0000-0000-0000-000000000000}"/>
          </ac:spMkLst>
        </pc:spChg>
        <pc:picChg chg="mod">
          <ac:chgData name="Niels Peters" userId="0d1206f6cbd96f1b" providerId="LiveId" clId="{80B0E3D5-63E3-4958-B48A-8B4401D007E8}" dt="2023-04-05T08:00:31.017" v="25"/>
          <ac:picMkLst>
            <pc:docMk/>
            <pc:sldMasterMk cId="1890635814" sldId="2147484871"/>
            <ac:picMk id="2055" creationId="{00000000-0000-0000-0000-000000000000}"/>
          </ac:picMkLst>
        </pc:picChg>
        <pc:picChg chg="mod">
          <ac:chgData name="Niels Peters" userId="0d1206f6cbd96f1b" providerId="LiveId" clId="{80B0E3D5-63E3-4958-B48A-8B4401D007E8}" dt="2023-04-05T08:00:31.017" v="25"/>
          <ac:picMkLst>
            <pc:docMk/>
            <pc:sldMasterMk cId="1890635814" sldId="2147484871"/>
            <ac:picMk id="2056" creationId="{00000000-0000-0000-0000-000000000000}"/>
          </ac:picMkLst>
        </pc:picChg>
        <pc:sldLayoutChg chg="modSp">
          <pc:chgData name="Niels Peters" userId="0d1206f6cbd96f1b" providerId="LiveId" clId="{80B0E3D5-63E3-4958-B48A-8B4401D007E8}" dt="2023-04-05T08:00:31.017" v="25"/>
          <pc:sldLayoutMkLst>
            <pc:docMk/>
            <pc:sldMasterMk cId="1890635814" sldId="2147484871"/>
            <pc:sldLayoutMk cId="1251513828" sldId="2147484872"/>
          </pc:sldLayoutMkLst>
          <pc:spChg chg="mod">
            <ac:chgData name="Niels Peters" userId="0d1206f6cbd96f1b" providerId="LiveId" clId="{80B0E3D5-63E3-4958-B48A-8B4401D007E8}" dt="2023-04-05T08:00:31.017" v="25"/>
            <ac:spMkLst>
              <pc:docMk/>
              <pc:sldMasterMk cId="1890635814" sldId="2147484871"/>
              <pc:sldLayoutMk cId="1251513828" sldId="2147484872"/>
              <ac:spMk id="4"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251513828" sldId="2147484872"/>
              <ac:spMk id="5"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251513828" sldId="2147484872"/>
              <ac:spMk id="6"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251513828" sldId="2147484872"/>
              <ac:spMk id="512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251513828" sldId="2147484872"/>
              <ac:spMk id="5123"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2110428051" sldId="2147484874"/>
          </pc:sldLayoutMkLst>
          <pc:spChg chg="mod">
            <ac:chgData name="Niels Peters" userId="0d1206f6cbd96f1b" providerId="LiveId" clId="{80B0E3D5-63E3-4958-B48A-8B4401D007E8}" dt="2023-04-05T08:00:31.017" v="25"/>
            <ac:spMkLst>
              <pc:docMk/>
              <pc:sldMasterMk cId="1890635814" sldId="2147484871"/>
              <pc:sldLayoutMk cId="2110428051" sldId="2147484874"/>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2110428051" sldId="2147484874"/>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2111753044" sldId="2147484875"/>
          </pc:sldLayoutMkLst>
          <pc:spChg chg="mod">
            <ac:chgData name="Niels Peters" userId="0d1206f6cbd96f1b" providerId="LiveId" clId="{80B0E3D5-63E3-4958-B48A-8B4401D007E8}" dt="2023-04-05T08:00:31.017" v="25"/>
            <ac:spMkLst>
              <pc:docMk/>
              <pc:sldMasterMk cId="1890635814" sldId="2147484871"/>
              <pc:sldLayoutMk cId="2111753044" sldId="2147484875"/>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2111753044" sldId="2147484875"/>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1146120543" sldId="2147484876"/>
          </pc:sldLayoutMkLst>
          <pc:spChg chg="mod">
            <ac:chgData name="Niels Peters" userId="0d1206f6cbd96f1b" providerId="LiveId" clId="{80B0E3D5-63E3-4958-B48A-8B4401D007E8}" dt="2023-04-05T08:00:31.017" v="25"/>
            <ac:spMkLst>
              <pc:docMk/>
              <pc:sldMasterMk cId="1890635814" sldId="2147484871"/>
              <pc:sldLayoutMk cId="1146120543" sldId="2147484876"/>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146120543" sldId="2147484876"/>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146120543" sldId="2147484876"/>
              <ac:spMk id="4"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146120543" sldId="2147484876"/>
              <ac:spMk id="5"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146120543" sldId="2147484876"/>
              <ac:spMk id="6"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3479711928" sldId="2147484879"/>
          </pc:sldLayoutMkLst>
          <pc:spChg chg="mod">
            <ac:chgData name="Niels Peters" userId="0d1206f6cbd96f1b" providerId="LiveId" clId="{80B0E3D5-63E3-4958-B48A-8B4401D007E8}" dt="2023-04-05T08:00:31.017" v="25"/>
            <ac:spMkLst>
              <pc:docMk/>
              <pc:sldMasterMk cId="1890635814" sldId="2147484871"/>
              <pc:sldLayoutMk cId="3479711928" sldId="2147484879"/>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3479711928" sldId="2147484879"/>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3479711928" sldId="2147484879"/>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2225677413" sldId="2147484880"/>
          </pc:sldLayoutMkLst>
          <pc:spChg chg="mod">
            <ac:chgData name="Niels Peters" userId="0d1206f6cbd96f1b" providerId="LiveId" clId="{80B0E3D5-63E3-4958-B48A-8B4401D007E8}" dt="2023-04-05T08:00:31.017" v="25"/>
            <ac:spMkLst>
              <pc:docMk/>
              <pc:sldMasterMk cId="1890635814" sldId="2147484871"/>
              <pc:sldLayoutMk cId="2225677413" sldId="2147484880"/>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2225677413" sldId="2147484880"/>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2225677413" sldId="2147484880"/>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3838780954" sldId="2147484882"/>
          </pc:sldLayoutMkLst>
          <pc:spChg chg="mod">
            <ac:chgData name="Niels Peters" userId="0d1206f6cbd96f1b" providerId="LiveId" clId="{80B0E3D5-63E3-4958-B48A-8B4401D007E8}" dt="2023-04-05T08:00:31.017" v="25"/>
            <ac:spMkLst>
              <pc:docMk/>
              <pc:sldMasterMk cId="1890635814" sldId="2147484871"/>
              <pc:sldLayoutMk cId="3838780954" sldId="2147484882"/>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3838780954" sldId="2147484882"/>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3438111699" sldId="2147484883"/>
          </pc:sldLayoutMkLst>
          <pc:spChg chg="mod">
            <ac:chgData name="Niels Peters" userId="0d1206f6cbd96f1b" providerId="LiveId" clId="{80B0E3D5-63E3-4958-B48A-8B4401D007E8}" dt="2023-04-05T08:00:31.017" v="25"/>
            <ac:spMkLst>
              <pc:docMk/>
              <pc:sldMasterMk cId="1890635814" sldId="2147484871"/>
              <pc:sldLayoutMk cId="3438111699" sldId="2147484883"/>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3438111699" sldId="2147484883"/>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3438111699" sldId="2147484883"/>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1367744472" sldId="2147484884"/>
          </pc:sldLayoutMkLst>
          <pc:spChg chg="mod">
            <ac:chgData name="Niels Peters" userId="0d1206f6cbd96f1b" providerId="LiveId" clId="{80B0E3D5-63E3-4958-B48A-8B4401D007E8}" dt="2023-04-05T08:00:31.017" v="25"/>
            <ac:spMkLst>
              <pc:docMk/>
              <pc:sldMasterMk cId="1890635814" sldId="2147484871"/>
              <pc:sldLayoutMk cId="1367744472" sldId="2147484884"/>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367744472" sldId="2147484884"/>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367744472" sldId="2147484884"/>
              <ac:spMk id="4"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2214410797" sldId="2147484885"/>
          </pc:sldLayoutMkLst>
          <pc:spChg chg="mod">
            <ac:chgData name="Niels Peters" userId="0d1206f6cbd96f1b" providerId="LiveId" clId="{80B0E3D5-63E3-4958-B48A-8B4401D007E8}" dt="2023-04-05T08:00:31.017" v="25"/>
            <ac:spMkLst>
              <pc:docMk/>
              <pc:sldMasterMk cId="1890635814" sldId="2147484871"/>
              <pc:sldLayoutMk cId="2214410797" sldId="2147484885"/>
              <ac:spMk id="2"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3346643838" sldId="2147484886"/>
          </pc:sldLayoutMkLst>
          <pc:spChg chg="mod">
            <ac:chgData name="Niels Peters" userId="0d1206f6cbd96f1b" providerId="LiveId" clId="{80B0E3D5-63E3-4958-B48A-8B4401D007E8}" dt="2023-04-05T08:00:31.017" v="25"/>
            <ac:spMkLst>
              <pc:docMk/>
              <pc:sldMasterMk cId="1890635814" sldId="2147484871"/>
              <pc:sldLayoutMk cId="3346643838" sldId="2147484886"/>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3346643838" sldId="2147484886"/>
              <ac:spMk id="3"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433041407" sldId="2147484887"/>
          </pc:sldLayoutMkLst>
          <pc:spChg chg="mod">
            <ac:chgData name="Niels Peters" userId="0d1206f6cbd96f1b" providerId="LiveId" clId="{80B0E3D5-63E3-4958-B48A-8B4401D007E8}" dt="2023-04-05T08:00:31.017" v="25"/>
            <ac:spMkLst>
              <pc:docMk/>
              <pc:sldMasterMk cId="1890635814" sldId="2147484871"/>
              <pc:sldLayoutMk cId="433041407" sldId="2147484887"/>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433041407" sldId="2147484887"/>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433041407" sldId="2147484887"/>
              <ac:spMk id="4"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433041407" sldId="2147484887"/>
              <ac:spMk id="5" creationId="{00000000-0000-0000-0000-000000000000}"/>
            </ac:spMkLst>
          </pc:spChg>
        </pc:sldLayoutChg>
        <pc:sldLayoutChg chg="modSp">
          <pc:chgData name="Niels Peters" userId="0d1206f6cbd96f1b" providerId="LiveId" clId="{80B0E3D5-63E3-4958-B48A-8B4401D007E8}" dt="2023-04-05T08:00:31.017" v="25"/>
          <pc:sldLayoutMkLst>
            <pc:docMk/>
            <pc:sldMasterMk cId="1890635814" sldId="2147484871"/>
            <pc:sldLayoutMk cId="1836553518" sldId="2147484888"/>
          </pc:sldLayoutMkLst>
          <pc:spChg chg="mod">
            <ac:chgData name="Niels Peters" userId="0d1206f6cbd96f1b" providerId="LiveId" clId="{80B0E3D5-63E3-4958-B48A-8B4401D007E8}" dt="2023-04-05T08:00:31.017" v="25"/>
            <ac:spMkLst>
              <pc:docMk/>
              <pc:sldMasterMk cId="1890635814" sldId="2147484871"/>
              <pc:sldLayoutMk cId="1836553518" sldId="2147484888"/>
              <ac:spMk id="2"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836553518" sldId="2147484888"/>
              <ac:spMk id="3"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836553518" sldId="2147484888"/>
              <ac:spMk id="4" creationId="{00000000-0000-0000-0000-000000000000}"/>
            </ac:spMkLst>
          </pc:spChg>
          <pc:spChg chg="mod">
            <ac:chgData name="Niels Peters" userId="0d1206f6cbd96f1b" providerId="LiveId" clId="{80B0E3D5-63E3-4958-B48A-8B4401D007E8}" dt="2023-04-05T08:00:31.017" v="25"/>
            <ac:spMkLst>
              <pc:docMk/>
              <pc:sldMasterMk cId="1890635814" sldId="2147484871"/>
              <pc:sldLayoutMk cId="1836553518" sldId="2147484888"/>
              <ac:spMk id="5"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74551" cy="499824"/>
          </a:xfrm>
          <a:prstGeom prst="rect">
            <a:avLst/>
          </a:prstGeom>
        </p:spPr>
        <p:txBody>
          <a:bodyPr vert="horz" lIns="92172" tIns="46086" rIns="92172" bIns="46086" rtlCol="0"/>
          <a:lstStyle>
            <a:lvl1pPr algn="l">
              <a:defRPr sz="1200"/>
            </a:lvl1pPr>
          </a:lstStyle>
          <a:p>
            <a:endParaRPr lang="nl-NL"/>
          </a:p>
        </p:txBody>
      </p:sp>
      <p:sp>
        <p:nvSpPr>
          <p:cNvPr id="3" name="Tijdelijke aanduiding voor datum 2"/>
          <p:cNvSpPr>
            <a:spLocks noGrp="1"/>
          </p:cNvSpPr>
          <p:nvPr>
            <p:ph type="dt" sz="quarter" idx="1"/>
          </p:nvPr>
        </p:nvSpPr>
        <p:spPr>
          <a:xfrm>
            <a:off x="3888211" y="1"/>
            <a:ext cx="2974551" cy="499824"/>
          </a:xfrm>
          <a:prstGeom prst="rect">
            <a:avLst/>
          </a:prstGeom>
        </p:spPr>
        <p:txBody>
          <a:bodyPr vert="horz" lIns="92172" tIns="46086" rIns="92172" bIns="46086" rtlCol="0"/>
          <a:lstStyle>
            <a:lvl1pPr algn="r">
              <a:defRPr sz="1200"/>
            </a:lvl1pPr>
          </a:lstStyle>
          <a:p>
            <a:fld id="{58D64E81-1A03-4B85-8AFE-3FB0785591EC}" type="datetimeFigureOut">
              <a:rPr lang="nl-NL" smtClean="0"/>
              <a:t>5-4-2023</a:t>
            </a:fld>
            <a:endParaRPr lang="nl-NL"/>
          </a:p>
        </p:txBody>
      </p:sp>
      <p:sp>
        <p:nvSpPr>
          <p:cNvPr id="4" name="Tijdelijke aanduiding voor voettekst 3"/>
          <p:cNvSpPr>
            <a:spLocks noGrp="1"/>
          </p:cNvSpPr>
          <p:nvPr>
            <p:ph type="ftr" sz="quarter" idx="2"/>
          </p:nvPr>
        </p:nvSpPr>
        <p:spPr>
          <a:xfrm>
            <a:off x="1" y="9494930"/>
            <a:ext cx="2974551" cy="499824"/>
          </a:xfrm>
          <a:prstGeom prst="rect">
            <a:avLst/>
          </a:prstGeom>
        </p:spPr>
        <p:txBody>
          <a:bodyPr vert="horz" lIns="92172" tIns="46086" rIns="92172" bIns="46086"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8211" y="9494930"/>
            <a:ext cx="2974551" cy="499824"/>
          </a:xfrm>
          <a:prstGeom prst="rect">
            <a:avLst/>
          </a:prstGeom>
        </p:spPr>
        <p:txBody>
          <a:bodyPr vert="horz" lIns="92172" tIns="46086" rIns="92172" bIns="46086" rtlCol="0" anchor="b"/>
          <a:lstStyle>
            <a:lvl1pPr algn="r">
              <a:defRPr sz="1200"/>
            </a:lvl1pPr>
          </a:lstStyle>
          <a:p>
            <a:fld id="{626A8870-AEBC-482F-9CC7-A61901FBB915}" type="slidenum">
              <a:rPr lang="nl-NL" smtClean="0"/>
              <a:t>‹nr.›</a:t>
            </a:fld>
            <a:endParaRPr lang="nl-NL"/>
          </a:p>
        </p:txBody>
      </p:sp>
    </p:spTree>
    <p:extLst>
      <p:ext uri="{BB962C8B-B14F-4D97-AF65-F5344CB8AC3E}">
        <p14:creationId xmlns:p14="http://schemas.microsoft.com/office/powerpoint/2010/main" val="4173002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noTextEdit="1"/>
          </p:cNvSpPr>
          <p:nvPr>
            <p:ph type="sldImg"/>
          </p:nvPr>
        </p:nvSpPr>
        <p:spPr bwMode="auto">
          <a:xfrm>
            <a:off x="101600" y="749300"/>
            <a:ext cx="6661150" cy="37480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4" name="Rectangle 2"/>
          <p:cNvSpPr>
            <a:spLocks noGrp="1" noChangeArrowheads="1"/>
          </p:cNvSpPr>
          <p:nvPr>
            <p:ph type="body" sz="quarter" idx="1"/>
          </p:nvPr>
        </p:nvSpPr>
        <p:spPr bwMode="auto">
          <a:xfrm>
            <a:off x="686436" y="4748333"/>
            <a:ext cx="5491480" cy="4498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txBody>
          <a:bodyPr vert="horz" wrap="square" lIns="92172" tIns="46086" rIns="92172" bIns="460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370748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100" kern="1200">
        <a:solidFill>
          <a:schemeClr val="tx1"/>
        </a:solidFill>
        <a:latin typeface="Gill Sans" charset="0"/>
        <a:ea typeface="MS PGothic" pitchFamily="34" charset="-128"/>
        <a:cs typeface="ＭＳ Ｐゴシック" charset="0"/>
      </a:defRPr>
    </a:lvl1pPr>
    <a:lvl2pPr marL="453781" algn="l" rtl="0" eaLnBrk="0" fontAlgn="base" hangingPunct="0">
      <a:spcBef>
        <a:spcPct val="0"/>
      </a:spcBef>
      <a:spcAft>
        <a:spcPct val="0"/>
      </a:spcAft>
      <a:defRPr sz="1100" kern="1200">
        <a:solidFill>
          <a:schemeClr val="tx1"/>
        </a:solidFill>
        <a:latin typeface="Gill Sans" charset="0"/>
        <a:ea typeface="MS PGothic" pitchFamily="34" charset="-128"/>
        <a:cs typeface="+mn-cs"/>
      </a:defRPr>
    </a:lvl2pPr>
    <a:lvl3pPr marL="907611" algn="l" rtl="0" eaLnBrk="0" fontAlgn="base" hangingPunct="0">
      <a:spcBef>
        <a:spcPct val="0"/>
      </a:spcBef>
      <a:spcAft>
        <a:spcPct val="0"/>
      </a:spcAft>
      <a:defRPr sz="1100" kern="1200">
        <a:solidFill>
          <a:schemeClr val="tx1"/>
        </a:solidFill>
        <a:latin typeface="Gill Sans" charset="0"/>
        <a:ea typeface="MS PGothic" pitchFamily="34" charset="-128"/>
        <a:cs typeface="+mn-cs"/>
      </a:defRPr>
    </a:lvl3pPr>
    <a:lvl4pPr marL="1361468" algn="l" rtl="0" eaLnBrk="0" fontAlgn="base" hangingPunct="0">
      <a:spcBef>
        <a:spcPct val="0"/>
      </a:spcBef>
      <a:spcAft>
        <a:spcPct val="0"/>
      </a:spcAft>
      <a:defRPr sz="1100" kern="1200">
        <a:solidFill>
          <a:schemeClr val="tx1"/>
        </a:solidFill>
        <a:latin typeface="Gill Sans" charset="0"/>
        <a:ea typeface="MS PGothic" pitchFamily="34" charset="-128"/>
        <a:cs typeface="+mn-cs"/>
      </a:defRPr>
    </a:lvl4pPr>
    <a:lvl5pPr marL="1815249" algn="l" rtl="0" eaLnBrk="0" fontAlgn="base" hangingPunct="0">
      <a:spcBef>
        <a:spcPct val="0"/>
      </a:spcBef>
      <a:spcAft>
        <a:spcPct val="0"/>
      </a:spcAft>
      <a:defRPr sz="1100" kern="1200">
        <a:solidFill>
          <a:schemeClr val="tx1"/>
        </a:solidFill>
        <a:latin typeface="Gill Sans" charset="0"/>
        <a:ea typeface="MS PGothic" pitchFamily="34" charset="-128"/>
        <a:cs typeface="+mn-cs"/>
      </a:defRPr>
    </a:lvl5pPr>
    <a:lvl6pPr marL="2269095" algn="l" defTabSz="453781" rtl="0" eaLnBrk="1" latinLnBrk="0" hangingPunct="1">
      <a:defRPr sz="1100" kern="1200">
        <a:solidFill>
          <a:schemeClr val="tx1"/>
        </a:solidFill>
        <a:latin typeface="+mn-lt"/>
        <a:ea typeface="+mn-ea"/>
        <a:cs typeface="+mn-cs"/>
      </a:defRPr>
    </a:lvl6pPr>
    <a:lvl7pPr marL="2722911" algn="l" defTabSz="453781" rtl="0" eaLnBrk="1" latinLnBrk="0" hangingPunct="1">
      <a:defRPr sz="1100" kern="1200">
        <a:solidFill>
          <a:schemeClr val="tx1"/>
        </a:solidFill>
        <a:latin typeface="+mn-lt"/>
        <a:ea typeface="+mn-ea"/>
        <a:cs typeface="+mn-cs"/>
      </a:defRPr>
    </a:lvl7pPr>
    <a:lvl8pPr marL="3176747" algn="l" defTabSz="453781" rtl="0" eaLnBrk="1" latinLnBrk="0" hangingPunct="1">
      <a:defRPr sz="1100" kern="1200">
        <a:solidFill>
          <a:schemeClr val="tx1"/>
        </a:solidFill>
        <a:latin typeface="+mn-lt"/>
        <a:ea typeface="+mn-ea"/>
        <a:cs typeface="+mn-cs"/>
      </a:defRPr>
    </a:lvl8pPr>
    <a:lvl9pPr marL="3630554" algn="l" defTabSz="45378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0871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99332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a:p>
            <a:endParaRPr lang="nl-NL" dirty="0"/>
          </a:p>
        </p:txBody>
      </p:sp>
    </p:spTree>
    <p:extLst>
      <p:ext uri="{BB962C8B-B14F-4D97-AF65-F5344CB8AC3E}">
        <p14:creationId xmlns:p14="http://schemas.microsoft.com/office/powerpoint/2010/main" val="88761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a:xfrm>
            <a:off x="101600" y="749300"/>
            <a:ext cx="6661150" cy="3748088"/>
          </a:xfrm>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dirty="0"/>
          </a:p>
        </p:txBody>
      </p:sp>
    </p:spTree>
    <p:extLst>
      <p:ext uri="{BB962C8B-B14F-4D97-AF65-F5344CB8AC3E}">
        <p14:creationId xmlns:p14="http://schemas.microsoft.com/office/powerpoint/2010/main" val="150819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84750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xfrm>
            <a:off x="101600" y="749300"/>
            <a:ext cx="6661150" cy="3748088"/>
          </a:xfrm>
          <a:solidFill>
            <a:srgbClr val="FFFFFF"/>
          </a:solidFill>
          <a:ln/>
        </p:spPr>
      </p:sp>
      <p:sp>
        <p:nvSpPr>
          <p:cNvPr id="34818" name="Rectangle 2"/>
          <p:cNvSpPr>
            <a:spLocks noGrp="1" noChangeArrowheads="1"/>
          </p:cNvSpPr>
          <p:nvPr>
            <p:ph type="body" idx="1"/>
          </p:nvPr>
        </p:nvSpPr>
        <p:spPr>
          <a:ln/>
        </p:spPr>
        <p:txBody>
          <a:bodyPr/>
          <a:lstStyle/>
          <a:p>
            <a:endParaRPr lang="nl-NL" sz="3200" dirty="0">
              <a:latin typeface="Arial" pitchFamily="34" charset="0"/>
            </a:endParaRPr>
          </a:p>
        </p:txBody>
      </p:sp>
    </p:spTree>
    <p:extLst>
      <p:ext uri="{BB962C8B-B14F-4D97-AF65-F5344CB8AC3E}">
        <p14:creationId xmlns:p14="http://schemas.microsoft.com/office/powerpoint/2010/main" val="243782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93475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65429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891980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970388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01806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295710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80268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99948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65575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10472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a:xfrm>
            <a:off x="3888060" y="9495656"/>
            <a:ext cx="2974756" cy="499281"/>
          </a:xfrm>
          <a:prstGeom prst="rect">
            <a:avLst/>
          </a:prstGeom>
        </p:spPr>
        <p:txBody>
          <a:bodyPr lIns="88936" tIns="44468" rIns="88936" bIns="44468"/>
          <a:lstStyle/>
          <a:p>
            <a:fld id="{DAD19C9D-2CD1-4582-AAA5-355D4ABCDE70}"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213624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5780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0869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49103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dirty="0">
              <a:latin typeface="Arial" pitchFamily="34" charset="0"/>
            </a:endParaRPr>
          </a:p>
        </p:txBody>
      </p:sp>
    </p:spTree>
    <p:extLst>
      <p:ext uri="{BB962C8B-B14F-4D97-AF65-F5344CB8AC3E}">
        <p14:creationId xmlns:p14="http://schemas.microsoft.com/office/powerpoint/2010/main" val="288501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22445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1600" y="749300"/>
            <a:ext cx="6661150" cy="3748088"/>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127273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4" y="3030540"/>
            <a:ext cx="14740917" cy="2090736"/>
          </a:xfrm>
        </p:spPr>
        <p:txBody>
          <a:bodyPr/>
          <a:lstStyle/>
          <a:p>
            <a:r>
              <a:rPr lang="en-US"/>
              <a:t>Click to edit Master title style</a:t>
            </a:r>
          </a:p>
        </p:txBody>
      </p:sp>
      <p:sp>
        <p:nvSpPr>
          <p:cNvPr id="3" name="Subtitle 2"/>
          <p:cNvSpPr>
            <a:spLocks noGrp="1"/>
          </p:cNvSpPr>
          <p:nvPr>
            <p:ph type="subTitle" idx="1"/>
          </p:nvPr>
        </p:nvSpPr>
        <p:spPr>
          <a:xfrm>
            <a:off x="2601463" y="5527888"/>
            <a:ext cx="12137339" cy="2492375"/>
          </a:xfrm>
        </p:spPr>
        <p:txBody>
          <a:bodyPr/>
          <a:lstStyle>
            <a:lvl1pPr marL="0" indent="0" algn="ctr">
              <a:buNone/>
              <a:defRPr/>
            </a:lvl1pPr>
            <a:lvl2pPr marL="453733" indent="0" algn="ctr">
              <a:buNone/>
              <a:defRPr/>
            </a:lvl2pPr>
            <a:lvl3pPr marL="907515" indent="0" algn="ctr">
              <a:buNone/>
              <a:defRPr/>
            </a:lvl3pPr>
            <a:lvl4pPr marL="1361327" indent="0" algn="ctr">
              <a:buNone/>
              <a:defRPr/>
            </a:lvl4pPr>
            <a:lvl5pPr marL="1815061" indent="0" algn="ctr">
              <a:buNone/>
              <a:defRPr/>
            </a:lvl5pPr>
            <a:lvl6pPr marL="2268860" indent="0" algn="ctr">
              <a:buNone/>
              <a:defRPr/>
            </a:lvl6pPr>
            <a:lvl7pPr marL="2722629" indent="0" algn="ctr">
              <a:buNone/>
              <a:defRPr/>
            </a:lvl7pPr>
            <a:lvl8pPr marL="3176419" indent="0" algn="ctr">
              <a:buNone/>
              <a:defRPr/>
            </a:lvl8pPr>
            <a:lvl9pPr marL="3630179"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1A54C47-77A4-4A04-99AB-D5D903846FDA}"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453552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604B048-62E1-4CCA-8E59-68DA999F939C}"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73219236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39567398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636"/>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3394" indent="0">
              <a:buNone/>
              <a:defRPr sz="1700"/>
            </a:lvl2pPr>
            <a:lvl3pPr marL="1286780" indent="0">
              <a:buNone/>
              <a:defRPr sz="1400"/>
            </a:lvl3pPr>
            <a:lvl4pPr marL="1930241" indent="0">
              <a:buNone/>
              <a:defRPr sz="1300"/>
            </a:lvl4pPr>
            <a:lvl5pPr marL="2573644" indent="0">
              <a:buNone/>
              <a:defRPr sz="1300"/>
            </a:lvl5pPr>
            <a:lvl6pPr marL="3217089" indent="0">
              <a:buNone/>
              <a:defRPr sz="1300"/>
            </a:lvl6pPr>
            <a:lvl7pPr marL="3860451" indent="0">
              <a:buNone/>
              <a:defRPr sz="1300"/>
            </a:lvl7pPr>
            <a:lvl8pPr marL="4503860" indent="0">
              <a:buNone/>
              <a:defRPr sz="1300"/>
            </a:lvl8pPr>
            <a:lvl9pPr marL="5147261"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636972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3394" indent="0">
              <a:buNone/>
              <a:defRPr sz="4001"/>
            </a:lvl2pPr>
            <a:lvl3pPr marL="1286780" indent="0">
              <a:buNone/>
              <a:defRPr sz="3401"/>
            </a:lvl3pPr>
            <a:lvl4pPr marL="1930241" indent="0">
              <a:buNone/>
              <a:defRPr sz="2801"/>
            </a:lvl4pPr>
            <a:lvl5pPr marL="2573644" indent="0">
              <a:buNone/>
              <a:defRPr sz="2801"/>
            </a:lvl5pPr>
            <a:lvl6pPr marL="3217089" indent="0">
              <a:buNone/>
              <a:defRPr sz="2801"/>
            </a:lvl6pPr>
            <a:lvl7pPr marL="3860451" indent="0">
              <a:buNone/>
              <a:defRPr sz="2801"/>
            </a:lvl7pPr>
            <a:lvl8pPr marL="4503860" indent="0">
              <a:buNone/>
              <a:defRPr sz="2801"/>
            </a:lvl8pPr>
            <a:lvl9pPr marL="5147261"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3394" indent="0">
              <a:buNone/>
              <a:defRPr sz="1700"/>
            </a:lvl2pPr>
            <a:lvl3pPr marL="1286780" indent="0">
              <a:buNone/>
              <a:defRPr sz="1400"/>
            </a:lvl3pPr>
            <a:lvl4pPr marL="1930241" indent="0">
              <a:buNone/>
              <a:defRPr sz="1300"/>
            </a:lvl4pPr>
            <a:lvl5pPr marL="2573644" indent="0">
              <a:buNone/>
              <a:defRPr sz="1300"/>
            </a:lvl5pPr>
            <a:lvl6pPr marL="3217089" indent="0">
              <a:buNone/>
              <a:defRPr sz="1300"/>
            </a:lvl6pPr>
            <a:lvl7pPr marL="3860451" indent="0">
              <a:buNone/>
              <a:defRPr sz="1300"/>
            </a:lvl7pPr>
            <a:lvl8pPr marL="4503860" indent="0">
              <a:buNone/>
              <a:defRPr sz="1300"/>
            </a:lvl8pPr>
            <a:lvl9pPr marL="5147261"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19591744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41758052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3830882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78"/>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206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206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2232455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78"/>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206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206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3528377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3681267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78"/>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2066"/>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27913144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78"/>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206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2055"/>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24499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53246" y="2406652"/>
            <a:ext cx="3683113" cy="67246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3909" y="2406652"/>
            <a:ext cx="10846131" cy="67246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E300268-940E-4FBA-B749-598067AF7C34}"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81761390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78"/>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206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2055"/>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16664788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12209581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21581289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763"/>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6319" indent="0">
              <a:buNone/>
              <a:defRPr sz="2600"/>
            </a:lvl2pPr>
            <a:lvl3pPr marL="1292676" indent="0">
              <a:buNone/>
              <a:defRPr sz="2300"/>
            </a:lvl3pPr>
            <a:lvl4pPr marL="1939039" indent="0">
              <a:buNone/>
              <a:defRPr sz="2000"/>
            </a:lvl4pPr>
            <a:lvl5pPr marL="2585393" indent="0">
              <a:buNone/>
              <a:defRPr sz="2000"/>
            </a:lvl5pPr>
            <a:lvl6pPr marL="3231773" indent="0">
              <a:buNone/>
              <a:defRPr sz="2000"/>
            </a:lvl6pPr>
            <a:lvl7pPr marL="3878084" indent="0">
              <a:buNone/>
              <a:defRPr sz="2000"/>
            </a:lvl7pPr>
            <a:lvl8pPr marL="4524429" indent="0">
              <a:buNone/>
              <a:defRPr sz="2000"/>
            </a:lvl8pPr>
            <a:lvl9pPr marL="5170757"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31460912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1941"/>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41"/>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18222169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6319" indent="0">
              <a:buNone/>
              <a:defRPr sz="2801" b="1"/>
            </a:lvl2pPr>
            <a:lvl3pPr marL="1292676" indent="0">
              <a:buNone/>
              <a:defRPr sz="2600" b="1"/>
            </a:lvl3pPr>
            <a:lvl4pPr marL="1939039" indent="0">
              <a:buNone/>
              <a:defRPr sz="2300" b="1"/>
            </a:lvl4pPr>
            <a:lvl5pPr marL="2585393" indent="0">
              <a:buNone/>
              <a:defRPr sz="2300" b="1"/>
            </a:lvl5pPr>
            <a:lvl6pPr marL="3231773" indent="0">
              <a:buNone/>
              <a:defRPr sz="2300" b="1"/>
            </a:lvl6pPr>
            <a:lvl7pPr marL="3878084" indent="0">
              <a:buNone/>
              <a:defRPr sz="2300" b="1"/>
            </a:lvl7pPr>
            <a:lvl8pPr marL="4524429" indent="0">
              <a:buNone/>
              <a:defRPr sz="2300" b="1"/>
            </a:lvl8pPr>
            <a:lvl9pPr marL="5170757"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6319" indent="0">
              <a:buNone/>
              <a:defRPr sz="2801" b="1"/>
            </a:lvl2pPr>
            <a:lvl3pPr marL="1292676" indent="0">
              <a:buNone/>
              <a:defRPr sz="2600" b="1"/>
            </a:lvl3pPr>
            <a:lvl4pPr marL="1939039" indent="0">
              <a:buNone/>
              <a:defRPr sz="2300" b="1"/>
            </a:lvl4pPr>
            <a:lvl5pPr marL="2585393" indent="0">
              <a:buNone/>
              <a:defRPr sz="2300" b="1"/>
            </a:lvl5pPr>
            <a:lvl6pPr marL="3231773" indent="0">
              <a:buNone/>
              <a:defRPr sz="2300" b="1"/>
            </a:lvl6pPr>
            <a:lvl7pPr marL="3878084" indent="0">
              <a:buNone/>
              <a:defRPr sz="2300" b="1"/>
            </a:lvl7pPr>
            <a:lvl8pPr marL="4524429" indent="0">
              <a:buNone/>
              <a:defRPr sz="2300" b="1"/>
            </a:lvl8pPr>
            <a:lvl9pPr marL="517075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34225210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2825596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16476060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510"/>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6319" indent="0">
              <a:buNone/>
              <a:defRPr sz="1700"/>
            </a:lvl2pPr>
            <a:lvl3pPr marL="1292676" indent="0">
              <a:buNone/>
              <a:defRPr sz="1400"/>
            </a:lvl3pPr>
            <a:lvl4pPr marL="1939039" indent="0">
              <a:buNone/>
              <a:defRPr sz="1300"/>
            </a:lvl4pPr>
            <a:lvl5pPr marL="2585393" indent="0">
              <a:buNone/>
              <a:defRPr sz="1300"/>
            </a:lvl5pPr>
            <a:lvl6pPr marL="3231773" indent="0">
              <a:buNone/>
              <a:defRPr sz="1300"/>
            </a:lvl6pPr>
            <a:lvl7pPr marL="3878084" indent="0">
              <a:buNone/>
              <a:defRPr sz="1300"/>
            </a:lvl7pPr>
            <a:lvl8pPr marL="4524429" indent="0">
              <a:buNone/>
              <a:defRPr sz="1300"/>
            </a:lvl8pPr>
            <a:lvl9pPr marL="5170757"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23824912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6319" indent="0">
              <a:buNone/>
              <a:defRPr sz="4001"/>
            </a:lvl2pPr>
            <a:lvl3pPr marL="1292676" indent="0">
              <a:buNone/>
              <a:defRPr sz="3401"/>
            </a:lvl3pPr>
            <a:lvl4pPr marL="1939039" indent="0">
              <a:buNone/>
              <a:defRPr sz="2801"/>
            </a:lvl4pPr>
            <a:lvl5pPr marL="2585393" indent="0">
              <a:buNone/>
              <a:defRPr sz="2801"/>
            </a:lvl5pPr>
            <a:lvl6pPr marL="3231773" indent="0">
              <a:buNone/>
              <a:defRPr sz="2801"/>
            </a:lvl6pPr>
            <a:lvl7pPr marL="3878084" indent="0">
              <a:buNone/>
              <a:defRPr sz="2801"/>
            </a:lvl7pPr>
            <a:lvl8pPr marL="4524429" indent="0">
              <a:buNone/>
              <a:defRPr sz="2801"/>
            </a:lvl8pPr>
            <a:lvl9pPr marL="5170757"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6319" indent="0">
              <a:buNone/>
              <a:defRPr sz="1700"/>
            </a:lvl2pPr>
            <a:lvl3pPr marL="1292676" indent="0">
              <a:buNone/>
              <a:defRPr sz="1400"/>
            </a:lvl3pPr>
            <a:lvl4pPr marL="1939039" indent="0">
              <a:buNone/>
              <a:defRPr sz="1300"/>
            </a:lvl4pPr>
            <a:lvl5pPr marL="2585393" indent="0">
              <a:buNone/>
              <a:defRPr sz="1300"/>
            </a:lvl5pPr>
            <a:lvl6pPr marL="3231773" indent="0">
              <a:buNone/>
              <a:defRPr sz="1300"/>
            </a:lvl6pPr>
            <a:lvl7pPr marL="3878084" indent="0">
              <a:buNone/>
              <a:defRPr sz="1300"/>
            </a:lvl7pPr>
            <a:lvl8pPr marL="4524429" indent="0">
              <a:buNone/>
              <a:defRPr sz="1300"/>
            </a:lvl8pPr>
            <a:lvl9pPr marL="5170757"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39585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BB64D09-6F03-4085-950D-DFE73296C1FB}"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00768561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1075869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14457236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1"/>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41"/>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1941"/>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20738372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1"/>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41"/>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41"/>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2387447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1181321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1"/>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1941"/>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31760947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1"/>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41"/>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40"/>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25376572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1"/>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41"/>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40"/>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7762030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4984356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3611434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42530298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730"/>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31"/>
            <a:ext cx="14739224" cy="2133599"/>
          </a:xfrm>
        </p:spPr>
        <p:txBody>
          <a:bodyPr anchor="b"/>
          <a:lstStyle>
            <a:lvl1pPr marL="0" indent="0">
              <a:buNone/>
              <a:defRPr sz="2801"/>
            </a:lvl1pPr>
            <a:lvl2pPr marL="647078" indent="0">
              <a:buNone/>
              <a:defRPr sz="2600"/>
            </a:lvl2pPr>
            <a:lvl3pPr marL="1294204" indent="0">
              <a:buNone/>
              <a:defRPr sz="2300"/>
            </a:lvl3pPr>
            <a:lvl4pPr marL="1941329" indent="0">
              <a:buNone/>
              <a:defRPr sz="2000"/>
            </a:lvl4pPr>
            <a:lvl5pPr marL="2588435" indent="0">
              <a:buNone/>
              <a:defRPr sz="2000"/>
            </a:lvl5pPr>
            <a:lvl6pPr marL="3235569" indent="0">
              <a:buNone/>
              <a:defRPr sz="2000"/>
            </a:lvl6pPr>
            <a:lvl7pPr marL="3882655" indent="0">
              <a:buNone/>
              <a:defRPr sz="2000"/>
            </a:lvl7pPr>
            <a:lvl8pPr marL="4529762" indent="0">
              <a:buNone/>
              <a:defRPr sz="2000"/>
            </a:lvl8pPr>
            <a:lvl9pPr marL="5176848"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11210389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1908"/>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08"/>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11969761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7078" indent="0">
              <a:buNone/>
              <a:defRPr sz="2801" b="1"/>
            </a:lvl2pPr>
            <a:lvl3pPr marL="1294204" indent="0">
              <a:buNone/>
              <a:defRPr sz="2600" b="1"/>
            </a:lvl3pPr>
            <a:lvl4pPr marL="1941329" indent="0">
              <a:buNone/>
              <a:defRPr sz="2300" b="1"/>
            </a:lvl4pPr>
            <a:lvl5pPr marL="2588435" indent="0">
              <a:buNone/>
              <a:defRPr sz="2300" b="1"/>
            </a:lvl5pPr>
            <a:lvl6pPr marL="3235569" indent="0">
              <a:buNone/>
              <a:defRPr sz="2300" b="1"/>
            </a:lvl6pPr>
            <a:lvl7pPr marL="3882655" indent="0">
              <a:buNone/>
              <a:defRPr sz="2300" b="1"/>
            </a:lvl7pPr>
            <a:lvl8pPr marL="4529762" indent="0">
              <a:buNone/>
              <a:defRPr sz="2300" b="1"/>
            </a:lvl8pPr>
            <a:lvl9pPr marL="5176848"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7078" indent="0">
              <a:buNone/>
              <a:defRPr sz="2801" b="1"/>
            </a:lvl2pPr>
            <a:lvl3pPr marL="1294204" indent="0">
              <a:buNone/>
              <a:defRPr sz="2600" b="1"/>
            </a:lvl3pPr>
            <a:lvl4pPr marL="1941329" indent="0">
              <a:buNone/>
              <a:defRPr sz="2300" b="1"/>
            </a:lvl4pPr>
            <a:lvl5pPr marL="2588435" indent="0">
              <a:buNone/>
              <a:defRPr sz="2300" b="1"/>
            </a:lvl5pPr>
            <a:lvl6pPr marL="3235569" indent="0">
              <a:buNone/>
              <a:defRPr sz="2300" b="1"/>
            </a:lvl6pPr>
            <a:lvl7pPr marL="3882655" indent="0">
              <a:buNone/>
              <a:defRPr sz="2300" b="1"/>
            </a:lvl7pPr>
            <a:lvl8pPr marL="4529762" indent="0">
              <a:buNone/>
              <a:defRPr sz="2300" b="1"/>
            </a:lvl8pPr>
            <a:lvl9pPr marL="5176848"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37391247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9188773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32178054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477"/>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7078" indent="0">
              <a:buNone/>
              <a:defRPr sz="1700"/>
            </a:lvl2pPr>
            <a:lvl3pPr marL="1294204" indent="0">
              <a:buNone/>
              <a:defRPr sz="1400"/>
            </a:lvl3pPr>
            <a:lvl4pPr marL="1941329" indent="0">
              <a:buNone/>
              <a:defRPr sz="1300"/>
            </a:lvl4pPr>
            <a:lvl5pPr marL="2588435" indent="0">
              <a:buNone/>
              <a:defRPr sz="1300"/>
            </a:lvl5pPr>
            <a:lvl6pPr marL="3235569" indent="0">
              <a:buNone/>
              <a:defRPr sz="1300"/>
            </a:lvl6pPr>
            <a:lvl7pPr marL="3882655" indent="0">
              <a:buNone/>
              <a:defRPr sz="1300"/>
            </a:lvl7pPr>
            <a:lvl8pPr marL="4529762" indent="0">
              <a:buNone/>
              <a:defRPr sz="1300"/>
            </a:lvl8pPr>
            <a:lvl9pPr marL="5176848"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2732245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7078" indent="0">
              <a:buNone/>
              <a:defRPr sz="4001"/>
            </a:lvl2pPr>
            <a:lvl3pPr marL="1294204" indent="0">
              <a:buNone/>
              <a:defRPr sz="3401"/>
            </a:lvl3pPr>
            <a:lvl4pPr marL="1941329" indent="0">
              <a:buNone/>
              <a:defRPr sz="2801"/>
            </a:lvl4pPr>
            <a:lvl5pPr marL="2588435" indent="0">
              <a:buNone/>
              <a:defRPr sz="2801"/>
            </a:lvl5pPr>
            <a:lvl6pPr marL="3235569" indent="0">
              <a:buNone/>
              <a:defRPr sz="2801"/>
            </a:lvl6pPr>
            <a:lvl7pPr marL="3882655" indent="0">
              <a:buNone/>
              <a:defRPr sz="2801"/>
            </a:lvl7pPr>
            <a:lvl8pPr marL="4529762" indent="0">
              <a:buNone/>
              <a:defRPr sz="2801"/>
            </a:lvl8pPr>
            <a:lvl9pPr marL="5176848"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7078" indent="0">
              <a:buNone/>
              <a:defRPr sz="1700"/>
            </a:lvl2pPr>
            <a:lvl3pPr marL="1294204" indent="0">
              <a:buNone/>
              <a:defRPr sz="1400"/>
            </a:lvl3pPr>
            <a:lvl4pPr marL="1941329" indent="0">
              <a:buNone/>
              <a:defRPr sz="1300"/>
            </a:lvl4pPr>
            <a:lvl5pPr marL="2588435" indent="0">
              <a:buNone/>
              <a:defRPr sz="1300"/>
            </a:lvl5pPr>
            <a:lvl6pPr marL="3235569" indent="0">
              <a:buNone/>
              <a:defRPr sz="1300"/>
            </a:lvl6pPr>
            <a:lvl7pPr marL="3882655" indent="0">
              <a:buNone/>
              <a:defRPr sz="1300"/>
            </a:lvl7pPr>
            <a:lvl8pPr marL="4529762" indent="0">
              <a:buNone/>
              <a:defRPr sz="1300"/>
            </a:lvl8pPr>
            <a:lvl9pPr marL="5176848"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34041163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1390378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1847254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16"/>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08"/>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1908"/>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1520293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7202699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16"/>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08"/>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08"/>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315196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3871141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16"/>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1908"/>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1502976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16"/>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08"/>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08"/>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4188251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16"/>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08"/>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08"/>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32954580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12515138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1377536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777"/>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5989" indent="0">
              <a:buNone/>
              <a:defRPr sz="2600"/>
            </a:lvl2pPr>
            <a:lvl3pPr marL="1292011" indent="0">
              <a:buNone/>
              <a:defRPr sz="2300"/>
            </a:lvl3pPr>
            <a:lvl4pPr marL="1938046" indent="0">
              <a:buNone/>
              <a:defRPr sz="2000"/>
            </a:lvl4pPr>
            <a:lvl5pPr marL="2584070" indent="0">
              <a:buNone/>
              <a:defRPr sz="2000"/>
            </a:lvl5pPr>
            <a:lvl6pPr marL="3230123" indent="0">
              <a:buNone/>
              <a:defRPr sz="2000"/>
            </a:lvl6pPr>
            <a:lvl7pPr marL="3876097" indent="0">
              <a:buNone/>
              <a:defRPr sz="2000"/>
            </a:lvl7pPr>
            <a:lvl8pPr marL="4522112" indent="0">
              <a:buNone/>
              <a:defRPr sz="2000"/>
            </a:lvl8pPr>
            <a:lvl9pPr marL="5168111"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21104280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1955"/>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55"/>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2111753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5989" indent="0">
              <a:buNone/>
              <a:defRPr sz="2801" b="1"/>
            </a:lvl2pPr>
            <a:lvl3pPr marL="1292011" indent="0">
              <a:buNone/>
              <a:defRPr sz="2600" b="1"/>
            </a:lvl3pPr>
            <a:lvl4pPr marL="1938046" indent="0">
              <a:buNone/>
              <a:defRPr sz="2300" b="1"/>
            </a:lvl4pPr>
            <a:lvl5pPr marL="2584070" indent="0">
              <a:buNone/>
              <a:defRPr sz="2300" b="1"/>
            </a:lvl5pPr>
            <a:lvl6pPr marL="3230123" indent="0">
              <a:buNone/>
              <a:defRPr sz="2300" b="1"/>
            </a:lvl6pPr>
            <a:lvl7pPr marL="3876097" indent="0">
              <a:buNone/>
              <a:defRPr sz="2300" b="1"/>
            </a:lvl7pPr>
            <a:lvl8pPr marL="4522112" indent="0">
              <a:buNone/>
              <a:defRPr sz="2300" b="1"/>
            </a:lvl8pPr>
            <a:lvl9pPr marL="5168111"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5989" indent="0">
              <a:buNone/>
              <a:defRPr sz="2801" b="1"/>
            </a:lvl2pPr>
            <a:lvl3pPr marL="1292011" indent="0">
              <a:buNone/>
              <a:defRPr sz="2600" b="1"/>
            </a:lvl3pPr>
            <a:lvl4pPr marL="1938046" indent="0">
              <a:buNone/>
              <a:defRPr sz="2300" b="1"/>
            </a:lvl4pPr>
            <a:lvl5pPr marL="2584070" indent="0">
              <a:buNone/>
              <a:defRPr sz="2300" b="1"/>
            </a:lvl5pPr>
            <a:lvl6pPr marL="3230123" indent="0">
              <a:buNone/>
              <a:defRPr sz="2300" b="1"/>
            </a:lvl6pPr>
            <a:lvl7pPr marL="3876097" indent="0">
              <a:buNone/>
              <a:defRPr sz="2300" b="1"/>
            </a:lvl7pPr>
            <a:lvl8pPr marL="4522112" indent="0">
              <a:buNone/>
              <a:defRPr sz="2300" b="1"/>
            </a:lvl8pPr>
            <a:lvl9pPr marL="516811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1146120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855"/>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4180" indent="0">
              <a:buNone/>
              <a:defRPr sz="2600"/>
            </a:lvl2pPr>
            <a:lvl3pPr marL="1288366" indent="0">
              <a:buNone/>
              <a:defRPr sz="2300"/>
            </a:lvl3pPr>
            <a:lvl4pPr marL="1932604" indent="0">
              <a:buNone/>
              <a:defRPr sz="2000"/>
            </a:lvl4pPr>
            <a:lvl5pPr marL="2576798" indent="0">
              <a:buNone/>
              <a:defRPr sz="2000"/>
            </a:lvl5pPr>
            <a:lvl6pPr marL="3221047" indent="0">
              <a:buNone/>
              <a:defRPr sz="2000"/>
            </a:lvl6pPr>
            <a:lvl7pPr marL="3865196" indent="0">
              <a:buNone/>
              <a:defRPr sz="2000"/>
            </a:lvl7pPr>
            <a:lvl8pPr marL="4509392" indent="0">
              <a:buNone/>
              <a:defRPr sz="2000"/>
            </a:lvl8pPr>
            <a:lvl9pPr marL="5153583"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32195830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7201682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35232858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524"/>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5989" indent="0">
              <a:buNone/>
              <a:defRPr sz="1700"/>
            </a:lvl2pPr>
            <a:lvl3pPr marL="1292011" indent="0">
              <a:buNone/>
              <a:defRPr sz="1400"/>
            </a:lvl3pPr>
            <a:lvl4pPr marL="1938046" indent="0">
              <a:buNone/>
              <a:defRPr sz="1300"/>
            </a:lvl4pPr>
            <a:lvl5pPr marL="2584070" indent="0">
              <a:buNone/>
              <a:defRPr sz="1300"/>
            </a:lvl5pPr>
            <a:lvl6pPr marL="3230123" indent="0">
              <a:buNone/>
              <a:defRPr sz="1300"/>
            </a:lvl6pPr>
            <a:lvl7pPr marL="3876097" indent="0">
              <a:buNone/>
              <a:defRPr sz="1300"/>
            </a:lvl7pPr>
            <a:lvl8pPr marL="4522112" indent="0">
              <a:buNone/>
              <a:defRPr sz="1300"/>
            </a:lvl8pPr>
            <a:lvl9pPr marL="5168111"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34797119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5989" indent="0">
              <a:buNone/>
              <a:defRPr sz="4001"/>
            </a:lvl2pPr>
            <a:lvl3pPr marL="1292011" indent="0">
              <a:buNone/>
              <a:defRPr sz="3401"/>
            </a:lvl3pPr>
            <a:lvl4pPr marL="1938046" indent="0">
              <a:buNone/>
              <a:defRPr sz="2801"/>
            </a:lvl4pPr>
            <a:lvl5pPr marL="2584070" indent="0">
              <a:buNone/>
              <a:defRPr sz="2801"/>
            </a:lvl5pPr>
            <a:lvl6pPr marL="3230123" indent="0">
              <a:buNone/>
              <a:defRPr sz="2801"/>
            </a:lvl6pPr>
            <a:lvl7pPr marL="3876097" indent="0">
              <a:buNone/>
              <a:defRPr sz="2801"/>
            </a:lvl7pPr>
            <a:lvl8pPr marL="4522112" indent="0">
              <a:buNone/>
              <a:defRPr sz="2801"/>
            </a:lvl8pPr>
            <a:lvl9pPr marL="5168111"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5989" indent="0">
              <a:buNone/>
              <a:defRPr sz="1700"/>
            </a:lvl2pPr>
            <a:lvl3pPr marL="1292011" indent="0">
              <a:buNone/>
              <a:defRPr sz="1400"/>
            </a:lvl3pPr>
            <a:lvl4pPr marL="1938046" indent="0">
              <a:buNone/>
              <a:defRPr sz="1300"/>
            </a:lvl4pPr>
            <a:lvl5pPr marL="2584070" indent="0">
              <a:buNone/>
              <a:defRPr sz="1300"/>
            </a:lvl5pPr>
            <a:lvl6pPr marL="3230123" indent="0">
              <a:buNone/>
              <a:defRPr sz="1300"/>
            </a:lvl6pPr>
            <a:lvl7pPr marL="3876097" indent="0">
              <a:buNone/>
              <a:defRPr sz="1300"/>
            </a:lvl7pPr>
            <a:lvl8pPr marL="4522112" indent="0">
              <a:buNone/>
              <a:defRPr sz="1300"/>
            </a:lvl8pPr>
            <a:lvl9pPr marL="5168111"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2225677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1063208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38387809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66"/>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55"/>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1955"/>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34381116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66"/>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55"/>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55"/>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13677444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22144107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66"/>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1955"/>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334664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2033"/>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2033"/>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40472397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66"/>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55"/>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55"/>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4330414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66"/>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55"/>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55"/>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1836553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4180" indent="0">
              <a:buNone/>
              <a:defRPr sz="2801" b="1"/>
            </a:lvl2pPr>
            <a:lvl3pPr marL="1288366" indent="0">
              <a:buNone/>
              <a:defRPr sz="2600" b="1"/>
            </a:lvl3pPr>
            <a:lvl4pPr marL="1932604" indent="0">
              <a:buNone/>
              <a:defRPr sz="2300" b="1"/>
            </a:lvl4pPr>
            <a:lvl5pPr marL="2576798" indent="0">
              <a:buNone/>
              <a:defRPr sz="2300" b="1"/>
            </a:lvl5pPr>
            <a:lvl6pPr marL="3221047" indent="0">
              <a:buNone/>
              <a:defRPr sz="2300" b="1"/>
            </a:lvl6pPr>
            <a:lvl7pPr marL="3865196" indent="0">
              <a:buNone/>
              <a:defRPr sz="2300" b="1"/>
            </a:lvl7pPr>
            <a:lvl8pPr marL="4509392" indent="0">
              <a:buNone/>
              <a:defRPr sz="2300" b="1"/>
            </a:lvl8pPr>
            <a:lvl9pPr marL="5153583"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4180" indent="0">
              <a:buNone/>
              <a:defRPr sz="2801" b="1"/>
            </a:lvl2pPr>
            <a:lvl3pPr marL="1288366" indent="0">
              <a:buNone/>
              <a:defRPr sz="2600" b="1"/>
            </a:lvl3pPr>
            <a:lvl4pPr marL="1932604" indent="0">
              <a:buNone/>
              <a:defRPr sz="2300" b="1"/>
            </a:lvl4pPr>
            <a:lvl5pPr marL="2576798" indent="0">
              <a:buNone/>
              <a:defRPr sz="2300" b="1"/>
            </a:lvl5pPr>
            <a:lvl6pPr marL="3221047" indent="0">
              <a:buNone/>
              <a:defRPr sz="2300" b="1"/>
            </a:lvl6pPr>
            <a:lvl7pPr marL="3865196" indent="0">
              <a:buNone/>
              <a:defRPr sz="2300" b="1"/>
            </a:lvl7pPr>
            <a:lvl8pPr marL="4509392" indent="0">
              <a:buNone/>
              <a:defRPr sz="2300" b="1"/>
            </a:lvl8pPr>
            <a:lvl9pPr marL="5153583"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4256880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4201599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304592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CEE3F5D-FAE3-4534-A578-DABA3AA9B4E8}"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24175077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602"/>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4180" indent="0">
              <a:buNone/>
              <a:defRPr sz="1700"/>
            </a:lvl2pPr>
            <a:lvl3pPr marL="1288366" indent="0">
              <a:buNone/>
              <a:defRPr sz="1400"/>
            </a:lvl3pPr>
            <a:lvl4pPr marL="1932604" indent="0">
              <a:buNone/>
              <a:defRPr sz="1300"/>
            </a:lvl4pPr>
            <a:lvl5pPr marL="2576798" indent="0">
              <a:buNone/>
              <a:defRPr sz="1300"/>
            </a:lvl5pPr>
            <a:lvl6pPr marL="3221047" indent="0">
              <a:buNone/>
              <a:defRPr sz="1300"/>
            </a:lvl6pPr>
            <a:lvl7pPr marL="3865196" indent="0">
              <a:buNone/>
              <a:defRPr sz="1300"/>
            </a:lvl7pPr>
            <a:lvl8pPr marL="4509392" indent="0">
              <a:buNone/>
              <a:defRPr sz="1300"/>
            </a:lvl8pPr>
            <a:lvl9pPr marL="5153583"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182986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4180" indent="0">
              <a:buNone/>
              <a:defRPr sz="4001"/>
            </a:lvl2pPr>
            <a:lvl3pPr marL="1288366" indent="0">
              <a:buNone/>
              <a:defRPr sz="3401"/>
            </a:lvl3pPr>
            <a:lvl4pPr marL="1932604" indent="0">
              <a:buNone/>
              <a:defRPr sz="2801"/>
            </a:lvl4pPr>
            <a:lvl5pPr marL="2576798" indent="0">
              <a:buNone/>
              <a:defRPr sz="2801"/>
            </a:lvl5pPr>
            <a:lvl6pPr marL="3221047" indent="0">
              <a:buNone/>
              <a:defRPr sz="2801"/>
            </a:lvl6pPr>
            <a:lvl7pPr marL="3865196" indent="0">
              <a:buNone/>
              <a:defRPr sz="2801"/>
            </a:lvl7pPr>
            <a:lvl8pPr marL="4509392" indent="0">
              <a:buNone/>
              <a:defRPr sz="2801"/>
            </a:lvl8pPr>
            <a:lvl9pPr marL="5153583"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4180" indent="0">
              <a:buNone/>
              <a:defRPr sz="1700"/>
            </a:lvl2pPr>
            <a:lvl3pPr marL="1288366" indent="0">
              <a:buNone/>
              <a:defRPr sz="1400"/>
            </a:lvl3pPr>
            <a:lvl4pPr marL="1932604" indent="0">
              <a:buNone/>
              <a:defRPr sz="1300"/>
            </a:lvl4pPr>
            <a:lvl5pPr marL="2576798" indent="0">
              <a:buNone/>
              <a:defRPr sz="1300"/>
            </a:lvl5pPr>
            <a:lvl6pPr marL="3221047" indent="0">
              <a:buNone/>
              <a:defRPr sz="1300"/>
            </a:lvl6pPr>
            <a:lvl7pPr marL="3865196" indent="0">
              <a:buNone/>
              <a:defRPr sz="1300"/>
            </a:lvl7pPr>
            <a:lvl8pPr marL="4509392" indent="0">
              <a:buNone/>
              <a:defRPr sz="1300"/>
            </a:lvl8pPr>
            <a:lvl9pPr marL="5153583"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2421199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363373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2350475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41"/>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2033"/>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2033"/>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3562291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41"/>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2033"/>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2033"/>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3696020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19343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41"/>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2033"/>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2277914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41"/>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2033"/>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2033"/>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1538469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41"/>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2033"/>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2033"/>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30176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8" y="6267452"/>
            <a:ext cx="14738798" cy="1936750"/>
          </a:xfrm>
        </p:spPr>
        <p:txBody>
          <a:bodyPr/>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1369528" y="4133852"/>
            <a:ext cx="14738798" cy="2133601"/>
          </a:xfrm>
        </p:spPr>
        <p:txBody>
          <a:bodyPr anchor="b"/>
          <a:lstStyle>
            <a:lvl1pPr marL="0" indent="0">
              <a:buNone/>
              <a:defRPr sz="2000"/>
            </a:lvl1pPr>
            <a:lvl2pPr marL="453733" indent="0">
              <a:buNone/>
              <a:defRPr sz="1800"/>
            </a:lvl2pPr>
            <a:lvl3pPr marL="907515" indent="0">
              <a:buNone/>
              <a:defRPr sz="1600"/>
            </a:lvl3pPr>
            <a:lvl4pPr marL="1361327" indent="0">
              <a:buNone/>
              <a:defRPr sz="1400"/>
            </a:lvl4pPr>
            <a:lvl5pPr marL="1815061" indent="0">
              <a:buNone/>
              <a:defRPr sz="1400"/>
            </a:lvl5pPr>
            <a:lvl6pPr marL="2268860" indent="0">
              <a:buNone/>
              <a:defRPr sz="1400"/>
            </a:lvl6pPr>
            <a:lvl7pPr marL="2722629" indent="0">
              <a:buNone/>
              <a:defRPr sz="1400"/>
            </a:lvl7pPr>
            <a:lvl8pPr marL="3176419" indent="0">
              <a:buNone/>
              <a:defRPr sz="1400"/>
            </a:lvl8pPr>
            <a:lvl9pPr marL="3630179"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8D78357-6CA8-4ADD-B960-D1A6B107B6E8}"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99059851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egin pagi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jdelijke aanduiding voor tekst 2">
            <a:extLst>
              <a:ext uri="{FF2B5EF4-FFF2-40B4-BE49-F238E27FC236}">
                <a16:creationId xmlns:a16="http://schemas.microsoft.com/office/drawing/2014/main" id="{BE2936FD-DE2A-6342-8DCF-A3C83976BB4B}"/>
              </a:ext>
            </a:extLst>
          </p:cNvPr>
          <p:cNvSpPr>
            <a:spLocks noGrp="1"/>
          </p:cNvSpPr>
          <p:nvPr>
            <p:ph type="body" idx="1" hasCustomPrompt="1"/>
          </p:nvPr>
        </p:nvSpPr>
        <p:spPr>
          <a:xfrm>
            <a:off x="939464" y="4939259"/>
            <a:ext cx="7335743" cy="774384"/>
          </a:xfrm>
        </p:spPr>
        <p:txBody>
          <a:bodyPr anchor="b">
            <a:normAutofit/>
          </a:bodyPr>
          <a:lstStyle>
            <a:lvl1pPr marL="0" indent="0">
              <a:buNone/>
              <a:defRPr sz="2133"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87720" indent="0">
              <a:buNone/>
              <a:defRPr sz="2133" b="1"/>
            </a:lvl2pPr>
            <a:lvl3pPr marL="975439" indent="0">
              <a:buNone/>
              <a:defRPr sz="1920" b="1"/>
            </a:lvl3pPr>
            <a:lvl4pPr marL="1463159" indent="0">
              <a:buNone/>
              <a:defRPr sz="1707" b="1"/>
            </a:lvl4pPr>
            <a:lvl5pPr marL="1950878" indent="0">
              <a:buNone/>
              <a:defRPr sz="1707" b="1"/>
            </a:lvl5pPr>
            <a:lvl6pPr marL="2438598" indent="0">
              <a:buNone/>
              <a:defRPr sz="1707" b="1"/>
            </a:lvl6pPr>
            <a:lvl7pPr marL="2926317" indent="0">
              <a:buNone/>
              <a:defRPr sz="1707" b="1"/>
            </a:lvl7pPr>
            <a:lvl8pPr marL="3414038" indent="0">
              <a:buNone/>
              <a:defRPr sz="1707" b="1"/>
            </a:lvl8pPr>
            <a:lvl9pPr marL="3901757" indent="0">
              <a:buNone/>
              <a:defRPr sz="1707" b="1"/>
            </a:lvl9pPr>
          </a:lstStyle>
          <a:p>
            <a:pPr lvl="0"/>
            <a:r>
              <a:rPr lang="nl-NL" dirty="0"/>
              <a:t>Subtitel</a:t>
            </a:r>
          </a:p>
        </p:txBody>
      </p:sp>
      <p:sp>
        <p:nvSpPr>
          <p:cNvPr id="17" name="Tijdelijke aanduiding voor tekst 2">
            <a:extLst>
              <a:ext uri="{FF2B5EF4-FFF2-40B4-BE49-F238E27FC236}">
                <a16:creationId xmlns:a16="http://schemas.microsoft.com/office/drawing/2014/main" id="{3929DDF0-B8D7-0945-BFAA-3ECD82B6D040}"/>
              </a:ext>
            </a:extLst>
          </p:cNvPr>
          <p:cNvSpPr>
            <a:spLocks noGrp="1"/>
          </p:cNvSpPr>
          <p:nvPr>
            <p:ph type="body" idx="10" hasCustomPrompt="1"/>
          </p:nvPr>
        </p:nvSpPr>
        <p:spPr>
          <a:xfrm>
            <a:off x="939463" y="4322160"/>
            <a:ext cx="7335743" cy="774384"/>
          </a:xfrm>
        </p:spPr>
        <p:txBody>
          <a:bodyPr anchor="b">
            <a:noAutofit/>
          </a:bodyPr>
          <a:lstStyle>
            <a:lvl1pPr marL="0" indent="0">
              <a:buNone/>
              <a:defRPr sz="4268"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87720" indent="0">
              <a:buNone/>
              <a:defRPr sz="2133" b="1"/>
            </a:lvl2pPr>
            <a:lvl3pPr marL="975439" indent="0">
              <a:buNone/>
              <a:defRPr sz="1920" b="1"/>
            </a:lvl3pPr>
            <a:lvl4pPr marL="1463159" indent="0">
              <a:buNone/>
              <a:defRPr sz="1707" b="1"/>
            </a:lvl4pPr>
            <a:lvl5pPr marL="1950878" indent="0">
              <a:buNone/>
              <a:defRPr sz="1707" b="1"/>
            </a:lvl5pPr>
            <a:lvl6pPr marL="2438598" indent="0">
              <a:buNone/>
              <a:defRPr sz="1707" b="1"/>
            </a:lvl6pPr>
            <a:lvl7pPr marL="2926317" indent="0">
              <a:buNone/>
              <a:defRPr sz="1707" b="1"/>
            </a:lvl7pPr>
            <a:lvl8pPr marL="3414038" indent="0">
              <a:buNone/>
              <a:defRPr sz="1707" b="1"/>
            </a:lvl8pPr>
            <a:lvl9pPr marL="3901757" indent="0">
              <a:buNone/>
              <a:defRPr sz="1707" b="1"/>
            </a:lvl9pPr>
          </a:lstStyle>
          <a:p>
            <a:pPr lvl="0"/>
            <a:r>
              <a:rPr lang="nl-NL" dirty="0"/>
              <a:t>Titel</a:t>
            </a:r>
          </a:p>
        </p:txBody>
      </p:sp>
      <p:sp>
        <p:nvSpPr>
          <p:cNvPr id="8" name="Tijdelijke aanduiding voor tekst 2">
            <a:extLst>
              <a:ext uri="{FF2B5EF4-FFF2-40B4-BE49-F238E27FC236}">
                <a16:creationId xmlns:a16="http://schemas.microsoft.com/office/drawing/2014/main" id="{4F594358-C334-7C4B-B1B6-C623EA488B85}"/>
              </a:ext>
            </a:extLst>
          </p:cNvPr>
          <p:cNvSpPr>
            <a:spLocks noGrp="1"/>
          </p:cNvSpPr>
          <p:nvPr>
            <p:ph type="body" idx="11" hasCustomPrompt="1"/>
          </p:nvPr>
        </p:nvSpPr>
        <p:spPr>
          <a:xfrm>
            <a:off x="1070223" y="8303371"/>
            <a:ext cx="7335743" cy="387193"/>
          </a:xfrm>
        </p:spPr>
        <p:txBody>
          <a:bodyPr anchor="b">
            <a:normAutofit/>
          </a:bodyPr>
          <a:lstStyle>
            <a:lvl1pPr marL="0" indent="0">
              <a:buNone/>
              <a:defRPr sz="1280" b="0"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87720" indent="0">
              <a:buNone/>
              <a:defRPr sz="2133" b="1"/>
            </a:lvl2pPr>
            <a:lvl3pPr marL="975439" indent="0">
              <a:buNone/>
              <a:defRPr sz="1920" b="1"/>
            </a:lvl3pPr>
            <a:lvl4pPr marL="1463159" indent="0">
              <a:buNone/>
              <a:defRPr sz="1707" b="1"/>
            </a:lvl4pPr>
            <a:lvl5pPr marL="1950878" indent="0">
              <a:buNone/>
              <a:defRPr sz="1707" b="1"/>
            </a:lvl5pPr>
            <a:lvl6pPr marL="2438598" indent="0">
              <a:buNone/>
              <a:defRPr sz="1707" b="1"/>
            </a:lvl6pPr>
            <a:lvl7pPr marL="2926317" indent="0">
              <a:buNone/>
              <a:defRPr sz="1707" b="1"/>
            </a:lvl7pPr>
            <a:lvl8pPr marL="3414038" indent="0">
              <a:buNone/>
              <a:defRPr sz="1707" b="1"/>
            </a:lvl8pPr>
            <a:lvl9pPr marL="3901757" indent="0">
              <a:buNone/>
              <a:defRPr sz="1707" b="1"/>
            </a:lvl9pPr>
          </a:lstStyle>
          <a:p>
            <a:pPr lvl="0"/>
            <a:r>
              <a:rPr lang="nl-NL" dirty="0"/>
              <a:t>Datum / locatie</a:t>
            </a:r>
          </a:p>
        </p:txBody>
      </p:sp>
    </p:spTree>
    <p:extLst>
      <p:ext uri="{BB962C8B-B14F-4D97-AF65-F5344CB8AC3E}">
        <p14:creationId xmlns:p14="http://schemas.microsoft.com/office/powerpoint/2010/main" val="255025127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3633984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335395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831"/>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4739" indent="0">
              <a:buNone/>
              <a:defRPr sz="2600"/>
            </a:lvl2pPr>
            <a:lvl3pPr marL="1289488" indent="0">
              <a:buNone/>
              <a:defRPr sz="2300"/>
            </a:lvl3pPr>
            <a:lvl4pPr marL="1934283" indent="0">
              <a:buNone/>
              <a:defRPr sz="2000"/>
            </a:lvl4pPr>
            <a:lvl5pPr marL="2579044" indent="0">
              <a:buNone/>
              <a:defRPr sz="2000"/>
            </a:lvl5pPr>
            <a:lvl6pPr marL="3223853" indent="0">
              <a:buNone/>
              <a:defRPr sz="2000"/>
            </a:lvl6pPr>
            <a:lvl7pPr marL="3868556" indent="0">
              <a:buNone/>
              <a:defRPr sz="2000"/>
            </a:lvl7pPr>
            <a:lvl8pPr marL="4513320" indent="0">
              <a:buNone/>
              <a:defRPr sz="2000"/>
            </a:lvl8pPr>
            <a:lvl9pPr marL="5158065"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1874953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2009"/>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2009"/>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397862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4739" indent="0">
              <a:buNone/>
              <a:defRPr sz="2801" b="1"/>
            </a:lvl2pPr>
            <a:lvl3pPr marL="1289488" indent="0">
              <a:buNone/>
              <a:defRPr sz="2600" b="1"/>
            </a:lvl3pPr>
            <a:lvl4pPr marL="1934283" indent="0">
              <a:buNone/>
              <a:defRPr sz="2300" b="1"/>
            </a:lvl4pPr>
            <a:lvl5pPr marL="2579044" indent="0">
              <a:buNone/>
              <a:defRPr sz="2300" b="1"/>
            </a:lvl5pPr>
            <a:lvl6pPr marL="3223853" indent="0">
              <a:buNone/>
              <a:defRPr sz="2300" b="1"/>
            </a:lvl6pPr>
            <a:lvl7pPr marL="3868556" indent="0">
              <a:buNone/>
              <a:defRPr sz="2300" b="1"/>
            </a:lvl7pPr>
            <a:lvl8pPr marL="4513320" indent="0">
              <a:buNone/>
              <a:defRPr sz="2300" b="1"/>
            </a:lvl8pPr>
            <a:lvl9pPr marL="5158065"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4739" indent="0">
              <a:buNone/>
              <a:defRPr sz="2801" b="1"/>
            </a:lvl2pPr>
            <a:lvl3pPr marL="1289488" indent="0">
              <a:buNone/>
              <a:defRPr sz="2600" b="1"/>
            </a:lvl3pPr>
            <a:lvl4pPr marL="1934283" indent="0">
              <a:buNone/>
              <a:defRPr sz="2300" b="1"/>
            </a:lvl4pPr>
            <a:lvl5pPr marL="2579044" indent="0">
              <a:buNone/>
              <a:defRPr sz="2300" b="1"/>
            </a:lvl5pPr>
            <a:lvl6pPr marL="3223853" indent="0">
              <a:buNone/>
              <a:defRPr sz="2300" b="1"/>
            </a:lvl6pPr>
            <a:lvl7pPr marL="3868556" indent="0">
              <a:buNone/>
              <a:defRPr sz="2300" b="1"/>
            </a:lvl7pPr>
            <a:lvl8pPr marL="4513320" indent="0">
              <a:buNone/>
              <a:defRPr sz="2300" b="1"/>
            </a:lvl8pPr>
            <a:lvl9pPr marL="5158065"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4157507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2304055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1671506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578"/>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4739" indent="0">
              <a:buNone/>
              <a:defRPr sz="1700"/>
            </a:lvl2pPr>
            <a:lvl3pPr marL="1289488" indent="0">
              <a:buNone/>
              <a:defRPr sz="1400"/>
            </a:lvl3pPr>
            <a:lvl4pPr marL="1934283" indent="0">
              <a:buNone/>
              <a:defRPr sz="1300"/>
            </a:lvl4pPr>
            <a:lvl5pPr marL="2579044" indent="0">
              <a:buNone/>
              <a:defRPr sz="1300"/>
            </a:lvl5pPr>
            <a:lvl6pPr marL="3223853" indent="0">
              <a:buNone/>
              <a:defRPr sz="1300"/>
            </a:lvl6pPr>
            <a:lvl7pPr marL="3868556" indent="0">
              <a:buNone/>
              <a:defRPr sz="1300"/>
            </a:lvl7pPr>
            <a:lvl8pPr marL="4513320" indent="0">
              <a:buNone/>
              <a:defRPr sz="1300"/>
            </a:lvl8pPr>
            <a:lvl9pPr marL="5158065"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2061410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4739" indent="0">
              <a:buNone/>
              <a:defRPr sz="4001"/>
            </a:lvl2pPr>
            <a:lvl3pPr marL="1289488" indent="0">
              <a:buNone/>
              <a:defRPr sz="3401"/>
            </a:lvl3pPr>
            <a:lvl4pPr marL="1934283" indent="0">
              <a:buNone/>
              <a:defRPr sz="2801"/>
            </a:lvl4pPr>
            <a:lvl5pPr marL="2579044" indent="0">
              <a:buNone/>
              <a:defRPr sz="2801"/>
            </a:lvl5pPr>
            <a:lvl6pPr marL="3223853" indent="0">
              <a:buNone/>
              <a:defRPr sz="2801"/>
            </a:lvl6pPr>
            <a:lvl7pPr marL="3868556" indent="0">
              <a:buNone/>
              <a:defRPr sz="2801"/>
            </a:lvl7pPr>
            <a:lvl8pPr marL="4513320" indent="0">
              <a:buNone/>
              <a:defRPr sz="2801"/>
            </a:lvl8pPr>
            <a:lvl9pPr marL="5158065"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4739" indent="0">
              <a:buNone/>
              <a:defRPr sz="1700"/>
            </a:lvl2pPr>
            <a:lvl3pPr marL="1289488" indent="0">
              <a:buNone/>
              <a:defRPr sz="1400"/>
            </a:lvl3pPr>
            <a:lvl4pPr marL="1934283" indent="0">
              <a:buNone/>
              <a:defRPr sz="1300"/>
            </a:lvl4pPr>
            <a:lvl5pPr marL="2579044" indent="0">
              <a:buNone/>
              <a:defRPr sz="1300"/>
            </a:lvl5pPr>
            <a:lvl6pPr marL="3223853" indent="0">
              <a:buNone/>
              <a:defRPr sz="1300"/>
            </a:lvl6pPr>
            <a:lvl7pPr marL="3868556" indent="0">
              <a:buNone/>
              <a:defRPr sz="1300"/>
            </a:lvl7pPr>
            <a:lvl8pPr marL="4513320" indent="0">
              <a:buNone/>
              <a:defRPr sz="1300"/>
            </a:lvl8pPr>
            <a:lvl9pPr marL="5158065"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14423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07816" y="4902200"/>
            <a:ext cx="5969182" cy="42291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80204" y="4902200"/>
            <a:ext cx="5969182" cy="42291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D1CD188-6404-449A-BD40-F7B15CD1F2F5}"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57192839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1228533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3218376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20"/>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2009"/>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2009"/>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2477078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20"/>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2009"/>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2009"/>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145909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307432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20"/>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2009"/>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428840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20"/>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2009"/>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2009"/>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1518794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720"/>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2009"/>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2009"/>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4220764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150388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366529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1" y="390525"/>
            <a:ext cx="1560454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7863" y="2182814"/>
            <a:ext cx="7660451" cy="909638"/>
          </a:xfrm>
        </p:spPr>
        <p:txBody>
          <a:bodyPr anchor="b"/>
          <a:lstStyle>
            <a:lvl1pPr marL="0" indent="0">
              <a:buNone/>
              <a:defRPr sz="2400" b="1"/>
            </a:lvl1pPr>
            <a:lvl2pPr marL="453733" indent="0">
              <a:buNone/>
              <a:defRPr sz="2000" b="1"/>
            </a:lvl2pPr>
            <a:lvl3pPr marL="907515" indent="0">
              <a:buNone/>
              <a:defRPr sz="1800" b="1"/>
            </a:lvl3pPr>
            <a:lvl4pPr marL="1361327" indent="0">
              <a:buNone/>
              <a:defRPr sz="1600" b="1"/>
            </a:lvl4pPr>
            <a:lvl5pPr marL="1815061" indent="0">
              <a:buNone/>
              <a:defRPr sz="1600" b="1"/>
            </a:lvl5pPr>
            <a:lvl6pPr marL="2268860" indent="0">
              <a:buNone/>
              <a:defRPr sz="1600" b="1"/>
            </a:lvl6pPr>
            <a:lvl7pPr marL="2722629" indent="0">
              <a:buNone/>
              <a:defRPr sz="1600" b="1"/>
            </a:lvl7pPr>
            <a:lvl8pPr marL="3176419" indent="0">
              <a:buNone/>
              <a:defRPr sz="1600" b="1"/>
            </a:lvl8pPr>
            <a:lvl9pPr marL="3630179"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3" y="3092451"/>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2" y="2182814"/>
            <a:ext cx="7664682" cy="909638"/>
          </a:xfrm>
        </p:spPr>
        <p:txBody>
          <a:bodyPr anchor="b"/>
          <a:lstStyle>
            <a:lvl1pPr marL="0" indent="0">
              <a:buNone/>
              <a:defRPr sz="2400" b="1"/>
            </a:lvl1pPr>
            <a:lvl2pPr marL="453733" indent="0">
              <a:buNone/>
              <a:defRPr sz="2000" b="1"/>
            </a:lvl2pPr>
            <a:lvl3pPr marL="907515" indent="0">
              <a:buNone/>
              <a:defRPr sz="1800" b="1"/>
            </a:lvl3pPr>
            <a:lvl4pPr marL="1361327" indent="0">
              <a:buNone/>
              <a:defRPr sz="1600" b="1"/>
            </a:lvl4pPr>
            <a:lvl5pPr marL="1815061" indent="0">
              <a:buNone/>
              <a:defRPr sz="1600" b="1"/>
            </a:lvl5pPr>
            <a:lvl6pPr marL="2268860" indent="0">
              <a:buNone/>
              <a:defRPr sz="1600" b="1"/>
            </a:lvl6pPr>
            <a:lvl7pPr marL="2722629" indent="0">
              <a:buNone/>
              <a:defRPr sz="1600" b="1"/>
            </a:lvl7pPr>
            <a:lvl8pPr marL="3176419" indent="0">
              <a:buNone/>
              <a:defRPr sz="1600" b="1"/>
            </a:lvl8pPr>
            <a:lvl9pPr marL="3630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2" y="3092451"/>
            <a:ext cx="7664682"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54F310D-F79A-4FDE-9058-9FD00339EC6C}"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02205374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810"/>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5230" indent="0">
              <a:buNone/>
              <a:defRPr sz="2600"/>
            </a:lvl2pPr>
            <a:lvl3pPr marL="1290482" indent="0">
              <a:buNone/>
              <a:defRPr sz="2300"/>
            </a:lvl3pPr>
            <a:lvl4pPr marL="1935765" indent="0">
              <a:buNone/>
              <a:defRPr sz="2000"/>
            </a:lvl4pPr>
            <a:lvl5pPr marL="2581028" indent="0">
              <a:buNone/>
              <a:defRPr sz="2000"/>
            </a:lvl5pPr>
            <a:lvl6pPr marL="3226326" indent="0">
              <a:buNone/>
              <a:defRPr sz="2000"/>
            </a:lvl6pPr>
            <a:lvl7pPr marL="3871526" indent="0">
              <a:buNone/>
              <a:defRPr sz="2000"/>
            </a:lvl7pPr>
            <a:lvl8pPr marL="4516790" indent="0">
              <a:buNone/>
              <a:defRPr sz="2000"/>
            </a:lvl8pPr>
            <a:lvl9pPr marL="5162026"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358198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1987"/>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87"/>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3360611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5230" indent="0">
              <a:buNone/>
              <a:defRPr sz="2801" b="1"/>
            </a:lvl2pPr>
            <a:lvl3pPr marL="1290482" indent="0">
              <a:buNone/>
              <a:defRPr sz="2600" b="1"/>
            </a:lvl3pPr>
            <a:lvl4pPr marL="1935765" indent="0">
              <a:buNone/>
              <a:defRPr sz="2300" b="1"/>
            </a:lvl4pPr>
            <a:lvl5pPr marL="2581028" indent="0">
              <a:buNone/>
              <a:defRPr sz="2300" b="1"/>
            </a:lvl5pPr>
            <a:lvl6pPr marL="3226326" indent="0">
              <a:buNone/>
              <a:defRPr sz="2300" b="1"/>
            </a:lvl6pPr>
            <a:lvl7pPr marL="3871526" indent="0">
              <a:buNone/>
              <a:defRPr sz="2300" b="1"/>
            </a:lvl7pPr>
            <a:lvl8pPr marL="4516790" indent="0">
              <a:buNone/>
              <a:defRPr sz="2300" b="1"/>
            </a:lvl8pPr>
            <a:lvl9pPr marL="5162026"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5230" indent="0">
              <a:buNone/>
              <a:defRPr sz="2801" b="1"/>
            </a:lvl2pPr>
            <a:lvl3pPr marL="1290482" indent="0">
              <a:buNone/>
              <a:defRPr sz="2600" b="1"/>
            </a:lvl3pPr>
            <a:lvl4pPr marL="1935765" indent="0">
              <a:buNone/>
              <a:defRPr sz="2300" b="1"/>
            </a:lvl4pPr>
            <a:lvl5pPr marL="2581028" indent="0">
              <a:buNone/>
              <a:defRPr sz="2300" b="1"/>
            </a:lvl5pPr>
            <a:lvl6pPr marL="3226326" indent="0">
              <a:buNone/>
              <a:defRPr sz="2300" b="1"/>
            </a:lvl6pPr>
            <a:lvl7pPr marL="3871526" indent="0">
              <a:buNone/>
              <a:defRPr sz="2300" b="1"/>
            </a:lvl7pPr>
            <a:lvl8pPr marL="4516790" indent="0">
              <a:buNone/>
              <a:defRPr sz="2300" b="1"/>
            </a:lvl8pPr>
            <a:lvl9pPr marL="5162026"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2655450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1786927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3370624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556"/>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5230" indent="0">
              <a:buNone/>
              <a:defRPr sz="1700"/>
            </a:lvl2pPr>
            <a:lvl3pPr marL="1290482" indent="0">
              <a:buNone/>
              <a:defRPr sz="1400"/>
            </a:lvl3pPr>
            <a:lvl4pPr marL="1935765" indent="0">
              <a:buNone/>
              <a:defRPr sz="1300"/>
            </a:lvl4pPr>
            <a:lvl5pPr marL="2581028" indent="0">
              <a:buNone/>
              <a:defRPr sz="1300"/>
            </a:lvl5pPr>
            <a:lvl6pPr marL="3226326" indent="0">
              <a:buNone/>
              <a:defRPr sz="1300"/>
            </a:lvl6pPr>
            <a:lvl7pPr marL="3871526" indent="0">
              <a:buNone/>
              <a:defRPr sz="1300"/>
            </a:lvl7pPr>
            <a:lvl8pPr marL="4516790" indent="0">
              <a:buNone/>
              <a:defRPr sz="1300"/>
            </a:lvl8pPr>
            <a:lvl9pPr marL="5162026"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501096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5230" indent="0">
              <a:buNone/>
              <a:defRPr sz="4001"/>
            </a:lvl2pPr>
            <a:lvl3pPr marL="1290482" indent="0">
              <a:buNone/>
              <a:defRPr sz="3401"/>
            </a:lvl3pPr>
            <a:lvl4pPr marL="1935765" indent="0">
              <a:buNone/>
              <a:defRPr sz="2801"/>
            </a:lvl4pPr>
            <a:lvl5pPr marL="2581028" indent="0">
              <a:buNone/>
              <a:defRPr sz="2801"/>
            </a:lvl5pPr>
            <a:lvl6pPr marL="3226326" indent="0">
              <a:buNone/>
              <a:defRPr sz="2801"/>
            </a:lvl6pPr>
            <a:lvl7pPr marL="3871526" indent="0">
              <a:buNone/>
              <a:defRPr sz="2801"/>
            </a:lvl7pPr>
            <a:lvl8pPr marL="4516790" indent="0">
              <a:buNone/>
              <a:defRPr sz="2801"/>
            </a:lvl8pPr>
            <a:lvl9pPr marL="5162026"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5230" indent="0">
              <a:buNone/>
              <a:defRPr sz="1700"/>
            </a:lvl2pPr>
            <a:lvl3pPr marL="1290482" indent="0">
              <a:buNone/>
              <a:defRPr sz="1400"/>
            </a:lvl3pPr>
            <a:lvl4pPr marL="1935765" indent="0">
              <a:buNone/>
              <a:defRPr sz="1300"/>
            </a:lvl4pPr>
            <a:lvl5pPr marL="2581028" indent="0">
              <a:buNone/>
              <a:defRPr sz="1300"/>
            </a:lvl5pPr>
            <a:lvl6pPr marL="3226326" indent="0">
              <a:buNone/>
              <a:defRPr sz="1300"/>
            </a:lvl6pPr>
            <a:lvl7pPr marL="3871526" indent="0">
              <a:buNone/>
              <a:defRPr sz="1300"/>
            </a:lvl7pPr>
            <a:lvl8pPr marL="4516790" indent="0">
              <a:buNone/>
              <a:defRPr sz="1300"/>
            </a:lvl8pPr>
            <a:lvl9pPr marL="5162026"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3311395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3905332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2089939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98"/>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87"/>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1987"/>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2431762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0D61B65-1704-44C5-BA04-4B7860B5062D}"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58133055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98"/>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87"/>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87"/>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27683243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4101324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98"/>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1987"/>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1536887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98"/>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87"/>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87"/>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2111449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98"/>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87"/>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87"/>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608639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1128741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4176652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769"/>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6187" indent="0">
              <a:buNone/>
              <a:defRPr sz="2600"/>
            </a:lvl2pPr>
            <a:lvl3pPr marL="1292410" indent="0">
              <a:buNone/>
              <a:defRPr sz="2300"/>
            </a:lvl3pPr>
            <a:lvl4pPr marL="1938642" indent="0">
              <a:buNone/>
              <a:defRPr sz="2000"/>
            </a:lvl4pPr>
            <a:lvl5pPr marL="2584865" indent="0">
              <a:buNone/>
              <a:defRPr sz="2000"/>
            </a:lvl5pPr>
            <a:lvl6pPr marL="3231113" indent="0">
              <a:buNone/>
              <a:defRPr sz="2000"/>
            </a:lvl6pPr>
            <a:lvl7pPr marL="3877289" indent="0">
              <a:buNone/>
              <a:defRPr sz="2000"/>
            </a:lvl7pPr>
            <a:lvl8pPr marL="4523502" indent="0">
              <a:buNone/>
              <a:defRPr sz="2000"/>
            </a:lvl8pPr>
            <a:lvl9pPr marL="5169698"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3405861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1946"/>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46"/>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433033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6187" indent="0">
              <a:buNone/>
              <a:defRPr sz="2801" b="1"/>
            </a:lvl2pPr>
            <a:lvl3pPr marL="1292410" indent="0">
              <a:buNone/>
              <a:defRPr sz="2600" b="1"/>
            </a:lvl3pPr>
            <a:lvl4pPr marL="1938642" indent="0">
              <a:buNone/>
              <a:defRPr sz="2300" b="1"/>
            </a:lvl4pPr>
            <a:lvl5pPr marL="2584865" indent="0">
              <a:buNone/>
              <a:defRPr sz="2300" b="1"/>
            </a:lvl5pPr>
            <a:lvl6pPr marL="3231113" indent="0">
              <a:buNone/>
              <a:defRPr sz="2300" b="1"/>
            </a:lvl6pPr>
            <a:lvl7pPr marL="3877289" indent="0">
              <a:buNone/>
              <a:defRPr sz="2300" b="1"/>
            </a:lvl7pPr>
            <a:lvl8pPr marL="4523502" indent="0">
              <a:buNone/>
              <a:defRPr sz="2300" b="1"/>
            </a:lvl8pPr>
            <a:lvl9pPr marL="5169698"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6187" indent="0">
              <a:buNone/>
              <a:defRPr sz="2801" b="1"/>
            </a:lvl2pPr>
            <a:lvl3pPr marL="1292410" indent="0">
              <a:buNone/>
              <a:defRPr sz="2600" b="1"/>
            </a:lvl3pPr>
            <a:lvl4pPr marL="1938642" indent="0">
              <a:buNone/>
              <a:defRPr sz="2300" b="1"/>
            </a:lvl4pPr>
            <a:lvl5pPr marL="2584865" indent="0">
              <a:buNone/>
              <a:defRPr sz="2300" b="1"/>
            </a:lvl5pPr>
            <a:lvl6pPr marL="3231113" indent="0">
              <a:buNone/>
              <a:defRPr sz="2300" b="1"/>
            </a:lvl6pPr>
            <a:lvl7pPr marL="3877289" indent="0">
              <a:buNone/>
              <a:defRPr sz="2300" b="1"/>
            </a:lvl7pPr>
            <a:lvl8pPr marL="4523502" indent="0">
              <a:buNone/>
              <a:defRPr sz="2300" b="1"/>
            </a:lvl8pPr>
            <a:lvl9pPr marL="5169698"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390234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B1C4B75-FB56-48BF-85C2-1BE911F009F4}"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90284611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2973447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4" name="Tijdelijke aanduiding voor dianummer 5"/>
          <p:cNvSpPr>
            <a:spLocks noGrp="1"/>
          </p:cNvSpPr>
          <p:nvPr>
            <p:ph type="sldNum" sz="quarter" idx="12"/>
          </p:nvPr>
        </p:nvSpPr>
        <p:spPr/>
        <p:txBody>
          <a:bodyPr/>
          <a:lstStyle>
            <a:lvl1pPr>
              <a:defRPr/>
            </a:lvl1pPr>
          </a:lstStyle>
          <a:p>
            <a:pPr>
              <a:defRPr/>
            </a:pPr>
            <a:fld id="{F49BF957-3A80-49ED-92F4-5E9C23432EB1}" type="slidenum">
              <a:rPr lang="nl-NL"/>
              <a:pPr>
                <a:defRPr/>
              </a:pPr>
              <a:t>‹nr.›</a:t>
            </a:fld>
            <a:endParaRPr lang="nl-NL"/>
          </a:p>
        </p:txBody>
      </p:sp>
    </p:spTree>
    <p:extLst>
      <p:ext uri="{BB962C8B-B14F-4D97-AF65-F5344CB8AC3E}">
        <p14:creationId xmlns:p14="http://schemas.microsoft.com/office/powerpoint/2010/main" val="2701940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017" y="388341"/>
            <a:ext cx="5704828" cy="1652693"/>
          </a:xfrm>
        </p:spPr>
        <p:txBody>
          <a:bodyPr anchor="b"/>
          <a:lstStyle>
            <a:lvl1pPr algn="l">
              <a:defRPr sz="2801" b="1"/>
            </a:lvl1pPr>
          </a:lstStyle>
          <a:p>
            <a:r>
              <a:rPr lang="en-US"/>
              <a:t>Click to edit Master title style</a:t>
            </a:r>
            <a:endParaRPr lang="nl-NL"/>
          </a:p>
        </p:txBody>
      </p:sp>
      <p:sp>
        <p:nvSpPr>
          <p:cNvPr id="3" name="Content Placeholder 2"/>
          <p:cNvSpPr>
            <a:spLocks noGrp="1"/>
          </p:cNvSpPr>
          <p:nvPr>
            <p:ph idx="1"/>
          </p:nvPr>
        </p:nvSpPr>
        <p:spPr>
          <a:xfrm>
            <a:off x="6779562" y="388515"/>
            <a:ext cx="9693688" cy="8324427"/>
          </a:xfrm>
        </p:spPr>
        <p:txBody>
          <a:bodyPr/>
          <a:lstStyle>
            <a:lvl1pPr>
              <a:defRPr sz="4601"/>
            </a:lvl1pPr>
            <a:lvl2pPr>
              <a:defRPr sz="4001"/>
            </a:lvl2pPr>
            <a:lvl3pPr>
              <a:defRPr sz="3401"/>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67017" y="2041033"/>
            <a:ext cx="5704828" cy="6671734"/>
          </a:xfrm>
        </p:spPr>
        <p:txBody>
          <a:bodyPr/>
          <a:lstStyle>
            <a:lvl1pPr marL="0" indent="0">
              <a:buNone/>
              <a:defRPr sz="2000"/>
            </a:lvl1pPr>
            <a:lvl2pPr marL="646187" indent="0">
              <a:buNone/>
              <a:defRPr sz="1700"/>
            </a:lvl2pPr>
            <a:lvl3pPr marL="1292410" indent="0">
              <a:buNone/>
              <a:defRPr sz="1400"/>
            </a:lvl3pPr>
            <a:lvl4pPr marL="1938642" indent="0">
              <a:buNone/>
              <a:defRPr sz="1300"/>
            </a:lvl4pPr>
            <a:lvl5pPr marL="2584865" indent="0">
              <a:buNone/>
              <a:defRPr sz="1300"/>
            </a:lvl5pPr>
            <a:lvl6pPr marL="3231113" indent="0">
              <a:buNone/>
              <a:defRPr sz="1300"/>
            </a:lvl6pPr>
            <a:lvl7pPr marL="3877289" indent="0">
              <a:buNone/>
              <a:defRPr sz="1300"/>
            </a:lvl7pPr>
            <a:lvl8pPr marL="4523502" indent="0">
              <a:buNone/>
              <a:defRPr sz="1300"/>
            </a:lvl8pPr>
            <a:lvl9pPr marL="5169698"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6225D95F-8AD5-4DD8-B759-83B3086F9676}" type="slidenum">
              <a:rPr lang="nl-NL"/>
              <a:pPr>
                <a:defRPr/>
              </a:pPr>
              <a:t>‹nr.›</a:t>
            </a:fld>
            <a:endParaRPr lang="nl-NL"/>
          </a:p>
        </p:txBody>
      </p:sp>
    </p:spTree>
    <p:extLst>
      <p:ext uri="{BB962C8B-B14F-4D97-AF65-F5344CB8AC3E}">
        <p14:creationId xmlns:p14="http://schemas.microsoft.com/office/powerpoint/2010/main" val="3472567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8813" y="6827523"/>
            <a:ext cx="10404158" cy="806027"/>
          </a:xfrm>
        </p:spPr>
        <p:txBody>
          <a:bodyPr anchor="b"/>
          <a:lstStyle>
            <a:lvl1pPr algn="l">
              <a:defRPr sz="2801" b="1"/>
            </a:lvl1pPr>
          </a:lstStyle>
          <a:p>
            <a:r>
              <a:rPr lang="en-US"/>
              <a:t>Click to edit Master title style</a:t>
            </a:r>
            <a:endParaRPr lang="nl-NL"/>
          </a:p>
        </p:txBody>
      </p:sp>
      <p:sp>
        <p:nvSpPr>
          <p:cNvPr id="3" name="Picture Placeholder 2"/>
          <p:cNvSpPr>
            <a:spLocks noGrp="1"/>
          </p:cNvSpPr>
          <p:nvPr>
            <p:ph type="pic" idx="1"/>
          </p:nvPr>
        </p:nvSpPr>
        <p:spPr>
          <a:xfrm>
            <a:off x="3398813" y="871502"/>
            <a:ext cx="10404158" cy="5852160"/>
          </a:xfrm>
        </p:spPr>
        <p:txBody>
          <a:bodyPr/>
          <a:lstStyle>
            <a:lvl1pPr marL="0" indent="0">
              <a:buNone/>
              <a:defRPr sz="4601"/>
            </a:lvl1pPr>
            <a:lvl2pPr marL="646187" indent="0">
              <a:buNone/>
              <a:defRPr sz="4001"/>
            </a:lvl2pPr>
            <a:lvl3pPr marL="1292410" indent="0">
              <a:buNone/>
              <a:defRPr sz="3401"/>
            </a:lvl3pPr>
            <a:lvl4pPr marL="1938642" indent="0">
              <a:buNone/>
              <a:defRPr sz="2801"/>
            </a:lvl4pPr>
            <a:lvl5pPr marL="2584865" indent="0">
              <a:buNone/>
              <a:defRPr sz="2801"/>
            </a:lvl5pPr>
            <a:lvl6pPr marL="3231113" indent="0">
              <a:buNone/>
              <a:defRPr sz="2801"/>
            </a:lvl6pPr>
            <a:lvl7pPr marL="3877289" indent="0">
              <a:buNone/>
              <a:defRPr sz="2801"/>
            </a:lvl7pPr>
            <a:lvl8pPr marL="4523502" indent="0">
              <a:buNone/>
              <a:defRPr sz="2801"/>
            </a:lvl8pPr>
            <a:lvl9pPr marL="5169698" indent="0">
              <a:buNone/>
              <a:defRPr sz="2801"/>
            </a:lvl9pPr>
          </a:lstStyle>
          <a:p>
            <a:pPr lvl="0"/>
            <a:endParaRPr lang="nl-NL" noProof="0"/>
          </a:p>
        </p:txBody>
      </p:sp>
      <p:sp>
        <p:nvSpPr>
          <p:cNvPr id="4" name="Text Placeholder 3"/>
          <p:cNvSpPr>
            <a:spLocks noGrp="1"/>
          </p:cNvSpPr>
          <p:nvPr>
            <p:ph type="body" sz="half" idx="2"/>
          </p:nvPr>
        </p:nvSpPr>
        <p:spPr>
          <a:xfrm>
            <a:off x="3398813" y="7633550"/>
            <a:ext cx="10404158" cy="1144693"/>
          </a:xfrm>
        </p:spPr>
        <p:txBody>
          <a:bodyPr/>
          <a:lstStyle>
            <a:lvl1pPr marL="0" indent="0">
              <a:buNone/>
              <a:defRPr sz="2000"/>
            </a:lvl1pPr>
            <a:lvl2pPr marL="646187" indent="0">
              <a:buNone/>
              <a:defRPr sz="1700"/>
            </a:lvl2pPr>
            <a:lvl3pPr marL="1292410" indent="0">
              <a:buNone/>
              <a:defRPr sz="1400"/>
            </a:lvl3pPr>
            <a:lvl4pPr marL="1938642" indent="0">
              <a:buNone/>
              <a:defRPr sz="1300"/>
            </a:lvl4pPr>
            <a:lvl5pPr marL="2584865" indent="0">
              <a:buNone/>
              <a:defRPr sz="1300"/>
            </a:lvl5pPr>
            <a:lvl6pPr marL="3231113" indent="0">
              <a:buNone/>
              <a:defRPr sz="1300"/>
            </a:lvl6pPr>
            <a:lvl7pPr marL="3877289" indent="0">
              <a:buNone/>
              <a:defRPr sz="1300"/>
            </a:lvl7pPr>
            <a:lvl8pPr marL="4523502" indent="0">
              <a:buNone/>
              <a:defRPr sz="1300"/>
            </a:lvl8pPr>
            <a:lvl9pPr marL="5169698" indent="0">
              <a:buNone/>
              <a:defRPr sz="1300"/>
            </a:lvl9pPr>
          </a:lstStyle>
          <a:p>
            <a:pPr lvl="0"/>
            <a:r>
              <a:rPr lang="en-US"/>
              <a:t>Click to edit Master text styles</a:t>
            </a:r>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3AB20F5D-24DE-4156-94EE-18EECE7BBC3E}" type="slidenum">
              <a:rPr lang="nl-NL"/>
              <a:pPr>
                <a:defRPr/>
              </a:pPr>
              <a:t>‹nr.›</a:t>
            </a:fld>
            <a:endParaRPr lang="nl-NL"/>
          </a:p>
        </p:txBody>
      </p:sp>
    </p:spTree>
    <p:extLst>
      <p:ext uri="{BB962C8B-B14F-4D97-AF65-F5344CB8AC3E}">
        <p14:creationId xmlns:p14="http://schemas.microsoft.com/office/powerpoint/2010/main" val="4002195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7501CC07-8EB2-4013-A3CF-41AAE4745B34}" type="slidenum">
              <a:rPr lang="nl-NL"/>
              <a:pPr>
                <a:defRPr/>
              </a:pPr>
              <a:t>‹nr.›</a:t>
            </a:fld>
            <a:endParaRPr lang="nl-NL"/>
          </a:p>
        </p:txBody>
      </p:sp>
    </p:spTree>
    <p:extLst>
      <p:ext uri="{BB962C8B-B14F-4D97-AF65-F5344CB8AC3E}">
        <p14:creationId xmlns:p14="http://schemas.microsoft.com/office/powerpoint/2010/main" val="3352049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692" y="2316482"/>
            <a:ext cx="3901559" cy="5940214"/>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67015" y="2316482"/>
            <a:ext cx="11415673" cy="59402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6209A0C2-635E-4BE7-9B66-FC75A3553F55}" type="slidenum">
              <a:rPr lang="nl-NL"/>
              <a:pPr>
                <a:defRPr/>
              </a:pPr>
              <a:t>‹nr.›</a:t>
            </a:fld>
            <a:endParaRPr lang="nl-NL"/>
          </a:p>
        </p:txBody>
      </p:sp>
    </p:spTree>
    <p:extLst>
      <p:ext uri="{BB962C8B-B14F-4D97-AF65-F5344CB8AC3E}">
        <p14:creationId xmlns:p14="http://schemas.microsoft.com/office/powerpoint/2010/main" val="3266490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4"/>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4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814635" y="385194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80BBE97F-41C0-4E44-AB11-F1214D8A5E05}" type="slidenum">
              <a:rPr lang="nl-NL"/>
              <a:pPr>
                <a:defRPr/>
              </a:pPr>
              <a:t>‹nr.›</a:t>
            </a:fld>
            <a:endParaRPr lang="nl-NL"/>
          </a:p>
        </p:txBody>
      </p:sp>
    </p:spTree>
    <p:extLst>
      <p:ext uri="{BB962C8B-B14F-4D97-AF65-F5344CB8AC3E}">
        <p14:creationId xmlns:p14="http://schemas.microsoft.com/office/powerpoint/2010/main" val="800871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4"/>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4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194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EE1CC452-5DC1-441A-B63F-589C89EB2C52}" type="slidenum">
              <a:rPr lang="nl-NL"/>
              <a:pPr>
                <a:defRPr/>
              </a:pPr>
              <a:t>‹nr.›</a:t>
            </a:fld>
            <a:endParaRPr lang="nl-NL"/>
          </a:p>
        </p:txBody>
      </p:sp>
    </p:spTree>
    <p:extLst>
      <p:ext uri="{BB962C8B-B14F-4D97-AF65-F5344CB8AC3E}">
        <p14:creationId xmlns:p14="http://schemas.microsoft.com/office/powerpoint/2010/main" val="1252674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67013" y="2316482"/>
            <a:ext cx="15606237" cy="5940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4F7D9274-868E-4B79-A874-526D2C1BD0B3}" type="slidenum">
              <a:rPr lang="nl-NL"/>
              <a:pPr>
                <a:defRPr/>
              </a:pPr>
              <a:t>‹nr.›</a:t>
            </a:fld>
            <a:endParaRPr lang="nl-NL"/>
          </a:p>
        </p:txBody>
      </p:sp>
    </p:spTree>
    <p:extLst>
      <p:ext uri="{BB962C8B-B14F-4D97-AF65-F5344CB8AC3E}">
        <p14:creationId xmlns:p14="http://schemas.microsoft.com/office/powerpoint/2010/main" val="4246616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4"/>
            <a:ext cx="15606237" cy="1332089"/>
          </a:xfrm>
        </p:spPr>
        <p:txBody>
          <a:bodyPr/>
          <a:lstStyle/>
          <a:p>
            <a:r>
              <a:rPr lang="en-US"/>
              <a:t>Click to edit Master title style</a:t>
            </a:r>
            <a:endParaRPr lang="nl-NL"/>
          </a:p>
        </p:txBody>
      </p:sp>
      <p:sp>
        <p:nvSpPr>
          <p:cNvPr id="3" name="Table Placeholder 2"/>
          <p:cNvSpPr>
            <a:spLocks noGrp="1"/>
          </p:cNvSpPr>
          <p:nvPr>
            <p:ph type="tbl" idx="1"/>
          </p:nvPr>
        </p:nvSpPr>
        <p:spPr>
          <a:xfrm>
            <a:off x="867013" y="3851946"/>
            <a:ext cx="15606237" cy="4404925"/>
          </a:xfrm>
        </p:spPr>
        <p:txBody>
          <a:bodyPr/>
          <a:lstStyle/>
          <a:p>
            <a:pPr lvl="0"/>
            <a:endParaRPr lang="nl-NL" noProof="0"/>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3427CE2E-9FC1-4EC0-9596-BC1CA19B6406}" type="slidenum">
              <a:rPr lang="nl-NL"/>
              <a:pPr>
                <a:defRPr/>
              </a:pPr>
              <a:t>‹nr.›</a:t>
            </a:fld>
            <a:endParaRPr lang="nl-NL"/>
          </a:p>
        </p:txBody>
      </p:sp>
    </p:spTree>
    <p:extLst>
      <p:ext uri="{BB962C8B-B14F-4D97-AF65-F5344CB8AC3E}">
        <p14:creationId xmlns:p14="http://schemas.microsoft.com/office/powerpoint/2010/main" val="133006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143" y="389152"/>
            <a:ext cx="5704592"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779893" y="388942"/>
            <a:ext cx="9692513" cy="8323263"/>
          </a:xfrm>
        </p:spPr>
        <p:txBody>
          <a:bodyPr/>
          <a:lstStyle>
            <a:lvl1pPr>
              <a:defRPr sz="31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8143" y="2041526"/>
            <a:ext cx="5704592" cy="6670674"/>
          </a:xfrm>
        </p:spPr>
        <p:txBody>
          <a:bodyPr/>
          <a:lstStyle>
            <a:lvl1pPr marL="0" indent="0">
              <a:buNone/>
              <a:defRPr sz="1400"/>
            </a:lvl1pPr>
            <a:lvl2pPr marL="453733" indent="0">
              <a:buNone/>
              <a:defRPr sz="1100"/>
            </a:lvl2pPr>
            <a:lvl3pPr marL="907515" indent="0">
              <a:buNone/>
              <a:defRPr sz="1000"/>
            </a:lvl3pPr>
            <a:lvl4pPr marL="1361327" indent="0">
              <a:buNone/>
              <a:defRPr sz="900"/>
            </a:lvl4pPr>
            <a:lvl5pPr marL="1815061" indent="0">
              <a:buNone/>
              <a:defRPr sz="900"/>
            </a:lvl5pPr>
            <a:lvl6pPr marL="2268860" indent="0">
              <a:buNone/>
              <a:defRPr sz="900"/>
            </a:lvl6pPr>
            <a:lvl7pPr marL="2722629" indent="0">
              <a:buNone/>
              <a:defRPr sz="900"/>
            </a:lvl7pPr>
            <a:lvl8pPr marL="3176419" indent="0">
              <a:buNone/>
              <a:defRPr sz="900"/>
            </a:lvl8pPr>
            <a:lvl9pPr marL="3630179"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F63A573-635B-4432-9B18-77939801E976}"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04284708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4"/>
            <a:ext cx="15606237" cy="1332089"/>
          </a:xfrm>
        </p:spPr>
        <p:txBody>
          <a:bodyPr/>
          <a:lstStyle/>
          <a:p>
            <a:r>
              <a:rPr lang="en-US"/>
              <a:t>Click to edit Master title style</a:t>
            </a:r>
            <a:endParaRPr lang="nl-NL"/>
          </a:p>
        </p:txBody>
      </p:sp>
      <p:sp>
        <p:nvSpPr>
          <p:cNvPr id="3" name="Content Placeholder 2"/>
          <p:cNvSpPr>
            <a:spLocks noGrp="1"/>
          </p:cNvSpPr>
          <p:nvPr>
            <p:ph sz="half" idx="1"/>
          </p:nvPr>
        </p:nvSpPr>
        <p:spPr>
          <a:xfrm>
            <a:off x="867015" y="385194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46"/>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A66CD3A2-B8F6-49BF-B733-0A5F5F3E6F8A}" type="slidenum">
              <a:rPr lang="nl-NL"/>
              <a:pPr>
                <a:defRPr/>
              </a:pPr>
              <a:t>‹nr.›</a:t>
            </a:fld>
            <a:endParaRPr lang="nl-NL"/>
          </a:p>
        </p:txBody>
      </p:sp>
    </p:spTree>
    <p:extLst>
      <p:ext uri="{BB962C8B-B14F-4D97-AF65-F5344CB8AC3E}">
        <p14:creationId xmlns:p14="http://schemas.microsoft.com/office/powerpoint/2010/main" val="1860763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2316654"/>
            <a:ext cx="15606237" cy="1332089"/>
          </a:xfrm>
        </p:spPr>
        <p:txBody>
          <a:bodyPr/>
          <a:lstStyle/>
          <a:p>
            <a:r>
              <a:rPr lang="en-US"/>
              <a:t>Click to edit Master title style</a:t>
            </a:r>
            <a:endParaRPr lang="nl-NL"/>
          </a:p>
        </p:txBody>
      </p:sp>
      <p:sp>
        <p:nvSpPr>
          <p:cNvPr id="3" name="Text Placeholder 2"/>
          <p:cNvSpPr>
            <a:spLocks noGrp="1"/>
          </p:cNvSpPr>
          <p:nvPr>
            <p:ph type="body" sz="half" idx="1"/>
          </p:nvPr>
        </p:nvSpPr>
        <p:spPr>
          <a:xfrm>
            <a:off x="867015" y="3851946"/>
            <a:ext cx="7658617" cy="440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quarter" idx="2"/>
          </p:nvPr>
        </p:nvSpPr>
        <p:spPr>
          <a:xfrm>
            <a:off x="8814635" y="3851946"/>
            <a:ext cx="7658617" cy="2092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Content Placeholder 4"/>
          <p:cNvSpPr>
            <a:spLocks noGrp="1"/>
          </p:cNvSpPr>
          <p:nvPr>
            <p:ph sz="quarter" idx="3"/>
          </p:nvPr>
        </p:nvSpPr>
        <p:spPr>
          <a:xfrm>
            <a:off x="8814635" y="6161476"/>
            <a:ext cx="7658617" cy="209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datum 3"/>
          <p:cNvSpPr>
            <a:spLocks noGrp="1"/>
          </p:cNvSpPr>
          <p:nvPr>
            <p:ph type="dt" sz="half" idx="10"/>
          </p:nvPr>
        </p:nvSpPr>
        <p:spPr/>
        <p:txBody>
          <a:bodyPr/>
          <a:lstStyle>
            <a:lvl1pPr>
              <a:defRPr/>
            </a:lvl1pPr>
          </a:lstStyle>
          <a:p>
            <a:pPr>
              <a:defRPr/>
            </a:pPr>
            <a:endParaRPr lang="nl-NL"/>
          </a:p>
        </p:txBody>
      </p:sp>
      <p:sp>
        <p:nvSpPr>
          <p:cNvPr id="7"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8" name="Tijdelijke aanduiding voor dianummer 5"/>
          <p:cNvSpPr>
            <a:spLocks noGrp="1"/>
          </p:cNvSpPr>
          <p:nvPr>
            <p:ph type="sldNum" sz="quarter" idx="12"/>
          </p:nvPr>
        </p:nvSpPr>
        <p:spPr/>
        <p:txBody>
          <a:bodyPr/>
          <a:lstStyle>
            <a:lvl1pPr>
              <a:defRPr/>
            </a:lvl1pPr>
          </a:lstStyle>
          <a:p>
            <a:pPr>
              <a:defRPr/>
            </a:pPr>
            <a:fld id="{ED7DD557-76BA-4488-B049-D0246DEC9ACC}" type="slidenum">
              <a:rPr lang="nl-NL"/>
              <a:pPr>
                <a:defRPr/>
              </a:pPr>
              <a:t>‹nr.›</a:t>
            </a:fld>
            <a:endParaRPr lang="nl-NL"/>
          </a:p>
        </p:txBody>
      </p:sp>
    </p:spTree>
    <p:extLst>
      <p:ext uri="{BB962C8B-B14F-4D97-AF65-F5344CB8AC3E}">
        <p14:creationId xmlns:p14="http://schemas.microsoft.com/office/powerpoint/2010/main" val="2359695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4" y="3030540"/>
            <a:ext cx="14740917" cy="2090736"/>
          </a:xfrm>
        </p:spPr>
        <p:txBody>
          <a:bodyPr/>
          <a:lstStyle/>
          <a:p>
            <a:r>
              <a:rPr lang="en-US"/>
              <a:t>Click to edit Master title style</a:t>
            </a:r>
          </a:p>
        </p:txBody>
      </p:sp>
      <p:sp>
        <p:nvSpPr>
          <p:cNvPr id="3" name="Subtitle 2"/>
          <p:cNvSpPr>
            <a:spLocks noGrp="1"/>
          </p:cNvSpPr>
          <p:nvPr>
            <p:ph type="subTitle" idx="1"/>
          </p:nvPr>
        </p:nvSpPr>
        <p:spPr>
          <a:xfrm>
            <a:off x="2601463" y="5527880"/>
            <a:ext cx="12137339" cy="2492375"/>
          </a:xfrm>
        </p:spPr>
        <p:txBody>
          <a:bodyPr/>
          <a:lstStyle>
            <a:lvl1pPr marL="0" indent="0" algn="ctr">
              <a:buNone/>
              <a:defRPr/>
            </a:lvl1pPr>
            <a:lvl2pPr marL="453875" indent="0" algn="ctr">
              <a:buNone/>
              <a:defRPr/>
            </a:lvl2pPr>
            <a:lvl3pPr marL="907796" indent="0" algn="ctr">
              <a:buNone/>
              <a:defRPr/>
            </a:lvl3pPr>
            <a:lvl4pPr marL="1361745" indent="0" algn="ctr">
              <a:buNone/>
              <a:defRPr/>
            </a:lvl4pPr>
            <a:lvl5pPr marL="1815620" indent="0" algn="ctr">
              <a:buNone/>
              <a:defRPr/>
            </a:lvl5pPr>
            <a:lvl6pPr marL="2269556" indent="0" algn="ctr">
              <a:buNone/>
              <a:defRPr/>
            </a:lvl6pPr>
            <a:lvl7pPr marL="2723466" indent="0" algn="ctr">
              <a:buNone/>
              <a:defRPr/>
            </a:lvl7pPr>
            <a:lvl8pPr marL="3177394" indent="0" algn="ctr">
              <a:buNone/>
              <a:defRPr/>
            </a:lvl8pPr>
            <a:lvl9pPr marL="363129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1A54C47-77A4-4A04-99AB-D5D903846FDA}"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00651694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CEE3F5D-FAE3-4534-A578-DABA3AA9B4E8}"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91724868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8" y="6267452"/>
            <a:ext cx="14738798" cy="1936750"/>
          </a:xfrm>
        </p:spPr>
        <p:txBody>
          <a:bodyPr/>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1369528" y="4133852"/>
            <a:ext cx="14738798" cy="2133601"/>
          </a:xfrm>
        </p:spPr>
        <p:txBody>
          <a:bodyPr anchor="b"/>
          <a:lstStyle>
            <a:lvl1pPr marL="0" indent="0">
              <a:buNone/>
              <a:defRPr sz="2000"/>
            </a:lvl1pPr>
            <a:lvl2pPr marL="453875" indent="0">
              <a:buNone/>
              <a:defRPr sz="1800"/>
            </a:lvl2pPr>
            <a:lvl3pPr marL="907796" indent="0">
              <a:buNone/>
              <a:defRPr sz="1600"/>
            </a:lvl3pPr>
            <a:lvl4pPr marL="1361745" indent="0">
              <a:buNone/>
              <a:defRPr sz="1400"/>
            </a:lvl4pPr>
            <a:lvl5pPr marL="1815620" indent="0">
              <a:buNone/>
              <a:defRPr sz="1400"/>
            </a:lvl5pPr>
            <a:lvl6pPr marL="2269556" indent="0">
              <a:buNone/>
              <a:defRPr sz="1400"/>
            </a:lvl6pPr>
            <a:lvl7pPr marL="2723466" indent="0">
              <a:buNone/>
              <a:defRPr sz="1400"/>
            </a:lvl7pPr>
            <a:lvl8pPr marL="3177394" indent="0">
              <a:buNone/>
              <a:defRPr sz="1400"/>
            </a:lvl8pPr>
            <a:lvl9pPr marL="3631292"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8D78357-6CA8-4ADD-B960-D1A6B107B6E8}"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74632764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07816" y="4902200"/>
            <a:ext cx="5969182" cy="42291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80204" y="4902200"/>
            <a:ext cx="5969182" cy="42291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D1CD188-6404-449A-BD40-F7B15CD1F2F5}"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216337608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1" y="390525"/>
            <a:ext cx="1560454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7863" y="2182814"/>
            <a:ext cx="7660451" cy="909638"/>
          </a:xfrm>
        </p:spPr>
        <p:txBody>
          <a:bodyPr anchor="b"/>
          <a:lstStyle>
            <a:lvl1pPr marL="0" indent="0">
              <a:buNone/>
              <a:defRPr sz="2400" b="1"/>
            </a:lvl1pPr>
            <a:lvl2pPr marL="453875" indent="0">
              <a:buNone/>
              <a:defRPr sz="2000" b="1"/>
            </a:lvl2pPr>
            <a:lvl3pPr marL="907796" indent="0">
              <a:buNone/>
              <a:defRPr sz="1800" b="1"/>
            </a:lvl3pPr>
            <a:lvl4pPr marL="1361745" indent="0">
              <a:buNone/>
              <a:defRPr sz="1600" b="1"/>
            </a:lvl4pPr>
            <a:lvl5pPr marL="1815620" indent="0">
              <a:buNone/>
              <a:defRPr sz="1600" b="1"/>
            </a:lvl5pPr>
            <a:lvl6pPr marL="2269556" indent="0">
              <a:buNone/>
              <a:defRPr sz="1600" b="1"/>
            </a:lvl6pPr>
            <a:lvl7pPr marL="2723466" indent="0">
              <a:buNone/>
              <a:defRPr sz="1600" b="1"/>
            </a:lvl7pPr>
            <a:lvl8pPr marL="3177394" indent="0">
              <a:buNone/>
              <a:defRPr sz="1600" b="1"/>
            </a:lvl8pPr>
            <a:lvl9pPr marL="3631292"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3" y="3092451"/>
            <a:ext cx="7660451"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807722" y="2182814"/>
            <a:ext cx="7664682" cy="909638"/>
          </a:xfrm>
        </p:spPr>
        <p:txBody>
          <a:bodyPr anchor="b"/>
          <a:lstStyle>
            <a:lvl1pPr marL="0" indent="0">
              <a:buNone/>
              <a:defRPr sz="2400" b="1"/>
            </a:lvl1pPr>
            <a:lvl2pPr marL="453875" indent="0">
              <a:buNone/>
              <a:defRPr sz="2000" b="1"/>
            </a:lvl2pPr>
            <a:lvl3pPr marL="907796" indent="0">
              <a:buNone/>
              <a:defRPr sz="1800" b="1"/>
            </a:lvl3pPr>
            <a:lvl4pPr marL="1361745" indent="0">
              <a:buNone/>
              <a:defRPr sz="1600" b="1"/>
            </a:lvl4pPr>
            <a:lvl5pPr marL="1815620" indent="0">
              <a:buNone/>
              <a:defRPr sz="1600" b="1"/>
            </a:lvl5pPr>
            <a:lvl6pPr marL="2269556" indent="0">
              <a:buNone/>
              <a:defRPr sz="1600" b="1"/>
            </a:lvl6pPr>
            <a:lvl7pPr marL="2723466" indent="0">
              <a:buNone/>
              <a:defRPr sz="1600" b="1"/>
            </a:lvl7pPr>
            <a:lvl8pPr marL="3177394" indent="0">
              <a:buNone/>
              <a:defRPr sz="1600" b="1"/>
            </a:lvl8pPr>
            <a:lvl9pPr marL="36312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2" y="3092451"/>
            <a:ext cx="7664682"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54F310D-F79A-4FDE-9058-9FD00339EC6C}"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68947675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0D61B65-1704-44C5-BA04-4B7860B5062D}"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75796294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B1C4B75-FB56-48BF-85C2-1BE911F009F4}"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0588064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131" y="389143"/>
            <a:ext cx="5704592"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6779893" y="388942"/>
            <a:ext cx="9692513" cy="8323263"/>
          </a:xfrm>
        </p:spPr>
        <p:txBody>
          <a:bodyPr/>
          <a:lstStyle>
            <a:lvl1pPr>
              <a:defRPr sz="31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8131" y="2041526"/>
            <a:ext cx="5704592" cy="6670674"/>
          </a:xfrm>
        </p:spPr>
        <p:txBody>
          <a:bodyPr/>
          <a:lstStyle>
            <a:lvl1pPr marL="0" indent="0">
              <a:buNone/>
              <a:defRPr sz="1400"/>
            </a:lvl1pPr>
            <a:lvl2pPr marL="453875" indent="0">
              <a:buNone/>
              <a:defRPr sz="1100"/>
            </a:lvl2pPr>
            <a:lvl3pPr marL="907796" indent="0">
              <a:buNone/>
              <a:defRPr sz="1000"/>
            </a:lvl3pPr>
            <a:lvl4pPr marL="1361745" indent="0">
              <a:buNone/>
              <a:defRPr sz="900"/>
            </a:lvl4pPr>
            <a:lvl5pPr marL="1815620" indent="0">
              <a:buNone/>
              <a:defRPr sz="900"/>
            </a:lvl5pPr>
            <a:lvl6pPr marL="2269556" indent="0">
              <a:buNone/>
              <a:defRPr sz="900"/>
            </a:lvl6pPr>
            <a:lvl7pPr marL="2723466" indent="0">
              <a:buNone/>
              <a:defRPr sz="900"/>
            </a:lvl7pPr>
            <a:lvl8pPr marL="3177394" indent="0">
              <a:buNone/>
              <a:defRPr sz="900"/>
            </a:lvl8pPr>
            <a:lvl9pPr marL="363129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F63A573-635B-4432-9B18-77939801E976}"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28478996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707" y="6827839"/>
            <a:ext cx="10403735"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399707" y="871538"/>
            <a:ext cx="10403735" cy="5851526"/>
          </a:xfrm>
        </p:spPr>
        <p:txBody>
          <a:bodyPr/>
          <a:lstStyle>
            <a:lvl1pPr marL="0" indent="0">
              <a:buNone/>
              <a:defRPr sz="3101"/>
            </a:lvl1pPr>
            <a:lvl2pPr marL="453733" indent="0">
              <a:buNone/>
              <a:defRPr sz="2801"/>
            </a:lvl2pPr>
            <a:lvl3pPr marL="907515" indent="0">
              <a:buNone/>
              <a:defRPr sz="2400"/>
            </a:lvl3pPr>
            <a:lvl4pPr marL="1361327" indent="0">
              <a:buNone/>
              <a:defRPr sz="2000"/>
            </a:lvl4pPr>
            <a:lvl5pPr marL="1815061" indent="0">
              <a:buNone/>
              <a:defRPr sz="2000"/>
            </a:lvl5pPr>
            <a:lvl6pPr marL="2268860" indent="0">
              <a:buNone/>
              <a:defRPr sz="2000"/>
            </a:lvl6pPr>
            <a:lvl7pPr marL="2722629" indent="0">
              <a:buNone/>
              <a:defRPr sz="2000"/>
            </a:lvl7pPr>
            <a:lvl8pPr marL="3176419" indent="0">
              <a:buNone/>
              <a:defRPr sz="2000"/>
            </a:lvl8pPr>
            <a:lvl9pPr marL="3630179"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3399707" y="7634293"/>
            <a:ext cx="10403735" cy="1144587"/>
          </a:xfrm>
        </p:spPr>
        <p:txBody>
          <a:bodyPr/>
          <a:lstStyle>
            <a:lvl1pPr marL="0" indent="0">
              <a:buNone/>
              <a:defRPr sz="1400"/>
            </a:lvl1pPr>
            <a:lvl2pPr marL="453733" indent="0">
              <a:buNone/>
              <a:defRPr sz="1100"/>
            </a:lvl2pPr>
            <a:lvl3pPr marL="907515" indent="0">
              <a:buNone/>
              <a:defRPr sz="1000"/>
            </a:lvl3pPr>
            <a:lvl4pPr marL="1361327" indent="0">
              <a:buNone/>
              <a:defRPr sz="900"/>
            </a:lvl4pPr>
            <a:lvl5pPr marL="1815061" indent="0">
              <a:buNone/>
              <a:defRPr sz="900"/>
            </a:lvl5pPr>
            <a:lvl6pPr marL="2268860" indent="0">
              <a:buNone/>
              <a:defRPr sz="900"/>
            </a:lvl6pPr>
            <a:lvl7pPr marL="2722629" indent="0">
              <a:buNone/>
              <a:defRPr sz="900"/>
            </a:lvl7pPr>
            <a:lvl8pPr marL="3176419" indent="0">
              <a:buNone/>
              <a:defRPr sz="900"/>
            </a:lvl8pPr>
            <a:lvl9pPr marL="3630179"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5954D0D-A45C-4EA9-9C06-47D2CD4AF60F}"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24302347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707" y="6827839"/>
            <a:ext cx="10403735"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399707" y="871538"/>
            <a:ext cx="10403735" cy="5851526"/>
          </a:xfrm>
        </p:spPr>
        <p:txBody>
          <a:bodyPr/>
          <a:lstStyle>
            <a:lvl1pPr marL="0" indent="0">
              <a:buNone/>
              <a:defRPr sz="3101"/>
            </a:lvl1pPr>
            <a:lvl2pPr marL="453875" indent="0">
              <a:buNone/>
              <a:defRPr sz="2801"/>
            </a:lvl2pPr>
            <a:lvl3pPr marL="907796" indent="0">
              <a:buNone/>
              <a:defRPr sz="2400"/>
            </a:lvl3pPr>
            <a:lvl4pPr marL="1361745" indent="0">
              <a:buNone/>
              <a:defRPr sz="2000"/>
            </a:lvl4pPr>
            <a:lvl5pPr marL="1815620" indent="0">
              <a:buNone/>
              <a:defRPr sz="2000"/>
            </a:lvl5pPr>
            <a:lvl6pPr marL="2269556" indent="0">
              <a:buNone/>
              <a:defRPr sz="2000"/>
            </a:lvl6pPr>
            <a:lvl7pPr marL="2723466" indent="0">
              <a:buNone/>
              <a:defRPr sz="2000"/>
            </a:lvl7pPr>
            <a:lvl8pPr marL="3177394" indent="0">
              <a:buNone/>
              <a:defRPr sz="2000"/>
            </a:lvl8pPr>
            <a:lvl9pPr marL="3631292"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3399707" y="7634293"/>
            <a:ext cx="10403735" cy="1144587"/>
          </a:xfrm>
        </p:spPr>
        <p:txBody>
          <a:bodyPr/>
          <a:lstStyle>
            <a:lvl1pPr marL="0" indent="0">
              <a:buNone/>
              <a:defRPr sz="1400"/>
            </a:lvl1pPr>
            <a:lvl2pPr marL="453875" indent="0">
              <a:buNone/>
              <a:defRPr sz="1100"/>
            </a:lvl2pPr>
            <a:lvl3pPr marL="907796" indent="0">
              <a:buNone/>
              <a:defRPr sz="1000"/>
            </a:lvl3pPr>
            <a:lvl4pPr marL="1361745" indent="0">
              <a:buNone/>
              <a:defRPr sz="900"/>
            </a:lvl4pPr>
            <a:lvl5pPr marL="1815620" indent="0">
              <a:buNone/>
              <a:defRPr sz="900"/>
            </a:lvl5pPr>
            <a:lvl6pPr marL="2269556" indent="0">
              <a:buNone/>
              <a:defRPr sz="900"/>
            </a:lvl6pPr>
            <a:lvl7pPr marL="2723466" indent="0">
              <a:buNone/>
              <a:defRPr sz="900"/>
            </a:lvl7pPr>
            <a:lvl8pPr marL="3177394" indent="0">
              <a:buNone/>
              <a:defRPr sz="900"/>
            </a:lvl8pPr>
            <a:lvl9pPr marL="363129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5954D0D-A45C-4EA9-9C06-47D2CD4AF60F}"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8526341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604B048-62E1-4CCA-8E59-68DA999F939C}"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81047562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353246" y="2406652"/>
            <a:ext cx="3683113" cy="67246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3909" y="2406652"/>
            <a:ext cx="10846131" cy="67246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E300268-940E-4FBA-B749-598067AF7C34}"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188315979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BB64D09-6F03-4085-950D-DFE73296C1FB}"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8980602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Tijdelijke aanduiding voor titel 1"/>
          <p:cNvSpPr>
            <a:spLocks noGrp="1"/>
          </p:cNvSpPr>
          <p:nvPr>
            <p:ph type="ctrTitle"/>
          </p:nvPr>
        </p:nvSpPr>
        <p:spPr>
          <a:xfrm>
            <a:off x="1300520" y="3029940"/>
            <a:ext cx="14739224" cy="2090702"/>
          </a:xfrm>
        </p:spPr>
        <p:txBody>
          <a:bodyPr/>
          <a:lstStyle>
            <a:lvl1pPr>
              <a:defRPr/>
            </a:lvl1pPr>
          </a:lstStyle>
          <a:p>
            <a:r>
              <a:rPr lang="nl-NL"/>
              <a:t>Klik om het opmaakprofiel te bewerken</a:t>
            </a:r>
          </a:p>
        </p:txBody>
      </p:sp>
      <p:sp>
        <p:nvSpPr>
          <p:cNvPr id="5123" name="Tijdelijke aanduiding voor tekst 2"/>
          <p:cNvSpPr>
            <a:spLocks noGrp="1"/>
          </p:cNvSpPr>
          <p:nvPr>
            <p:ph type="subTitle" idx="1"/>
          </p:nvPr>
        </p:nvSpPr>
        <p:spPr>
          <a:xfrm>
            <a:off x="2601040" y="5527043"/>
            <a:ext cx="12138184" cy="2492587"/>
          </a:xfrm>
        </p:spPr>
        <p:txBody>
          <a:bodyPr/>
          <a:lstStyle>
            <a:lvl1pPr marL="0" indent="0" algn="ctr">
              <a:buFont typeface="Arial" pitchFamily="34" charset="0"/>
              <a:buNone/>
              <a:defRPr/>
            </a:lvl1pPr>
          </a:lstStyle>
          <a:p>
            <a:r>
              <a:rPr lang="nl-NL"/>
              <a:t>Klik om het opmaakprofiel van de modelondertitel te bewerken</a:t>
            </a:r>
          </a:p>
        </p:txBody>
      </p:sp>
      <p:sp>
        <p:nvSpPr>
          <p:cNvPr id="4" name="Tijdelijke aanduiding voor datum 3"/>
          <p:cNvSpPr>
            <a:spLocks noGrp="1"/>
          </p:cNvSpPr>
          <p:nvPr>
            <p:ph type="dt" sz="half" idx="10"/>
          </p:nvPr>
        </p:nvSpPr>
        <p:spPr>
          <a:xfrm>
            <a:off x="867015" y="8358298"/>
            <a:ext cx="4046061" cy="677333"/>
          </a:xfrm>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a:xfrm>
            <a:off x="5924592" y="8358298"/>
            <a:ext cx="5491084" cy="677333"/>
          </a:xfrm>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a:xfrm>
            <a:off x="12427191" y="8358298"/>
            <a:ext cx="4046061" cy="677333"/>
          </a:xfrm>
        </p:spPr>
        <p:txBody>
          <a:bodyPr/>
          <a:lstStyle>
            <a:lvl1pPr>
              <a:defRPr/>
            </a:lvl1pPr>
          </a:lstStyle>
          <a:p>
            <a:pPr>
              <a:defRPr/>
            </a:pPr>
            <a:fld id="{5759B229-479A-4E20-BFFC-F891AF563714}" type="slidenum">
              <a:rPr lang="nl-NL"/>
              <a:pPr>
                <a:defRPr/>
              </a:pPr>
              <a:t>‹nr.›</a:t>
            </a:fld>
            <a:endParaRPr lang="nl-NL"/>
          </a:p>
        </p:txBody>
      </p:sp>
    </p:spTree>
    <p:extLst>
      <p:ext uri="{BB962C8B-B14F-4D97-AF65-F5344CB8AC3E}">
        <p14:creationId xmlns:p14="http://schemas.microsoft.com/office/powerpoint/2010/main" val="2468713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DBABD217-8C4E-4112-AF68-B7709CE35D41}" type="slidenum">
              <a:rPr lang="nl-NL"/>
              <a:pPr>
                <a:defRPr/>
              </a:pPr>
              <a:t>‹nr.›</a:t>
            </a:fld>
            <a:endParaRPr lang="nl-NL"/>
          </a:p>
        </p:txBody>
      </p:sp>
    </p:spTree>
    <p:extLst>
      <p:ext uri="{BB962C8B-B14F-4D97-AF65-F5344CB8AC3E}">
        <p14:creationId xmlns:p14="http://schemas.microsoft.com/office/powerpoint/2010/main" val="2228733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2" y="6267888"/>
            <a:ext cx="14739224" cy="1937173"/>
          </a:xfrm>
        </p:spPr>
        <p:txBody>
          <a:bodyPr anchor="t"/>
          <a:lstStyle>
            <a:lvl1pPr algn="l">
              <a:defRPr sz="5700" b="1" cap="all"/>
            </a:lvl1pPr>
          </a:lstStyle>
          <a:p>
            <a:r>
              <a:rPr lang="en-US"/>
              <a:t>Click to edit Master title style</a:t>
            </a:r>
            <a:endParaRPr lang="nl-NL"/>
          </a:p>
        </p:txBody>
      </p:sp>
      <p:sp>
        <p:nvSpPr>
          <p:cNvPr id="3" name="Text Placeholder 2"/>
          <p:cNvSpPr>
            <a:spLocks noGrp="1"/>
          </p:cNvSpPr>
          <p:nvPr>
            <p:ph type="body" idx="1"/>
          </p:nvPr>
        </p:nvSpPr>
        <p:spPr>
          <a:xfrm>
            <a:off x="1369762" y="4134160"/>
            <a:ext cx="14739224" cy="2133599"/>
          </a:xfrm>
        </p:spPr>
        <p:txBody>
          <a:bodyPr anchor="b"/>
          <a:lstStyle>
            <a:lvl1pPr marL="0" indent="0">
              <a:buNone/>
              <a:defRPr sz="2801"/>
            </a:lvl1pPr>
            <a:lvl2pPr marL="643394" indent="0">
              <a:buNone/>
              <a:defRPr sz="2600"/>
            </a:lvl2pPr>
            <a:lvl3pPr marL="1286780" indent="0">
              <a:buNone/>
              <a:defRPr sz="2300"/>
            </a:lvl3pPr>
            <a:lvl4pPr marL="1930241" indent="0">
              <a:buNone/>
              <a:defRPr sz="2000"/>
            </a:lvl4pPr>
            <a:lvl5pPr marL="2573644" indent="0">
              <a:buNone/>
              <a:defRPr sz="2000"/>
            </a:lvl5pPr>
            <a:lvl6pPr marL="3217089" indent="0">
              <a:buNone/>
              <a:defRPr sz="2000"/>
            </a:lvl6pPr>
            <a:lvl7pPr marL="3860451" indent="0">
              <a:buNone/>
              <a:defRPr sz="2000"/>
            </a:lvl7pPr>
            <a:lvl8pPr marL="4503860" indent="0">
              <a:buNone/>
              <a:defRPr sz="2000"/>
            </a:lvl8pPr>
            <a:lvl9pPr marL="5147261" indent="0">
              <a:buNone/>
              <a:defRPr sz="2000"/>
            </a:lvl9pPr>
          </a:lstStyle>
          <a:p>
            <a:pPr lvl="0"/>
            <a:r>
              <a:rPr lang="en-US"/>
              <a:t>Click to edit Master text styles</a:t>
            </a:r>
          </a:p>
        </p:txBody>
      </p:sp>
      <p:sp>
        <p:nvSpPr>
          <p:cNvPr id="4" name="Tijdelijke aanduiding voor datum 3"/>
          <p:cNvSpPr>
            <a:spLocks noGrp="1"/>
          </p:cNvSpPr>
          <p:nvPr>
            <p:ph type="dt" sz="half" idx="10"/>
          </p:nvPr>
        </p:nvSpPr>
        <p:spPr/>
        <p:txBody>
          <a:bodyPr/>
          <a:lstStyle>
            <a:lvl1pPr>
              <a:defRPr/>
            </a:lvl1pPr>
          </a:lstStyle>
          <a:p>
            <a:pPr>
              <a:defRPr/>
            </a:pPr>
            <a:endParaRPr lang="nl-NL"/>
          </a:p>
        </p:txBody>
      </p:sp>
      <p:sp>
        <p:nvSpPr>
          <p:cNvPr id="5"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6" name="Tijdelijke aanduiding voor dianummer 5"/>
          <p:cNvSpPr>
            <a:spLocks noGrp="1"/>
          </p:cNvSpPr>
          <p:nvPr>
            <p:ph type="sldNum" sz="quarter" idx="12"/>
          </p:nvPr>
        </p:nvSpPr>
        <p:spPr/>
        <p:txBody>
          <a:bodyPr/>
          <a:lstStyle>
            <a:lvl1pPr>
              <a:defRPr/>
            </a:lvl1pPr>
          </a:lstStyle>
          <a:p>
            <a:pPr>
              <a:defRPr/>
            </a:pPr>
            <a:fld id="{4BD31F6F-95DE-43BE-B5DA-94B080C41170}" type="slidenum">
              <a:rPr lang="nl-NL"/>
              <a:pPr>
                <a:defRPr/>
              </a:pPr>
              <a:t>‹nr.›</a:t>
            </a:fld>
            <a:endParaRPr lang="nl-NL"/>
          </a:p>
        </p:txBody>
      </p:sp>
    </p:spTree>
    <p:extLst>
      <p:ext uri="{BB962C8B-B14F-4D97-AF65-F5344CB8AC3E}">
        <p14:creationId xmlns:p14="http://schemas.microsoft.com/office/powerpoint/2010/main" val="4278342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67015" y="3852066"/>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8814635" y="3852066"/>
            <a:ext cx="7658617" cy="4404925"/>
          </a:xfrm>
        </p:spPr>
        <p:txBody>
          <a:bodyPr/>
          <a:lstStyle>
            <a:lvl1pPr>
              <a:defRPr sz="4001"/>
            </a:lvl1pPr>
            <a:lvl2pPr>
              <a:defRPr sz="3401"/>
            </a:lvl2pPr>
            <a:lvl3pPr>
              <a:defRPr sz="2801"/>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7" name="Tijdelijke aanduiding voor dianummer 5"/>
          <p:cNvSpPr>
            <a:spLocks noGrp="1"/>
          </p:cNvSpPr>
          <p:nvPr>
            <p:ph type="sldNum" sz="quarter" idx="12"/>
          </p:nvPr>
        </p:nvSpPr>
        <p:spPr/>
        <p:txBody>
          <a:bodyPr/>
          <a:lstStyle>
            <a:lvl1pPr>
              <a:defRPr/>
            </a:lvl1pPr>
          </a:lstStyle>
          <a:p>
            <a:pPr>
              <a:defRPr/>
            </a:pPr>
            <a:fld id="{1544E370-E844-4A3D-8557-0B918BE57741}" type="slidenum">
              <a:rPr lang="nl-NL"/>
              <a:pPr>
                <a:defRPr/>
              </a:pPr>
              <a:t>‹nr.›</a:t>
            </a:fld>
            <a:endParaRPr lang="nl-NL"/>
          </a:p>
        </p:txBody>
      </p:sp>
    </p:spTree>
    <p:extLst>
      <p:ext uri="{BB962C8B-B14F-4D97-AF65-F5344CB8AC3E}">
        <p14:creationId xmlns:p14="http://schemas.microsoft.com/office/powerpoint/2010/main" val="2172657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867015" y="2183272"/>
            <a:ext cx="7661627" cy="909884"/>
          </a:xfrm>
        </p:spPr>
        <p:txBody>
          <a:bodyPr anchor="b"/>
          <a:lstStyle>
            <a:lvl1pPr marL="0" indent="0">
              <a:buNone/>
              <a:defRPr sz="3401" b="1"/>
            </a:lvl1pPr>
            <a:lvl2pPr marL="643394" indent="0">
              <a:buNone/>
              <a:defRPr sz="2801" b="1"/>
            </a:lvl2pPr>
            <a:lvl3pPr marL="1286780" indent="0">
              <a:buNone/>
              <a:defRPr sz="2600" b="1"/>
            </a:lvl3pPr>
            <a:lvl4pPr marL="1930241" indent="0">
              <a:buNone/>
              <a:defRPr sz="2300" b="1"/>
            </a:lvl4pPr>
            <a:lvl5pPr marL="2573644" indent="0">
              <a:buNone/>
              <a:defRPr sz="2300" b="1"/>
            </a:lvl5pPr>
            <a:lvl6pPr marL="3217089" indent="0">
              <a:buNone/>
              <a:defRPr sz="2300" b="1"/>
            </a:lvl6pPr>
            <a:lvl7pPr marL="3860451" indent="0">
              <a:buNone/>
              <a:defRPr sz="2300" b="1"/>
            </a:lvl7pPr>
            <a:lvl8pPr marL="4503860" indent="0">
              <a:buNone/>
              <a:defRPr sz="2300" b="1"/>
            </a:lvl8pPr>
            <a:lvl9pPr marL="5147261" indent="0">
              <a:buNone/>
              <a:defRPr sz="2300" b="1"/>
            </a:lvl9pPr>
          </a:lstStyle>
          <a:p>
            <a:pPr lvl="0"/>
            <a:r>
              <a:rPr lang="en-US"/>
              <a:t>Click to edit Master text styles</a:t>
            </a:r>
          </a:p>
        </p:txBody>
      </p:sp>
      <p:sp>
        <p:nvSpPr>
          <p:cNvPr id="4" name="Content Placeholder 3"/>
          <p:cNvSpPr>
            <a:spLocks noGrp="1"/>
          </p:cNvSpPr>
          <p:nvPr>
            <p:ph sz="half" idx="2"/>
          </p:nvPr>
        </p:nvSpPr>
        <p:spPr>
          <a:xfrm>
            <a:off x="867015" y="3093155"/>
            <a:ext cx="766162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8808617" y="2183272"/>
            <a:ext cx="7664637" cy="909884"/>
          </a:xfrm>
        </p:spPr>
        <p:txBody>
          <a:bodyPr anchor="b"/>
          <a:lstStyle>
            <a:lvl1pPr marL="0" indent="0">
              <a:buNone/>
              <a:defRPr sz="3401" b="1"/>
            </a:lvl1pPr>
            <a:lvl2pPr marL="643394" indent="0">
              <a:buNone/>
              <a:defRPr sz="2801" b="1"/>
            </a:lvl2pPr>
            <a:lvl3pPr marL="1286780" indent="0">
              <a:buNone/>
              <a:defRPr sz="2600" b="1"/>
            </a:lvl3pPr>
            <a:lvl4pPr marL="1930241" indent="0">
              <a:buNone/>
              <a:defRPr sz="2300" b="1"/>
            </a:lvl4pPr>
            <a:lvl5pPr marL="2573644" indent="0">
              <a:buNone/>
              <a:defRPr sz="2300" b="1"/>
            </a:lvl5pPr>
            <a:lvl6pPr marL="3217089" indent="0">
              <a:buNone/>
              <a:defRPr sz="2300" b="1"/>
            </a:lvl6pPr>
            <a:lvl7pPr marL="3860451" indent="0">
              <a:buNone/>
              <a:defRPr sz="2300" b="1"/>
            </a:lvl7pPr>
            <a:lvl8pPr marL="4503860" indent="0">
              <a:buNone/>
              <a:defRPr sz="2300" b="1"/>
            </a:lvl8pPr>
            <a:lvl9pPr marL="514726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8808617" y="3093155"/>
            <a:ext cx="7664637" cy="5619610"/>
          </a:xfrm>
        </p:spPr>
        <p:txBody>
          <a:bodyPr/>
          <a:lstStyle>
            <a:lvl1pPr>
              <a:defRPr sz="3401"/>
            </a:lvl1pPr>
            <a:lvl2pPr>
              <a:defRPr sz="2801"/>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datum 3"/>
          <p:cNvSpPr>
            <a:spLocks noGrp="1"/>
          </p:cNvSpPr>
          <p:nvPr>
            <p:ph type="dt" sz="half" idx="10"/>
          </p:nvPr>
        </p:nvSpPr>
        <p:spPr/>
        <p:txBody>
          <a:bodyPr/>
          <a:lstStyle>
            <a:lvl1pPr>
              <a:defRPr/>
            </a:lvl1pPr>
          </a:lstStyle>
          <a:p>
            <a:pPr>
              <a:defRPr/>
            </a:pPr>
            <a:endParaRPr lang="nl-NL"/>
          </a:p>
        </p:txBody>
      </p:sp>
      <p:sp>
        <p:nvSpPr>
          <p:cNvPr id="8"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9" name="Tijdelijke aanduiding voor dianummer 5"/>
          <p:cNvSpPr>
            <a:spLocks noGrp="1"/>
          </p:cNvSpPr>
          <p:nvPr>
            <p:ph type="sldNum" sz="quarter" idx="12"/>
          </p:nvPr>
        </p:nvSpPr>
        <p:spPr/>
        <p:txBody>
          <a:bodyPr/>
          <a:lstStyle>
            <a:lvl1pPr>
              <a:defRPr/>
            </a:lvl1pPr>
          </a:lstStyle>
          <a:p>
            <a:pPr>
              <a:defRPr/>
            </a:pPr>
            <a:fld id="{1F5F27A4-6D5C-4C51-AB53-FD5A84F936A0}" type="slidenum">
              <a:rPr lang="nl-NL"/>
              <a:pPr>
                <a:defRPr/>
              </a:pPr>
              <a:t>‹nr.›</a:t>
            </a:fld>
            <a:endParaRPr lang="nl-NL"/>
          </a:p>
        </p:txBody>
      </p:sp>
    </p:spTree>
    <p:extLst>
      <p:ext uri="{BB962C8B-B14F-4D97-AF65-F5344CB8AC3E}">
        <p14:creationId xmlns:p14="http://schemas.microsoft.com/office/powerpoint/2010/main" val="1670469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endParaRPr lang="nl-NL"/>
          </a:p>
        </p:txBody>
      </p:sp>
      <p:sp>
        <p:nvSpPr>
          <p:cNvPr id="4" name="Tijdelijke aanduiding voor voettekst 4"/>
          <p:cNvSpPr>
            <a:spLocks noGrp="1"/>
          </p:cNvSpPr>
          <p:nvPr>
            <p:ph type="ftr" sz="quarter" idx="11"/>
          </p:nvPr>
        </p:nvSpPr>
        <p:spPr/>
        <p:txBody>
          <a:bodyPr/>
          <a:lstStyle>
            <a:lvl1pPr>
              <a:defRPr/>
            </a:lvl1pPr>
          </a:lstStyle>
          <a:p>
            <a:pPr>
              <a:defRPr/>
            </a:pPr>
            <a:r>
              <a:rPr lang="nl-NL"/>
              <a:t>FMN - 6 april 2023</a:t>
            </a:r>
          </a:p>
        </p:txBody>
      </p:sp>
      <p:sp>
        <p:nvSpPr>
          <p:cNvPr id="5" name="Tijdelijke aanduiding voor dianummer 5"/>
          <p:cNvSpPr>
            <a:spLocks noGrp="1"/>
          </p:cNvSpPr>
          <p:nvPr>
            <p:ph type="sldNum" sz="quarter" idx="12"/>
          </p:nvPr>
        </p:nvSpPr>
        <p:spPr/>
        <p:txBody>
          <a:bodyPr/>
          <a:lstStyle>
            <a:lvl1pPr>
              <a:defRPr/>
            </a:lvl1pPr>
          </a:lstStyle>
          <a:p>
            <a:pPr>
              <a:defRPr/>
            </a:pPr>
            <a:fld id="{C94CABBB-DF7D-4C08-8270-C7A23DDC10F4}" type="slidenum">
              <a:rPr lang="nl-NL"/>
              <a:pPr>
                <a:defRPr/>
              </a:pPr>
              <a:t>‹nr.›</a:t>
            </a:fld>
            <a:endParaRPr lang="nl-NL"/>
          </a:p>
        </p:txBody>
      </p:sp>
    </p:spTree>
    <p:extLst>
      <p:ext uri="{BB962C8B-B14F-4D97-AF65-F5344CB8AC3E}">
        <p14:creationId xmlns:p14="http://schemas.microsoft.com/office/powerpoint/2010/main" val="410176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theme" Target="../theme/theme10.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image" Target="../media/image2.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image" Target="../media/image1.jpeg"/><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jpe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2.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jpe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2.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1.jpe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image" Target="../media/image2.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image" Target="../media/image1.jpeg"/><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image" Target="../media/image2.jpe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1.jpe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theme" Target="../theme/theme9.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image" Target="../media/image2.jpe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1.jpe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03907" y="2406650"/>
            <a:ext cx="14732450" cy="249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7794" tIns="37794" rIns="37794" bIns="37794" numCol="1" anchor="t"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2607813" y="4902200"/>
            <a:ext cx="12141571" cy="422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7794" tIns="37794" rIns="37794" bIns="37794"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16078973" y="9283701"/>
            <a:ext cx="393712"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0761" tIns="45355" rIns="90761" bIns="45355" numCol="1" anchor="t" anchorCtr="0" compatLnSpc="1">
            <a:prstTxWarp prst="textNoShape">
              <a:avLst/>
            </a:prstTxWarp>
          </a:bodyPr>
          <a:lstStyle>
            <a:lvl1pPr algn="r">
              <a:defRPr sz="1600" smtClean="0">
                <a:solidFill>
                  <a:schemeClr val="tx1"/>
                </a:solidFill>
                <a:latin typeface="Calibri" pitchFamily="34" charset="0"/>
                <a:sym typeface="Calibri" pitchFamily="34" charset="0"/>
              </a:defRPr>
            </a:lvl1pPr>
          </a:lstStyle>
          <a:p>
            <a:pPr>
              <a:defRPr/>
            </a:pPr>
            <a:fld id="{49C92B87-1C52-4E0B-86F8-6C87B80818BE}" type="slidenum">
              <a:rPr lang="en-US" altLang="nl-NL">
                <a:solidFill>
                  <a:srgbClr val="000000"/>
                </a:solidFill>
                <a:ea typeface="ＭＳ Ｐゴシック"/>
              </a:rPr>
              <a:pPr>
                <a:defRPr/>
              </a:pPr>
              <a:t>‹nr.›</a:t>
            </a:fld>
            <a:endParaRPr lang="en-US" altLang="nl-NL">
              <a:solidFill>
                <a:srgbClr val="000000"/>
              </a:solidFill>
              <a:ea typeface="ＭＳ Ｐゴシック"/>
            </a:endParaRPr>
          </a:p>
        </p:txBody>
      </p:sp>
    </p:spTree>
    <p:extLst>
      <p:ext uri="{BB962C8B-B14F-4D97-AF65-F5344CB8AC3E}">
        <p14:creationId xmlns:p14="http://schemas.microsoft.com/office/powerpoint/2010/main" val="9737287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hf sldNum="0" hdr="0" dt="0"/>
  <p:txStyles>
    <p:titleStyle>
      <a:lvl1pPr algn="ctr" rtl="0" eaLnBrk="0" fontAlgn="base" hangingPunct="0">
        <a:spcBef>
          <a:spcPct val="0"/>
        </a:spcBef>
        <a:spcAft>
          <a:spcPct val="0"/>
        </a:spcAft>
        <a:defRPr sz="5400">
          <a:solidFill>
            <a:schemeClr val="tx1"/>
          </a:solidFill>
          <a:latin typeface="+mj-lt"/>
          <a:ea typeface="MS PGothic" pitchFamily="34" charset="-128"/>
          <a:cs typeface="ＭＳ Ｐゴシック" charset="0"/>
          <a:sym typeface="Arial" pitchFamily="34" charset="0"/>
        </a:defRPr>
      </a:lvl1pPr>
      <a:lvl2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2pPr>
      <a:lvl3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3pPr>
      <a:lvl4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4pPr>
      <a:lvl5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5pPr>
      <a:lvl6pPr marL="453733" algn="ctr" rtl="0" fontAlgn="base">
        <a:spcBef>
          <a:spcPct val="0"/>
        </a:spcBef>
        <a:spcAft>
          <a:spcPct val="0"/>
        </a:spcAft>
        <a:defRPr sz="5400">
          <a:solidFill>
            <a:schemeClr val="tx1"/>
          </a:solidFill>
          <a:latin typeface="Arial" charset="0"/>
          <a:ea typeface="ＭＳ Ｐゴシック" charset="0"/>
          <a:sym typeface="Arial" charset="0"/>
        </a:defRPr>
      </a:lvl6pPr>
      <a:lvl7pPr marL="907515" algn="ctr" rtl="0" fontAlgn="base">
        <a:spcBef>
          <a:spcPct val="0"/>
        </a:spcBef>
        <a:spcAft>
          <a:spcPct val="0"/>
        </a:spcAft>
        <a:defRPr sz="5400">
          <a:solidFill>
            <a:schemeClr val="tx1"/>
          </a:solidFill>
          <a:latin typeface="Arial" charset="0"/>
          <a:ea typeface="ＭＳ Ｐゴシック" charset="0"/>
          <a:sym typeface="Arial" charset="0"/>
        </a:defRPr>
      </a:lvl7pPr>
      <a:lvl8pPr marL="1361327" algn="ctr" rtl="0" fontAlgn="base">
        <a:spcBef>
          <a:spcPct val="0"/>
        </a:spcBef>
        <a:spcAft>
          <a:spcPct val="0"/>
        </a:spcAft>
        <a:defRPr sz="5400">
          <a:solidFill>
            <a:schemeClr val="tx1"/>
          </a:solidFill>
          <a:latin typeface="Arial" charset="0"/>
          <a:ea typeface="ＭＳ Ｐゴシック" charset="0"/>
          <a:sym typeface="Arial" charset="0"/>
        </a:defRPr>
      </a:lvl8pPr>
      <a:lvl9pPr marL="1815061" algn="ctr" rtl="0" fontAlgn="base">
        <a:spcBef>
          <a:spcPct val="0"/>
        </a:spcBef>
        <a:spcAft>
          <a:spcPct val="0"/>
        </a:spcAft>
        <a:defRPr sz="5400">
          <a:solidFill>
            <a:schemeClr val="tx1"/>
          </a:solidFill>
          <a:latin typeface="Arial" charset="0"/>
          <a:ea typeface="ＭＳ Ｐゴシック" charset="0"/>
          <a:sym typeface="Arial" charset="0"/>
        </a:defRPr>
      </a:lvl9pPr>
    </p:titleStyle>
    <p:bodyStyle>
      <a:lvl1pPr marL="340367" indent="-340367" algn="ctr" rtl="0" eaLnBrk="0" fontAlgn="base" hangingPunct="0">
        <a:spcBef>
          <a:spcPts val="1099"/>
        </a:spcBef>
        <a:spcAft>
          <a:spcPct val="0"/>
        </a:spcAft>
        <a:defRPr sz="3800">
          <a:solidFill>
            <a:schemeClr val="tx1"/>
          </a:solidFill>
          <a:latin typeface="+mn-lt"/>
          <a:ea typeface="MS PGothic" pitchFamily="34" charset="-128"/>
          <a:cs typeface="ＭＳ Ｐゴシック" charset="0"/>
          <a:sym typeface="Arial" pitchFamily="34" charset="0"/>
        </a:defRPr>
      </a:lvl1pPr>
      <a:lvl2pPr marL="605006" indent="-151313" algn="ctr" rtl="0" eaLnBrk="0" fontAlgn="base" hangingPunct="0">
        <a:spcBef>
          <a:spcPts val="1000"/>
        </a:spcBef>
        <a:spcAft>
          <a:spcPct val="0"/>
        </a:spcAft>
        <a:defRPr sz="3401">
          <a:solidFill>
            <a:schemeClr val="tx1"/>
          </a:solidFill>
          <a:latin typeface="+mn-lt"/>
          <a:ea typeface="MS PGothic" pitchFamily="34" charset="-128"/>
          <a:sym typeface="Arial" pitchFamily="34" charset="0"/>
        </a:defRPr>
      </a:lvl2pPr>
      <a:lvl3pPr marL="1247891" indent="-340367" algn="ctr" rtl="0" eaLnBrk="0" fontAlgn="base" hangingPunct="0">
        <a:spcBef>
          <a:spcPts val="799"/>
        </a:spcBef>
        <a:spcAft>
          <a:spcPct val="0"/>
        </a:spcAft>
        <a:defRPr sz="2801">
          <a:solidFill>
            <a:schemeClr val="tx1"/>
          </a:solidFill>
          <a:latin typeface="+mn-lt"/>
          <a:ea typeface="MS PGothic" pitchFamily="34" charset="-128"/>
          <a:sym typeface="Arial" pitchFamily="34" charset="0"/>
        </a:defRPr>
      </a:lvl3pPr>
      <a:lvl4pPr marL="1903310" indent="-542072" algn="ctr" rtl="0" eaLnBrk="0" fontAlgn="base" hangingPunct="0">
        <a:spcBef>
          <a:spcPts val="700"/>
        </a:spcBef>
        <a:spcAft>
          <a:spcPct val="0"/>
        </a:spcAft>
        <a:defRPr sz="2400">
          <a:solidFill>
            <a:schemeClr val="tx1"/>
          </a:solidFill>
          <a:latin typeface="+mn-lt"/>
          <a:ea typeface="MS PGothic" pitchFamily="34" charset="-128"/>
          <a:sym typeface="Arial" pitchFamily="34" charset="0"/>
        </a:defRPr>
      </a:lvl4pPr>
      <a:lvl5pPr marL="2546168" indent="-731153" algn="ctr" rtl="0" eaLnBrk="0" fontAlgn="base" hangingPunct="0">
        <a:spcBef>
          <a:spcPts val="700"/>
        </a:spcBef>
        <a:spcAft>
          <a:spcPct val="0"/>
        </a:spcAft>
        <a:defRPr sz="2400">
          <a:solidFill>
            <a:schemeClr val="tx1"/>
          </a:solidFill>
          <a:latin typeface="+mn-lt"/>
          <a:ea typeface="MS PGothic" pitchFamily="34" charset="-128"/>
          <a:sym typeface="Arial" pitchFamily="34" charset="0"/>
        </a:defRPr>
      </a:lvl5pPr>
      <a:lvl6pPr marL="2999905" algn="ctr" rtl="0" fontAlgn="base">
        <a:spcBef>
          <a:spcPts val="700"/>
        </a:spcBef>
        <a:spcAft>
          <a:spcPct val="0"/>
        </a:spcAft>
        <a:defRPr sz="2400">
          <a:solidFill>
            <a:schemeClr val="tx1"/>
          </a:solidFill>
          <a:latin typeface="+mn-lt"/>
          <a:ea typeface="+mn-ea"/>
          <a:sym typeface="Arial" charset="0"/>
        </a:defRPr>
      </a:lvl6pPr>
      <a:lvl7pPr marL="3453706" algn="ctr" rtl="0" fontAlgn="base">
        <a:spcBef>
          <a:spcPts val="700"/>
        </a:spcBef>
        <a:spcAft>
          <a:spcPct val="0"/>
        </a:spcAft>
        <a:defRPr sz="2400">
          <a:solidFill>
            <a:schemeClr val="tx1"/>
          </a:solidFill>
          <a:latin typeface="+mn-lt"/>
          <a:ea typeface="+mn-ea"/>
          <a:sym typeface="Arial" charset="0"/>
        </a:defRPr>
      </a:lvl7pPr>
      <a:lvl8pPr marL="3907470" algn="ctr" rtl="0" fontAlgn="base">
        <a:spcBef>
          <a:spcPts val="700"/>
        </a:spcBef>
        <a:spcAft>
          <a:spcPct val="0"/>
        </a:spcAft>
        <a:defRPr sz="2400">
          <a:solidFill>
            <a:schemeClr val="tx1"/>
          </a:solidFill>
          <a:latin typeface="+mn-lt"/>
          <a:ea typeface="+mn-ea"/>
          <a:sym typeface="Arial" charset="0"/>
        </a:defRPr>
      </a:lvl8pPr>
      <a:lvl9pPr marL="4361252" algn="ctr" rtl="0" fontAlgn="base">
        <a:spcBef>
          <a:spcPts val="700"/>
        </a:spcBef>
        <a:spcAft>
          <a:spcPct val="0"/>
        </a:spcAft>
        <a:defRPr sz="2400">
          <a:solidFill>
            <a:schemeClr val="tx1"/>
          </a:solidFill>
          <a:latin typeface="+mn-lt"/>
          <a:ea typeface="+mn-ea"/>
          <a:sym typeface="Arial" charset="0"/>
        </a:defRPr>
      </a:lvl9pPr>
    </p:bodyStyle>
    <p:otherStyle>
      <a:defPPr>
        <a:defRPr lang="en-US"/>
      </a:defPPr>
      <a:lvl1pPr marL="0" algn="l" defTabSz="453733" rtl="0" eaLnBrk="1" latinLnBrk="0" hangingPunct="1">
        <a:defRPr sz="1800" kern="1200">
          <a:solidFill>
            <a:schemeClr val="tx1"/>
          </a:solidFill>
          <a:latin typeface="+mn-lt"/>
          <a:ea typeface="+mn-ea"/>
          <a:cs typeface="+mn-cs"/>
        </a:defRPr>
      </a:lvl1pPr>
      <a:lvl2pPr marL="453733" algn="l" defTabSz="453733" rtl="0" eaLnBrk="1" latinLnBrk="0" hangingPunct="1">
        <a:defRPr sz="1800" kern="1200">
          <a:solidFill>
            <a:schemeClr val="tx1"/>
          </a:solidFill>
          <a:latin typeface="+mn-lt"/>
          <a:ea typeface="+mn-ea"/>
          <a:cs typeface="+mn-cs"/>
        </a:defRPr>
      </a:lvl2pPr>
      <a:lvl3pPr marL="907515" algn="l" defTabSz="453733" rtl="0" eaLnBrk="1" latinLnBrk="0" hangingPunct="1">
        <a:defRPr sz="1800" kern="1200">
          <a:solidFill>
            <a:schemeClr val="tx1"/>
          </a:solidFill>
          <a:latin typeface="+mn-lt"/>
          <a:ea typeface="+mn-ea"/>
          <a:cs typeface="+mn-cs"/>
        </a:defRPr>
      </a:lvl3pPr>
      <a:lvl4pPr marL="1361327" algn="l" defTabSz="453733" rtl="0" eaLnBrk="1" latinLnBrk="0" hangingPunct="1">
        <a:defRPr sz="1800" kern="1200">
          <a:solidFill>
            <a:schemeClr val="tx1"/>
          </a:solidFill>
          <a:latin typeface="+mn-lt"/>
          <a:ea typeface="+mn-ea"/>
          <a:cs typeface="+mn-cs"/>
        </a:defRPr>
      </a:lvl4pPr>
      <a:lvl5pPr marL="1815061" algn="l" defTabSz="453733" rtl="0" eaLnBrk="1" latinLnBrk="0" hangingPunct="1">
        <a:defRPr sz="1800" kern="1200">
          <a:solidFill>
            <a:schemeClr val="tx1"/>
          </a:solidFill>
          <a:latin typeface="+mn-lt"/>
          <a:ea typeface="+mn-ea"/>
          <a:cs typeface="+mn-cs"/>
        </a:defRPr>
      </a:lvl5pPr>
      <a:lvl6pPr marL="2268860" algn="l" defTabSz="453733" rtl="0" eaLnBrk="1" latinLnBrk="0" hangingPunct="1">
        <a:defRPr sz="1800" kern="1200">
          <a:solidFill>
            <a:schemeClr val="tx1"/>
          </a:solidFill>
          <a:latin typeface="+mn-lt"/>
          <a:ea typeface="+mn-ea"/>
          <a:cs typeface="+mn-cs"/>
        </a:defRPr>
      </a:lvl6pPr>
      <a:lvl7pPr marL="2722629" algn="l" defTabSz="453733" rtl="0" eaLnBrk="1" latinLnBrk="0" hangingPunct="1">
        <a:defRPr sz="1800" kern="1200">
          <a:solidFill>
            <a:schemeClr val="tx1"/>
          </a:solidFill>
          <a:latin typeface="+mn-lt"/>
          <a:ea typeface="+mn-ea"/>
          <a:cs typeface="+mn-cs"/>
        </a:defRPr>
      </a:lvl7pPr>
      <a:lvl8pPr marL="3176419" algn="l" defTabSz="453733" rtl="0" eaLnBrk="1" latinLnBrk="0" hangingPunct="1">
        <a:defRPr sz="1800" kern="1200">
          <a:solidFill>
            <a:schemeClr val="tx1"/>
          </a:solidFill>
          <a:latin typeface="+mn-lt"/>
          <a:ea typeface="+mn-ea"/>
          <a:cs typeface="+mn-cs"/>
        </a:defRPr>
      </a:lvl8pPr>
      <a:lvl9pPr marL="3630179" algn="l" defTabSz="45373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666"/>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183" tIns="64592" rIns="129183" bIns="64592"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1955"/>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183" tIns="64592" rIns="129183" bIns="64592"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337"/>
            <a:ext cx="4046061" cy="519289"/>
          </a:xfrm>
          <a:prstGeom prst="rect">
            <a:avLst/>
          </a:prstGeom>
        </p:spPr>
        <p:txBody>
          <a:bodyPr vert="horz" wrap="square" lIns="129183" tIns="64592" rIns="129183" bIns="64592"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p>
        </p:txBody>
      </p:sp>
      <p:sp>
        <p:nvSpPr>
          <p:cNvPr id="5" name="Tijdelijke aanduiding voor voettekst 4"/>
          <p:cNvSpPr>
            <a:spLocks noGrp="1"/>
          </p:cNvSpPr>
          <p:nvPr>
            <p:ph type="ftr" sz="quarter" idx="3"/>
          </p:nvPr>
        </p:nvSpPr>
        <p:spPr>
          <a:xfrm>
            <a:off x="5924592" y="8462337"/>
            <a:ext cx="5491084" cy="519289"/>
          </a:xfrm>
          <a:prstGeom prst="rect">
            <a:avLst/>
          </a:prstGeom>
        </p:spPr>
        <p:txBody>
          <a:bodyPr vert="horz" wrap="square" lIns="129183" tIns="64592" rIns="129183" bIns="64592"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t>FMN - 6 april 2023</a:t>
            </a:r>
          </a:p>
        </p:txBody>
      </p:sp>
      <p:sp>
        <p:nvSpPr>
          <p:cNvPr id="6" name="Tijdelijke aanduiding voor dianummer 5"/>
          <p:cNvSpPr>
            <a:spLocks noGrp="1"/>
          </p:cNvSpPr>
          <p:nvPr>
            <p:ph type="sldNum" sz="quarter" idx="4"/>
          </p:nvPr>
        </p:nvSpPr>
        <p:spPr>
          <a:xfrm>
            <a:off x="12427191" y="8462337"/>
            <a:ext cx="4046061" cy="519289"/>
          </a:xfrm>
          <a:prstGeom prst="rect">
            <a:avLst/>
          </a:prstGeom>
        </p:spPr>
        <p:txBody>
          <a:bodyPr vert="horz" wrap="square" lIns="129183" tIns="64592" rIns="129183" bIns="64592"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pPr>
                <a:defRPr/>
              </a:pPr>
              <a:t>‹nr.›</a:t>
            </a:fld>
            <a:endParaRPr lang="nl-NL"/>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635814"/>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 id="2147484883" r:id="rId12"/>
    <p:sldLayoutId id="2147484884" r:id="rId13"/>
    <p:sldLayoutId id="2147484885" r:id="rId14"/>
    <p:sldLayoutId id="2147484886" r:id="rId15"/>
    <p:sldLayoutId id="2147484887" r:id="rId16"/>
    <p:sldLayoutId id="2147484888" r:id="rId17"/>
  </p:sldLayoutIdLst>
  <p:hf sldNum="0" hdr="0" dt="0"/>
  <p:txStyles>
    <p:titleStyle>
      <a:lvl1pPr algn="ctr" defTabSz="645989" rtl="0" eaLnBrk="0" fontAlgn="base" hangingPunct="0">
        <a:spcBef>
          <a:spcPct val="0"/>
        </a:spcBef>
        <a:spcAft>
          <a:spcPct val="0"/>
        </a:spcAft>
        <a:defRPr sz="5700">
          <a:solidFill>
            <a:schemeClr val="tx1"/>
          </a:solidFill>
          <a:latin typeface="+mj-lt"/>
          <a:ea typeface="+mj-ea"/>
          <a:cs typeface="+mj-cs"/>
        </a:defRPr>
      </a:lvl1pPr>
      <a:lvl2pPr algn="ctr" defTabSz="645989" rtl="0" eaLnBrk="0" fontAlgn="base" hangingPunct="0">
        <a:spcBef>
          <a:spcPct val="0"/>
        </a:spcBef>
        <a:spcAft>
          <a:spcPct val="0"/>
        </a:spcAft>
        <a:defRPr sz="5700">
          <a:solidFill>
            <a:schemeClr val="tx1"/>
          </a:solidFill>
          <a:latin typeface="Arial Bold"/>
        </a:defRPr>
      </a:lvl2pPr>
      <a:lvl3pPr algn="ctr" defTabSz="645989" rtl="0" eaLnBrk="0" fontAlgn="base" hangingPunct="0">
        <a:spcBef>
          <a:spcPct val="0"/>
        </a:spcBef>
        <a:spcAft>
          <a:spcPct val="0"/>
        </a:spcAft>
        <a:defRPr sz="5700">
          <a:solidFill>
            <a:schemeClr val="tx1"/>
          </a:solidFill>
          <a:latin typeface="Arial Bold"/>
        </a:defRPr>
      </a:lvl3pPr>
      <a:lvl4pPr algn="ctr" defTabSz="645989" rtl="0" eaLnBrk="0" fontAlgn="base" hangingPunct="0">
        <a:spcBef>
          <a:spcPct val="0"/>
        </a:spcBef>
        <a:spcAft>
          <a:spcPct val="0"/>
        </a:spcAft>
        <a:defRPr sz="5700">
          <a:solidFill>
            <a:schemeClr val="tx1"/>
          </a:solidFill>
          <a:latin typeface="Arial Bold"/>
        </a:defRPr>
      </a:lvl4pPr>
      <a:lvl5pPr algn="ctr" defTabSz="645989" rtl="0" eaLnBrk="0" fontAlgn="base" hangingPunct="0">
        <a:spcBef>
          <a:spcPct val="0"/>
        </a:spcBef>
        <a:spcAft>
          <a:spcPct val="0"/>
        </a:spcAft>
        <a:defRPr sz="5700">
          <a:solidFill>
            <a:schemeClr val="tx1"/>
          </a:solidFill>
          <a:latin typeface="Arial Bold"/>
        </a:defRPr>
      </a:lvl5pPr>
      <a:lvl6pPr marL="645989" algn="ctr" defTabSz="645989" rtl="0" eaLnBrk="0" fontAlgn="base" hangingPunct="0">
        <a:spcBef>
          <a:spcPct val="0"/>
        </a:spcBef>
        <a:spcAft>
          <a:spcPct val="0"/>
        </a:spcAft>
        <a:defRPr sz="5700">
          <a:solidFill>
            <a:schemeClr val="tx1"/>
          </a:solidFill>
          <a:latin typeface="Arial Bold"/>
        </a:defRPr>
      </a:lvl6pPr>
      <a:lvl7pPr marL="1292011" algn="ctr" defTabSz="645989" rtl="0" eaLnBrk="0" fontAlgn="base" hangingPunct="0">
        <a:spcBef>
          <a:spcPct val="0"/>
        </a:spcBef>
        <a:spcAft>
          <a:spcPct val="0"/>
        </a:spcAft>
        <a:defRPr sz="5700">
          <a:solidFill>
            <a:schemeClr val="tx1"/>
          </a:solidFill>
          <a:latin typeface="Arial Bold"/>
        </a:defRPr>
      </a:lvl7pPr>
      <a:lvl8pPr marL="1938046" algn="ctr" defTabSz="645989" rtl="0" eaLnBrk="0" fontAlgn="base" hangingPunct="0">
        <a:spcBef>
          <a:spcPct val="0"/>
        </a:spcBef>
        <a:spcAft>
          <a:spcPct val="0"/>
        </a:spcAft>
        <a:defRPr sz="5700">
          <a:solidFill>
            <a:schemeClr val="tx1"/>
          </a:solidFill>
          <a:latin typeface="Arial Bold"/>
        </a:defRPr>
      </a:lvl8pPr>
      <a:lvl9pPr marL="2584070" algn="ctr" defTabSz="645989" rtl="0" eaLnBrk="0" fontAlgn="base" hangingPunct="0">
        <a:spcBef>
          <a:spcPct val="0"/>
        </a:spcBef>
        <a:spcAft>
          <a:spcPct val="0"/>
        </a:spcAft>
        <a:defRPr sz="5700">
          <a:solidFill>
            <a:schemeClr val="tx1"/>
          </a:solidFill>
          <a:latin typeface="Arial Bold"/>
        </a:defRPr>
      </a:lvl9pPr>
    </p:titleStyle>
    <p:bodyStyle>
      <a:lvl1pPr marL="484545" indent="-484545" algn="l" defTabSz="645989"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49762" indent="-403821" algn="l" defTabSz="645989" rtl="0" eaLnBrk="0" fontAlgn="base" hangingPunct="0">
        <a:spcBef>
          <a:spcPct val="20000"/>
        </a:spcBef>
        <a:spcAft>
          <a:spcPct val="0"/>
        </a:spcAft>
        <a:buFont typeface="Arial" pitchFamily="34" charset="0"/>
        <a:buChar char="–"/>
        <a:defRPr sz="4001">
          <a:solidFill>
            <a:schemeClr val="tx1"/>
          </a:solidFill>
          <a:latin typeface="+mn-lt"/>
        </a:defRPr>
      </a:lvl2pPr>
      <a:lvl3pPr marL="1615057" indent="-322976" algn="l" defTabSz="645989" rtl="0" eaLnBrk="0" fontAlgn="base" hangingPunct="0">
        <a:spcBef>
          <a:spcPct val="20000"/>
        </a:spcBef>
        <a:spcAft>
          <a:spcPct val="0"/>
        </a:spcAft>
        <a:buFont typeface="Arial" pitchFamily="34" charset="0"/>
        <a:buChar char="•"/>
        <a:defRPr sz="3401">
          <a:solidFill>
            <a:schemeClr val="tx1"/>
          </a:solidFill>
          <a:latin typeface="+mn-lt"/>
        </a:defRPr>
      </a:lvl3pPr>
      <a:lvl4pPr marL="2261063" indent="-322976" algn="l" defTabSz="645989" rtl="0" eaLnBrk="0" fontAlgn="base" hangingPunct="0">
        <a:spcBef>
          <a:spcPct val="20000"/>
        </a:spcBef>
        <a:spcAft>
          <a:spcPct val="0"/>
        </a:spcAft>
        <a:buFont typeface="Arial" pitchFamily="34" charset="0"/>
        <a:buChar char="–"/>
        <a:defRPr sz="2801">
          <a:solidFill>
            <a:schemeClr val="tx1"/>
          </a:solidFill>
          <a:latin typeface="+mn-lt"/>
        </a:defRPr>
      </a:lvl4pPr>
      <a:lvl5pPr marL="2907075" indent="-322976" algn="l" defTabSz="645989" rtl="0" eaLnBrk="0" fontAlgn="base" hangingPunct="0">
        <a:spcBef>
          <a:spcPct val="20000"/>
        </a:spcBef>
        <a:spcAft>
          <a:spcPct val="0"/>
        </a:spcAft>
        <a:buFont typeface="Arial" pitchFamily="34" charset="0"/>
        <a:buChar char="»"/>
        <a:defRPr sz="2801">
          <a:solidFill>
            <a:schemeClr val="tx1"/>
          </a:solidFill>
          <a:latin typeface="+mn-lt"/>
        </a:defRPr>
      </a:lvl5pPr>
      <a:lvl6pPr marL="3553111" indent="-322976" algn="l" defTabSz="645989" rtl="0" eaLnBrk="0" fontAlgn="base" hangingPunct="0">
        <a:spcBef>
          <a:spcPct val="20000"/>
        </a:spcBef>
        <a:spcAft>
          <a:spcPct val="0"/>
        </a:spcAft>
        <a:buFont typeface="Arial" pitchFamily="34" charset="0"/>
        <a:buChar char="»"/>
        <a:defRPr sz="2801">
          <a:solidFill>
            <a:schemeClr val="tx1"/>
          </a:solidFill>
          <a:latin typeface="+mn-lt"/>
        </a:defRPr>
      </a:lvl6pPr>
      <a:lvl7pPr marL="4199105" indent="-322976" algn="l" defTabSz="645989" rtl="0" eaLnBrk="0" fontAlgn="base" hangingPunct="0">
        <a:spcBef>
          <a:spcPct val="20000"/>
        </a:spcBef>
        <a:spcAft>
          <a:spcPct val="0"/>
        </a:spcAft>
        <a:buFont typeface="Arial" pitchFamily="34" charset="0"/>
        <a:buChar char="»"/>
        <a:defRPr sz="2801">
          <a:solidFill>
            <a:schemeClr val="tx1"/>
          </a:solidFill>
          <a:latin typeface="+mn-lt"/>
        </a:defRPr>
      </a:lvl7pPr>
      <a:lvl8pPr marL="4845114" indent="-322976" algn="l" defTabSz="645989" rtl="0" eaLnBrk="0" fontAlgn="base" hangingPunct="0">
        <a:spcBef>
          <a:spcPct val="20000"/>
        </a:spcBef>
        <a:spcAft>
          <a:spcPct val="0"/>
        </a:spcAft>
        <a:buFont typeface="Arial" pitchFamily="34" charset="0"/>
        <a:buChar char="»"/>
        <a:defRPr sz="2801">
          <a:solidFill>
            <a:schemeClr val="tx1"/>
          </a:solidFill>
          <a:latin typeface="+mn-lt"/>
        </a:defRPr>
      </a:lvl8pPr>
      <a:lvl9pPr marL="5491109" indent="-322976" algn="l" defTabSz="645989"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92011" rtl="0" eaLnBrk="1" latinLnBrk="0" hangingPunct="1">
        <a:defRPr sz="2600" kern="1200">
          <a:solidFill>
            <a:schemeClr val="tx1"/>
          </a:solidFill>
          <a:latin typeface="+mn-lt"/>
          <a:ea typeface="+mn-ea"/>
          <a:cs typeface="+mn-cs"/>
        </a:defRPr>
      </a:lvl1pPr>
      <a:lvl2pPr marL="645989" algn="l" defTabSz="1292011" rtl="0" eaLnBrk="1" latinLnBrk="0" hangingPunct="1">
        <a:defRPr sz="2600" kern="1200">
          <a:solidFill>
            <a:schemeClr val="tx1"/>
          </a:solidFill>
          <a:latin typeface="+mn-lt"/>
          <a:ea typeface="+mn-ea"/>
          <a:cs typeface="+mn-cs"/>
        </a:defRPr>
      </a:lvl2pPr>
      <a:lvl3pPr marL="1292011" algn="l" defTabSz="1292011" rtl="0" eaLnBrk="1" latinLnBrk="0" hangingPunct="1">
        <a:defRPr sz="2600" kern="1200">
          <a:solidFill>
            <a:schemeClr val="tx1"/>
          </a:solidFill>
          <a:latin typeface="+mn-lt"/>
          <a:ea typeface="+mn-ea"/>
          <a:cs typeface="+mn-cs"/>
        </a:defRPr>
      </a:lvl3pPr>
      <a:lvl4pPr marL="1938046" algn="l" defTabSz="1292011" rtl="0" eaLnBrk="1" latinLnBrk="0" hangingPunct="1">
        <a:defRPr sz="2600" kern="1200">
          <a:solidFill>
            <a:schemeClr val="tx1"/>
          </a:solidFill>
          <a:latin typeface="+mn-lt"/>
          <a:ea typeface="+mn-ea"/>
          <a:cs typeface="+mn-cs"/>
        </a:defRPr>
      </a:lvl4pPr>
      <a:lvl5pPr marL="2584070" algn="l" defTabSz="1292011" rtl="0" eaLnBrk="1" latinLnBrk="0" hangingPunct="1">
        <a:defRPr sz="2600" kern="1200">
          <a:solidFill>
            <a:schemeClr val="tx1"/>
          </a:solidFill>
          <a:latin typeface="+mn-lt"/>
          <a:ea typeface="+mn-ea"/>
          <a:cs typeface="+mn-cs"/>
        </a:defRPr>
      </a:lvl5pPr>
      <a:lvl6pPr marL="3230123" algn="l" defTabSz="1292011" rtl="0" eaLnBrk="1" latinLnBrk="0" hangingPunct="1">
        <a:defRPr sz="2600" kern="1200">
          <a:solidFill>
            <a:schemeClr val="tx1"/>
          </a:solidFill>
          <a:latin typeface="+mn-lt"/>
          <a:ea typeface="+mn-ea"/>
          <a:cs typeface="+mn-cs"/>
        </a:defRPr>
      </a:lvl6pPr>
      <a:lvl7pPr marL="3876097" algn="l" defTabSz="1292011" rtl="0" eaLnBrk="1" latinLnBrk="0" hangingPunct="1">
        <a:defRPr sz="2600" kern="1200">
          <a:solidFill>
            <a:schemeClr val="tx1"/>
          </a:solidFill>
          <a:latin typeface="+mn-lt"/>
          <a:ea typeface="+mn-ea"/>
          <a:cs typeface="+mn-cs"/>
        </a:defRPr>
      </a:lvl7pPr>
      <a:lvl8pPr marL="4522112" algn="l" defTabSz="1292011" rtl="0" eaLnBrk="1" latinLnBrk="0" hangingPunct="1">
        <a:defRPr sz="2600" kern="1200">
          <a:solidFill>
            <a:schemeClr val="tx1"/>
          </a:solidFill>
          <a:latin typeface="+mn-lt"/>
          <a:ea typeface="+mn-ea"/>
          <a:cs typeface="+mn-cs"/>
        </a:defRPr>
      </a:lvl8pPr>
      <a:lvl9pPr marL="5168111" algn="l" defTabSz="1292011"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741"/>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813" tIns="64407" rIns="128813" bIns="64407"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2033"/>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813" tIns="64407" rIns="128813" bIns="64407"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415"/>
            <a:ext cx="4046061" cy="519289"/>
          </a:xfrm>
          <a:prstGeom prst="rect">
            <a:avLst/>
          </a:prstGeom>
        </p:spPr>
        <p:txBody>
          <a:bodyPr vert="horz" wrap="square" lIns="128813" tIns="64407" rIns="128813" bIns="64407"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ea typeface="+mn-ea"/>
            </a:endParaRPr>
          </a:p>
        </p:txBody>
      </p:sp>
      <p:sp>
        <p:nvSpPr>
          <p:cNvPr id="5" name="Tijdelijke aanduiding voor voettekst 4"/>
          <p:cNvSpPr>
            <a:spLocks noGrp="1"/>
          </p:cNvSpPr>
          <p:nvPr>
            <p:ph type="ftr" sz="quarter" idx="3"/>
          </p:nvPr>
        </p:nvSpPr>
        <p:spPr>
          <a:xfrm>
            <a:off x="5924592" y="8462415"/>
            <a:ext cx="5491084" cy="519289"/>
          </a:xfrm>
          <a:prstGeom prst="rect">
            <a:avLst/>
          </a:prstGeom>
        </p:spPr>
        <p:txBody>
          <a:bodyPr vert="horz" wrap="square" lIns="128813" tIns="64407" rIns="128813" bIns="64407"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ea typeface="+mn-ea"/>
              </a:rPr>
              <a:t>FMN - 6 april 2023</a:t>
            </a:r>
          </a:p>
        </p:txBody>
      </p:sp>
      <p:sp>
        <p:nvSpPr>
          <p:cNvPr id="6" name="Tijdelijke aanduiding voor dianummer 5"/>
          <p:cNvSpPr>
            <a:spLocks noGrp="1"/>
          </p:cNvSpPr>
          <p:nvPr>
            <p:ph type="sldNum" sz="quarter" idx="4"/>
          </p:nvPr>
        </p:nvSpPr>
        <p:spPr>
          <a:xfrm>
            <a:off x="12427191" y="8462415"/>
            <a:ext cx="4046061" cy="519289"/>
          </a:xfrm>
          <a:prstGeom prst="rect">
            <a:avLst/>
          </a:prstGeom>
        </p:spPr>
        <p:txBody>
          <a:bodyPr vert="horz" wrap="square" lIns="128813" tIns="64407" rIns="128813" bIns="64407"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ea typeface="+mn-ea"/>
              </a:rPr>
              <a:pPr>
                <a:defRPr/>
              </a:pPr>
              <a:t>‹nr.›</a:t>
            </a:fld>
            <a:endParaRPr lang="nl-NL">
              <a:ea typeface="+mn-ea"/>
            </a:endParaRPr>
          </a:p>
        </p:txBody>
      </p:sp>
      <p:pic>
        <p:nvPicPr>
          <p:cNvPr id="2055" name="Afbeelding 10" descr="La Red-web.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99593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4889" r:id="rId18"/>
  </p:sldLayoutIdLst>
  <p:hf sldNum="0" hdr="0" dt="0"/>
  <p:txStyles>
    <p:titleStyle>
      <a:lvl1pPr algn="ctr" defTabSz="644180" rtl="0" eaLnBrk="0" fontAlgn="base" hangingPunct="0">
        <a:spcBef>
          <a:spcPct val="0"/>
        </a:spcBef>
        <a:spcAft>
          <a:spcPct val="0"/>
        </a:spcAft>
        <a:defRPr sz="5700">
          <a:solidFill>
            <a:schemeClr val="tx1"/>
          </a:solidFill>
          <a:latin typeface="+mj-lt"/>
          <a:ea typeface="+mj-ea"/>
          <a:cs typeface="+mj-cs"/>
        </a:defRPr>
      </a:lvl1pPr>
      <a:lvl2pPr algn="ctr" defTabSz="644180" rtl="0" eaLnBrk="0" fontAlgn="base" hangingPunct="0">
        <a:spcBef>
          <a:spcPct val="0"/>
        </a:spcBef>
        <a:spcAft>
          <a:spcPct val="0"/>
        </a:spcAft>
        <a:defRPr sz="5700">
          <a:solidFill>
            <a:schemeClr val="tx1"/>
          </a:solidFill>
          <a:latin typeface="Arial Bold"/>
        </a:defRPr>
      </a:lvl2pPr>
      <a:lvl3pPr algn="ctr" defTabSz="644180" rtl="0" eaLnBrk="0" fontAlgn="base" hangingPunct="0">
        <a:spcBef>
          <a:spcPct val="0"/>
        </a:spcBef>
        <a:spcAft>
          <a:spcPct val="0"/>
        </a:spcAft>
        <a:defRPr sz="5700">
          <a:solidFill>
            <a:schemeClr val="tx1"/>
          </a:solidFill>
          <a:latin typeface="Arial Bold"/>
        </a:defRPr>
      </a:lvl3pPr>
      <a:lvl4pPr algn="ctr" defTabSz="644180" rtl="0" eaLnBrk="0" fontAlgn="base" hangingPunct="0">
        <a:spcBef>
          <a:spcPct val="0"/>
        </a:spcBef>
        <a:spcAft>
          <a:spcPct val="0"/>
        </a:spcAft>
        <a:defRPr sz="5700">
          <a:solidFill>
            <a:schemeClr val="tx1"/>
          </a:solidFill>
          <a:latin typeface="Arial Bold"/>
        </a:defRPr>
      </a:lvl4pPr>
      <a:lvl5pPr algn="ctr" defTabSz="644180" rtl="0" eaLnBrk="0" fontAlgn="base" hangingPunct="0">
        <a:spcBef>
          <a:spcPct val="0"/>
        </a:spcBef>
        <a:spcAft>
          <a:spcPct val="0"/>
        </a:spcAft>
        <a:defRPr sz="5700">
          <a:solidFill>
            <a:schemeClr val="tx1"/>
          </a:solidFill>
          <a:latin typeface="Arial Bold"/>
        </a:defRPr>
      </a:lvl5pPr>
      <a:lvl6pPr marL="644180" algn="ctr" defTabSz="644180" rtl="0" eaLnBrk="0" fontAlgn="base" hangingPunct="0">
        <a:spcBef>
          <a:spcPct val="0"/>
        </a:spcBef>
        <a:spcAft>
          <a:spcPct val="0"/>
        </a:spcAft>
        <a:defRPr sz="5700">
          <a:solidFill>
            <a:schemeClr val="tx1"/>
          </a:solidFill>
          <a:latin typeface="Arial Bold"/>
        </a:defRPr>
      </a:lvl6pPr>
      <a:lvl7pPr marL="1288366" algn="ctr" defTabSz="644180" rtl="0" eaLnBrk="0" fontAlgn="base" hangingPunct="0">
        <a:spcBef>
          <a:spcPct val="0"/>
        </a:spcBef>
        <a:spcAft>
          <a:spcPct val="0"/>
        </a:spcAft>
        <a:defRPr sz="5700">
          <a:solidFill>
            <a:schemeClr val="tx1"/>
          </a:solidFill>
          <a:latin typeface="Arial Bold"/>
        </a:defRPr>
      </a:lvl7pPr>
      <a:lvl8pPr marL="1932604" algn="ctr" defTabSz="644180" rtl="0" eaLnBrk="0" fontAlgn="base" hangingPunct="0">
        <a:spcBef>
          <a:spcPct val="0"/>
        </a:spcBef>
        <a:spcAft>
          <a:spcPct val="0"/>
        </a:spcAft>
        <a:defRPr sz="5700">
          <a:solidFill>
            <a:schemeClr val="tx1"/>
          </a:solidFill>
          <a:latin typeface="Arial Bold"/>
        </a:defRPr>
      </a:lvl8pPr>
      <a:lvl9pPr marL="2576798" algn="ctr" defTabSz="644180" rtl="0" eaLnBrk="0" fontAlgn="base" hangingPunct="0">
        <a:spcBef>
          <a:spcPct val="0"/>
        </a:spcBef>
        <a:spcAft>
          <a:spcPct val="0"/>
        </a:spcAft>
        <a:defRPr sz="5700">
          <a:solidFill>
            <a:schemeClr val="tx1"/>
          </a:solidFill>
          <a:latin typeface="Arial Bold"/>
        </a:defRPr>
      </a:lvl9pPr>
    </p:titleStyle>
    <p:bodyStyle>
      <a:lvl1pPr marL="483191" indent="-483191" algn="l" defTabSz="644180"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46798" indent="-402710" algn="l" defTabSz="644180" rtl="0" eaLnBrk="0" fontAlgn="base" hangingPunct="0">
        <a:spcBef>
          <a:spcPct val="20000"/>
        </a:spcBef>
        <a:spcAft>
          <a:spcPct val="0"/>
        </a:spcAft>
        <a:buFont typeface="Arial" pitchFamily="34" charset="0"/>
        <a:buChar char="–"/>
        <a:defRPr sz="4001">
          <a:solidFill>
            <a:schemeClr val="tx1"/>
          </a:solidFill>
          <a:latin typeface="+mn-lt"/>
        </a:defRPr>
      </a:lvl2pPr>
      <a:lvl3pPr marL="1610521" indent="-322049" algn="l" defTabSz="644180" rtl="0" eaLnBrk="0" fontAlgn="base" hangingPunct="0">
        <a:spcBef>
          <a:spcPct val="20000"/>
        </a:spcBef>
        <a:spcAft>
          <a:spcPct val="0"/>
        </a:spcAft>
        <a:buFont typeface="Arial" pitchFamily="34" charset="0"/>
        <a:buChar char="•"/>
        <a:defRPr sz="3401">
          <a:solidFill>
            <a:schemeClr val="tx1"/>
          </a:solidFill>
          <a:latin typeface="+mn-lt"/>
        </a:defRPr>
      </a:lvl3pPr>
      <a:lvl4pPr marL="2254711" indent="-322049" algn="l" defTabSz="644180" rtl="0" eaLnBrk="0" fontAlgn="base" hangingPunct="0">
        <a:spcBef>
          <a:spcPct val="20000"/>
        </a:spcBef>
        <a:spcAft>
          <a:spcPct val="0"/>
        </a:spcAft>
        <a:buFont typeface="Arial" pitchFamily="34" charset="0"/>
        <a:buChar char="–"/>
        <a:defRPr sz="2801">
          <a:solidFill>
            <a:schemeClr val="tx1"/>
          </a:solidFill>
          <a:latin typeface="+mn-lt"/>
        </a:defRPr>
      </a:lvl4pPr>
      <a:lvl5pPr marL="2898924" indent="-322049" algn="l" defTabSz="644180" rtl="0" eaLnBrk="0" fontAlgn="base" hangingPunct="0">
        <a:spcBef>
          <a:spcPct val="20000"/>
        </a:spcBef>
        <a:spcAft>
          <a:spcPct val="0"/>
        </a:spcAft>
        <a:buFont typeface="Arial" pitchFamily="34" charset="0"/>
        <a:buChar char="»"/>
        <a:defRPr sz="2801">
          <a:solidFill>
            <a:schemeClr val="tx1"/>
          </a:solidFill>
          <a:latin typeface="+mn-lt"/>
        </a:defRPr>
      </a:lvl5pPr>
      <a:lvl6pPr marL="3543107" indent="-322049" algn="l" defTabSz="644180" rtl="0" eaLnBrk="0" fontAlgn="base" hangingPunct="0">
        <a:spcBef>
          <a:spcPct val="20000"/>
        </a:spcBef>
        <a:spcAft>
          <a:spcPct val="0"/>
        </a:spcAft>
        <a:buFont typeface="Arial" pitchFamily="34" charset="0"/>
        <a:buChar char="»"/>
        <a:defRPr sz="2801">
          <a:solidFill>
            <a:schemeClr val="tx1"/>
          </a:solidFill>
          <a:latin typeface="+mn-lt"/>
        </a:defRPr>
      </a:lvl6pPr>
      <a:lvl7pPr marL="4187295" indent="-322049" algn="l" defTabSz="644180" rtl="0" eaLnBrk="0" fontAlgn="base" hangingPunct="0">
        <a:spcBef>
          <a:spcPct val="20000"/>
        </a:spcBef>
        <a:spcAft>
          <a:spcPct val="0"/>
        </a:spcAft>
        <a:buFont typeface="Arial" pitchFamily="34" charset="0"/>
        <a:buChar char="»"/>
        <a:defRPr sz="2801">
          <a:solidFill>
            <a:schemeClr val="tx1"/>
          </a:solidFill>
          <a:latin typeface="+mn-lt"/>
        </a:defRPr>
      </a:lvl7pPr>
      <a:lvl8pPr marL="4831499" indent="-322049" algn="l" defTabSz="644180" rtl="0" eaLnBrk="0" fontAlgn="base" hangingPunct="0">
        <a:spcBef>
          <a:spcPct val="20000"/>
        </a:spcBef>
        <a:spcAft>
          <a:spcPct val="0"/>
        </a:spcAft>
        <a:buFont typeface="Arial" pitchFamily="34" charset="0"/>
        <a:buChar char="»"/>
        <a:defRPr sz="2801">
          <a:solidFill>
            <a:schemeClr val="tx1"/>
          </a:solidFill>
          <a:latin typeface="+mn-lt"/>
        </a:defRPr>
      </a:lvl8pPr>
      <a:lvl9pPr marL="5475684" indent="-322049" algn="l" defTabSz="644180"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88366" rtl="0" eaLnBrk="1" latinLnBrk="0" hangingPunct="1">
        <a:defRPr sz="2600" kern="1200">
          <a:solidFill>
            <a:schemeClr val="tx1"/>
          </a:solidFill>
          <a:latin typeface="+mn-lt"/>
          <a:ea typeface="+mn-ea"/>
          <a:cs typeface="+mn-cs"/>
        </a:defRPr>
      </a:lvl1pPr>
      <a:lvl2pPr marL="644180" algn="l" defTabSz="1288366" rtl="0" eaLnBrk="1" latinLnBrk="0" hangingPunct="1">
        <a:defRPr sz="2600" kern="1200">
          <a:solidFill>
            <a:schemeClr val="tx1"/>
          </a:solidFill>
          <a:latin typeface="+mn-lt"/>
          <a:ea typeface="+mn-ea"/>
          <a:cs typeface="+mn-cs"/>
        </a:defRPr>
      </a:lvl2pPr>
      <a:lvl3pPr marL="1288366" algn="l" defTabSz="1288366" rtl="0" eaLnBrk="1" latinLnBrk="0" hangingPunct="1">
        <a:defRPr sz="2600" kern="1200">
          <a:solidFill>
            <a:schemeClr val="tx1"/>
          </a:solidFill>
          <a:latin typeface="+mn-lt"/>
          <a:ea typeface="+mn-ea"/>
          <a:cs typeface="+mn-cs"/>
        </a:defRPr>
      </a:lvl3pPr>
      <a:lvl4pPr marL="1932604" algn="l" defTabSz="1288366" rtl="0" eaLnBrk="1" latinLnBrk="0" hangingPunct="1">
        <a:defRPr sz="2600" kern="1200">
          <a:solidFill>
            <a:schemeClr val="tx1"/>
          </a:solidFill>
          <a:latin typeface="+mn-lt"/>
          <a:ea typeface="+mn-ea"/>
          <a:cs typeface="+mn-cs"/>
        </a:defRPr>
      </a:lvl4pPr>
      <a:lvl5pPr marL="2576798" algn="l" defTabSz="1288366" rtl="0" eaLnBrk="1" latinLnBrk="0" hangingPunct="1">
        <a:defRPr sz="2600" kern="1200">
          <a:solidFill>
            <a:schemeClr val="tx1"/>
          </a:solidFill>
          <a:latin typeface="+mn-lt"/>
          <a:ea typeface="+mn-ea"/>
          <a:cs typeface="+mn-cs"/>
        </a:defRPr>
      </a:lvl5pPr>
      <a:lvl6pPr marL="3221047" algn="l" defTabSz="1288366" rtl="0" eaLnBrk="1" latinLnBrk="0" hangingPunct="1">
        <a:defRPr sz="2600" kern="1200">
          <a:solidFill>
            <a:schemeClr val="tx1"/>
          </a:solidFill>
          <a:latin typeface="+mn-lt"/>
          <a:ea typeface="+mn-ea"/>
          <a:cs typeface="+mn-cs"/>
        </a:defRPr>
      </a:lvl6pPr>
      <a:lvl7pPr marL="3865196" algn="l" defTabSz="1288366" rtl="0" eaLnBrk="1" latinLnBrk="0" hangingPunct="1">
        <a:defRPr sz="2600" kern="1200">
          <a:solidFill>
            <a:schemeClr val="tx1"/>
          </a:solidFill>
          <a:latin typeface="+mn-lt"/>
          <a:ea typeface="+mn-ea"/>
          <a:cs typeface="+mn-cs"/>
        </a:defRPr>
      </a:lvl7pPr>
      <a:lvl8pPr marL="4509392" algn="l" defTabSz="1288366" rtl="0" eaLnBrk="1" latinLnBrk="0" hangingPunct="1">
        <a:defRPr sz="2600" kern="1200">
          <a:solidFill>
            <a:schemeClr val="tx1"/>
          </a:solidFill>
          <a:latin typeface="+mn-lt"/>
          <a:ea typeface="+mn-ea"/>
          <a:cs typeface="+mn-cs"/>
        </a:defRPr>
      </a:lvl8pPr>
      <a:lvl9pPr marL="5153583" algn="l" defTabSz="1288366"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720"/>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927" tIns="64464" rIns="128927" bIns="64464"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2009"/>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927" tIns="64464" rIns="128927" bIns="64464"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391"/>
            <a:ext cx="4046061" cy="519289"/>
          </a:xfrm>
          <a:prstGeom prst="rect">
            <a:avLst/>
          </a:prstGeom>
        </p:spPr>
        <p:txBody>
          <a:bodyPr vert="horz" wrap="square" lIns="128927" tIns="64464" rIns="128927" bIns="64464"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ea typeface="+mn-ea"/>
            </a:endParaRPr>
          </a:p>
        </p:txBody>
      </p:sp>
      <p:sp>
        <p:nvSpPr>
          <p:cNvPr id="5" name="Tijdelijke aanduiding voor voettekst 4"/>
          <p:cNvSpPr>
            <a:spLocks noGrp="1"/>
          </p:cNvSpPr>
          <p:nvPr>
            <p:ph type="ftr" sz="quarter" idx="3"/>
          </p:nvPr>
        </p:nvSpPr>
        <p:spPr>
          <a:xfrm>
            <a:off x="5924592" y="8462391"/>
            <a:ext cx="5491084" cy="519289"/>
          </a:xfrm>
          <a:prstGeom prst="rect">
            <a:avLst/>
          </a:prstGeom>
        </p:spPr>
        <p:txBody>
          <a:bodyPr vert="horz" wrap="square" lIns="128927" tIns="64464" rIns="128927" bIns="64464"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ea typeface="+mn-ea"/>
              </a:rPr>
              <a:t>FMN - 6 april 2023</a:t>
            </a:r>
          </a:p>
        </p:txBody>
      </p:sp>
      <p:sp>
        <p:nvSpPr>
          <p:cNvPr id="6" name="Tijdelijke aanduiding voor dianummer 5"/>
          <p:cNvSpPr>
            <a:spLocks noGrp="1"/>
          </p:cNvSpPr>
          <p:nvPr>
            <p:ph type="sldNum" sz="quarter" idx="4"/>
          </p:nvPr>
        </p:nvSpPr>
        <p:spPr>
          <a:xfrm>
            <a:off x="12427191" y="8462391"/>
            <a:ext cx="4046061" cy="519289"/>
          </a:xfrm>
          <a:prstGeom prst="rect">
            <a:avLst/>
          </a:prstGeom>
        </p:spPr>
        <p:txBody>
          <a:bodyPr vert="horz" wrap="square" lIns="128927" tIns="64464" rIns="128927" bIns="64464"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ea typeface="+mn-ea"/>
              </a:rPr>
              <a:pPr>
                <a:defRPr/>
              </a:pPr>
              <a:t>‹nr.›</a:t>
            </a:fld>
            <a:endParaRPr lang="nl-NL">
              <a:ea typeface="+mn-ea"/>
            </a:endParaRPr>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98598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sldNum="0" hdr="0" dt="0"/>
  <p:txStyles>
    <p:titleStyle>
      <a:lvl1pPr algn="ctr" defTabSz="644739" rtl="0" eaLnBrk="0" fontAlgn="base" hangingPunct="0">
        <a:spcBef>
          <a:spcPct val="0"/>
        </a:spcBef>
        <a:spcAft>
          <a:spcPct val="0"/>
        </a:spcAft>
        <a:defRPr sz="5700">
          <a:solidFill>
            <a:schemeClr val="tx1"/>
          </a:solidFill>
          <a:latin typeface="+mj-lt"/>
          <a:ea typeface="+mj-ea"/>
          <a:cs typeface="+mj-cs"/>
        </a:defRPr>
      </a:lvl1pPr>
      <a:lvl2pPr algn="ctr" defTabSz="644739" rtl="0" eaLnBrk="0" fontAlgn="base" hangingPunct="0">
        <a:spcBef>
          <a:spcPct val="0"/>
        </a:spcBef>
        <a:spcAft>
          <a:spcPct val="0"/>
        </a:spcAft>
        <a:defRPr sz="5700">
          <a:solidFill>
            <a:schemeClr val="tx1"/>
          </a:solidFill>
          <a:latin typeface="Arial Bold"/>
        </a:defRPr>
      </a:lvl2pPr>
      <a:lvl3pPr algn="ctr" defTabSz="644739" rtl="0" eaLnBrk="0" fontAlgn="base" hangingPunct="0">
        <a:spcBef>
          <a:spcPct val="0"/>
        </a:spcBef>
        <a:spcAft>
          <a:spcPct val="0"/>
        </a:spcAft>
        <a:defRPr sz="5700">
          <a:solidFill>
            <a:schemeClr val="tx1"/>
          </a:solidFill>
          <a:latin typeface="Arial Bold"/>
        </a:defRPr>
      </a:lvl3pPr>
      <a:lvl4pPr algn="ctr" defTabSz="644739" rtl="0" eaLnBrk="0" fontAlgn="base" hangingPunct="0">
        <a:spcBef>
          <a:spcPct val="0"/>
        </a:spcBef>
        <a:spcAft>
          <a:spcPct val="0"/>
        </a:spcAft>
        <a:defRPr sz="5700">
          <a:solidFill>
            <a:schemeClr val="tx1"/>
          </a:solidFill>
          <a:latin typeface="Arial Bold"/>
        </a:defRPr>
      </a:lvl4pPr>
      <a:lvl5pPr algn="ctr" defTabSz="644739" rtl="0" eaLnBrk="0" fontAlgn="base" hangingPunct="0">
        <a:spcBef>
          <a:spcPct val="0"/>
        </a:spcBef>
        <a:spcAft>
          <a:spcPct val="0"/>
        </a:spcAft>
        <a:defRPr sz="5700">
          <a:solidFill>
            <a:schemeClr val="tx1"/>
          </a:solidFill>
          <a:latin typeface="Arial Bold"/>
        </a:defRPr>
      </a:lvl5pPr>
      <a:lvl6pPr marL="644739" algn="ctr" defTabSz="644739" rtl="0" eaLnBrk="0" fontAlgn="base" hangingPunct="0">
        <a:spcBef>
          <a:spcPct val="0"/>
        </a:spcBef>
        <a:spcAft>
          <a:spcPct val="0"/>
        </a:spcAft>
        <a:defRPr sz="5700">
          <a:solidFill>
            <a:schemeClr val="tx1"/>
          </a:solidFill>
          <a:latin typeface="Arial Bold"/>
        </a:defRPr>
      </a:lvl6pPr>
      <a:lvl7pPr marL="1289488" algn="ctr" defTabSz="644739" rtl="0" eaLnBrk="0" fontAlgn="base" hangingPunct="0">
        <a:spcBef>
          <a:spcPct val="0"/>
        </a:spcBef>
        <a:spcAft>
          <a:spcPct val="0"/>
        </a:spcAft>
        <a:defRPr sz="5700">
          <a:solidFill>
            <a:schemeClr val="tx1"/>
          </a:solidFill>
          <a:latin typeface="Arial Bold"/>
        </a:defRPr>
      </a:lvl7pPr>
      <a:lvl8pPr marL="1934283" algn="ctr" defTabSz="644739" rtl="0" eaLnBrk="0" fontAlgn="base" hangingPunct="0">
        <a:spcBef>
          <a:spcPct val="0"/>
        </a:spcBef>
        <a:spcAft>
          <a:spcPct val="0"/>
        </a:spcAft>
        <a:defRPr sz="5700">
          <a:solidFill>
            <a:schemeClr val="tx1"/>
          </a:solidFill>
          <a:latin typeface="Arial Bold"/>
        </a:defRPr>
      </a:lvl8pPr>
      <a:lvl9pPr marL="2579044" algn="ctr" defTabSz="644739" rtl="0" eaLnBrk="0" fontAlgn="base" hangingPunct="0">
        <a:spcBef>
          <a:spcPct val="0"/>
        </a:spcBef>
        <a:spcAft>
          <a:spcPct val="0"/>
        </a:spcAft>
        <a:defRPr sz="5700">
          <a:solidFill>
            <a:schemeClr val="tx1"/>
          </a:solidFill>
          <a:latin typeface="Arial Bold"/>
        </a:defRPr>
      </a:lvl9pPr>
    </p:titleStyle>
    <p:bodyStyle>
      <a:lvl1pPr marL="483611" indent="-483611" algn="l" defTabSz="644739"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47713" indent="-403053" algn="l" defTabSz="644739" rtl="0" eaLnBrk="0" fontAlgn="base" hangingPunct="0">
        <a:spcBef>
          <a:spcPct val="20000"/>
        </a:spcBef>
        <a:spcAft>
          <a:spcPct val="0"/>
        </a:spcAft>
        <a:buFont typeface="Arial" pitchFamily="34" charset="0"/>
        <a:buChar char="–"/>
        <a:defRPr sz="4001">
          <a:solidFill>
            <a:schemeClr val="tx1"/>
          </a:solidFill>
          <a:latin typeface="+mn-lt"/>
        </a:defRPr>
      </a:lvl2pPr>
      <a:lvl3pPr marL="1611923" indent="-322335" algn="l" defTabSz="644739" rtl="0" eaLnBrk="0" fontAlgn="base" hangingPunct="0">
        <a:spcBef>
          <a:spcPct val="20000"/>
        </a:spcBef>
        <a:spcAft>
          <a:spcPct val="0"/>
        </a:spcAft>
        <a:buFont typeface="Arial" pitchFamily="34" charset="0"/>
        <a:buChar char="•"/>
        <a:defRPr sz="3401">
          <a:solidFill>
            <a:schemeClr val="tx1"/>
          </a:solidFill>
          <a:latin typeface="+mn-lt"/>
        </a:defRPr>
      </a:lvl3pPr>
      <a:lvl4pPr marL="2256669" indent="-322335" algn="l" defTabSz="644739" rtl="0" eaLnBrk="0" fontAlgn="base" hangingPunct="0">
        <a:spcBef>
          <a:spcPct val="20000"/>
        </a:spcBef>
        <a:spcAft>
          <a:spcPct val="0"/>
        </a:spcAft>
        <a:buFont typeface="Arial" pitchFamily="34" charset="0"/>
        <a:buChar char="–"/>
        <a:defRPr sz="2801">
          <a:solidFill>
            <a:schemeClr val="tx1"/>
          </a:solidFill>
          <a:latin typeface="+mn-lt"/>
        </a:defRPr>
      </a:lvl4pPr>
      <a:lvl5pPr marL="2901443" indent="-322335" algn="l" defTabSz="644739" rtl="0" eaLnBrk="0" fontAlgn="base" hangingPunct="0">
        <a:spcBef>
          <a:spcPct val="20000"/>
        </a:spcBef>
        <a:spcAft>
          <a:spcPct val="0"/>
        </a:spcAft>
        <a:buFont typeface="Arial" pitchFamily="34" charset="0"/>
        <a:buChar char="»"/>
        <a:defRPr sz="2801">
          <a:solidFill>
            <a:schemeClr val="tx1"/>
          </a:solidFill>
          <a:latin typeface="+mn-lt"/>
        </a:defRPr>
      </a:lvl5pPr>
      <a:lvl6pPr marL="3546198" indent="-322335" algn="l" defTabSz="644739" rtl="0" eaLnBrk="0" fontAlgn="base" hangingPunct="0">
        <a:spcBef>
          <a:spcPct val="20000"/>
        </a:spcBef>
        <a:spcAft>
          <a:spcPct val="0"/>
        </a:spcAft>
        <a:buFont typeface="Arial" pitchFamily="34" charset="0"/>
        <a:buChar char="»"/>
        <a:defRPr sz="2801">
          <a:solidFill>
            <a:schemeClr val="tx1"/>
          </a:solidFill>
          <a:latin typeface="+mn-lt"/>
        </a:defRPr>
      </a:lvl6pPr>
      <a:lvl7pPr marL="4190944" indent="-322335" algn="l" defTabSz="644739" rtl="0" eaLnBrk="0" fontAlgn="base" hangingPunct="0">
        <a:spcBef>
          <a:spcPct val="20000"/>
        </a:spcBef>
        <a:spcAft>
          <a:spcPct val="0"/>
        </a:spcAft>
        <a:buFont typeface="Arial" pitchFamily="34" charset="0"/>
        <a:buChar char="»"/>
        <a:defRPr sz="2801">
          <a:solidFill>
            <a:schemeClr val="tx1"/>
          </a:solidFill>
          <a:latin typeface="+mn-lt"/>
        </a:defRPr>
      </a:lvl7pPr>
      <a:lvl8pPr marL="4835706" indent="-322335" algn="l" defTabSz="644739" rtl="0" eaLnBrk="0" fontAlgn="base" hangingPunct="0">
        <a:spcBef>
          <a:spcPct val="20000"/>
        </a:spcBef>
        <a:spcAft>
          <a:spcPct val="0"/>
        </a:spcAft>
        <a:buFont typeface="Arial" pitchFamily="34" charset="0"/>
        <a:buChar char="»"/>
        <a:defRPr sz="2801">
          <a:solidFill>
            <a:schemeClr val="tx1"/>
          </a:solidFill>
          <a:latin typeface="+mn-lt"/>
        </a:defRPr>
      </a:lvl8pPr>
      <a:lvl9pPr marL="5480449" indent="-322335" algn="l" defTabSz="644739"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89488" rtl="0" eaLnBrk="1" latinLnBrk="0" hangingPunct="1">
        <a:defRPr sz="2600" kern="1200">
          <a:solidFill>
            <a:schemeClr val="tx1"/>
          </a:solidFill>
          <a:latin typeface="+mn-lt"/>
          <a:ea typeface="+mn-ea"/>
          <a:cs typeface="+mn-cs"/>
        </a:defRPr>
      </a:lvl1pPr>
      <a:lvl2pPr marL="644739" algn="l" defTabSz="1289488" rtl="0" eaLnBrk="1" latinLnBrk="0" hangingPunct="1">
        <a:defRPr sz="2600" kern="1200">
          <a:solidFill>
            <a:schemeClr val="tx1"/>
          </a:solidFill>
          <a:latin typeface="+mn-lt"/>
          <a:ea typeface="+mn-ea"/>
          <a:cs typeface="+mn-cs"/>
        </a:defRPr>
      </a:lvl2pPr>
      <a:lvl3pPr marL="1289488" algn="l" defTabSz="1289488" rtl="0" eaLnBrk="1" latinLnBrk="0" hangingPunct="1">
        <a:defRPr sz="2600" kern="1200">
          <a:solidFill>
            <a:schemeClr val="tx1"/>
          </a:solidFill>
          <a:latin typeface="+mn-lt"/>
          <a:ea typeface="+mn-ea"/>
          <a:cs typeface="+mn-cs"/>
        </a:defRPr>
      </a:lvl3pPr>
      <a:lvl4pPr marL="1934283" algn="l" defTabSz="1289488" rtl="0" eaLnBrk="1" latinLnBrk="0" hangingPunct="1">
        <a:defRPr sz="2600" kern="1200">
          <a:solidFill>
            <a:schemeClr val="tx1"/>
          </a:solidFill>
          <a:latin typeface="+mn-lt"/>
          <a:ea typeface="+mn-ea"/>
          <a:cs typeface="+mn-cs"/>
        </a:defRPr>
      </a:lvl4pPr>
      <a:lvl5pPr marL="2579044" algn="l" defTabSz="1289488" rtl="0" eaLnBrk="1" latinLnBrk="0" hangingPunct="1">
        <a:defRPr sz="2600" kern="1200">
          <a:solidFill>
            <a:schemeClr val="tx1"/>
          </a:solidFill>
          <a:latin typeface="+mn-lt"/>
          <a:ea typeface="+mn-ea"/>
          <a:cs typeface="+mn-cs"/>
        </a:defRPr>
      </a:lvl5pPr>
      <a:lvl6pPr marL="3223853" algn="l" defTabSz="1289488" rtl="0" eaLnBrk="1" latinLnBrk="0" hangingPunct="1">
        <a:defRPr sz="2600" kern="1200">
          <a:solidFill>
            <a:schemeClr val="tx1"/>
          </a:solidFill>
          <a:latin typeface="+mn-lt"/>
          <a:ea typeface="+mn-ea"/>
          <a:cs typeface="+mn-cs"/>
        </a:defRPr>
      </a:lvl6pPr>
      <a:lvl7pPr marL="3868556" algn="l" defTabSz="1289488" rtl="0" eaLnBrk="1" latinLnBrk="0" hangingPunct="1">
        <a:defRPr sz="2600" kern="1200">
          <a:solidFill>
            <a:schemeClr val="tx1"/>
          </a:solidFill>
          <a:latin typeface="+mn-lt"/>
          <a:ea typeface="+mn-ea"/>
          <a:cs typeface="+mn-cs"/>
        </a:defRPr>
      </a:lvl7pPr>
      <a:lvl8pPr marL="4513320" algn="l" defTabSz="1289488" rtl="0" eaLnBrk="1" latinLnBrk="0" hangingPunct="1">
        <a:defRPr sz="2600" kern="1200">
          <a:solidFill>
            <a:schemeClr val="tx1"/>
          </a:solidFill>
          <a:latin typeface="+mn-lt"/>
          <a:ea typeface="+mn-ea"/>
          <a:cs typeface="+mn-cs"/>
        </a:defRPr>
      </a:lvl8pPr>
      <a:lvl9pPr marL="5158065" algn="l" defTabSz="1289488"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698"/>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029" tIns="64515" rIns="129029" bIns="64515"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1987"/>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029" tIns="64515" rIns="129029" bIns="64515"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370"/>
            <a:ext cx="4046061" cy="519289"/>
          </a:xfrm>
          <a:prstGeom prst="rect">
            <a:avLst/>
          </a:prstGeom>
        </p:spPr>
        <p:txBody>
          <a:bodyPr vert="horz" wrap="square" lIns="129029" tIns="64515" rIns="129029" bIns="64515"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ea typeface="+mn-ea"/>
            </a:endParaRPr>
          </a:p>
        </p:txBody>
      </p:sp>
      <p:sp>
        <p:nvSpPr>
          <p:cNvPr id="5" name="Tijdelijke aanduiding voor voettekst 4"/>
          <p:cNvSpPr>
            <a:spLocks noGrp="1"/>
          </p:cNvSpPr>
          <p:nvPr>
            <p:ph type="ftr" sz="quarter" idx="3"/>
          </p:nvPr>
        </p:nvSpPr>
        <p:spPr>
          <a:xfrm>
            <a:off x="5924592" y="8462370"/>
            <a:ext cx="5491084" cy="519289"/>
          </a:xfrm>
          <a:prstGeom prst="rect">
            <a:avLst/>
          </a:prstGeom>
        </p:spPr>
        <p:txBody>
          <a:bodyPr vert="horz" wrap="square" lIns="129029" tIns="64515" rIns="129029" bIns="64515"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ea typeface="+mn-ea"/>
              </a:rPr>
              <a:t>FMN - 6 april 2023</a:t>
            </a:r>
          </a:p>
        </p:txBody>
      </p:sp>
      <p:sp>
        <p:nvSpPr>
          <p:cNvPr id="6" name="Tijdelijke aanduiding voor dianummer 5"/>
          <p:cNvSpPr>
            <a:spLocks noGrp="1"/>
          </p:cNvSpPr>
          <p:nvPr>
            <p:ph type="sldNum" sz="quarter" idx="4"/>
          </p:nvPr>
        </p:nvSpPr>
        <p:spPr>
          <a:xfrm>
            <a:off x="12427191" y="8462370"/>
            <a:ext cx="4046061" cy="519289"/>
          </a:xfrm>
          <a:prstGeom prst="rect">
            <a:avLst/>
          </a:prstGeom>
        </p:spPr>
        <p:txBody>
          <a:bodyPr vert="horz" wrap="square" lIns="129029" tIns="64515" rIns="129029" bIns="64515"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ea typeface="+mn-ea"/>
              </a:rPr>
              <a:pPr>
                <a:defRPr/>
              </a:pPr>
              <a:t>‹nr.›</a:t>
            </a:fld>
            <a:endParaRPr lang="nl-NL">
              <a:ea typeface="+mn-ea"/>
            </a:endParaRPr>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12345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sldNum="0" hdr="0" dt="0"/>
  <p:txStyles>
    <p:titleStyle>
      <a:lvl1pPr algn="ctr" defTabSz="645230" rtl="0" eaLnBrk="0" fontAlgn="base" hangingPunct="0">
        <a:spcBef>
          <a:spcPct val="0"/>
        </a:spcBef>
        <a:spcAft>
          <a:spcPct val="0"/>
        </a:spcAft>
        <a:defRPr sz="5700">
          <a:solidFill>
            <a:schemeClr val="tx1"/>
          </a:solidFill>
          <a:latin typeface="+mj-lt"/>
          <a:ea typeface="+mj-ea"/>
          <a:cs typeface="+mj-cs"/>
        </a:defRPr>
      </a:lvl1pPr>
      <a:lvl2pPr algn="ctr" defTabSz="645230" rtl="0" eaLnBrk="0" fontAlgn="base" hangingPunct="0">
        <a:spcBef>
          <a:spcPct val="0"/>
        </a:spcBef>
        <a:spcAft>
          <a:spcPct val="0"/>
        </a:spcAft>
        <a:defRPr sz="5700">
          <a:solidFill>
            <a:schemeClr val="tx1"/>
          </a:solidFill>
          <a:latin typeface="Arial Bold"/>
        </a:defRPr>
      </a:lvl2pPr>
      <a:lvl3pPr algn="ctr" defTabSz="645230" rtl="0" eaLnBrk="0" fontAlgn="base" hangingPunct="0">
        <a:spcBef>
          <a:spcPct val="0"/>
        </a:spcBef>
        <a:spcAft>
          <a:spcPct val="0"/>
        </a:spcAft>
        <a:defRPr sz="5700">
          <a:solidFill>
            <a:schemeClr val="tx1"/>
          </a:solidFill>
          <a:latin typeface="Arial Bold"/>
        </a:defRPr>
      </a:lvl3pPr>
      <a:lvl4pPr algn="ctr" defTabSz="645230" rtl="0" eaLnBrk="0" fontAlgn="base" hangingPunct="0">
        <a:spcBef>
          <a:spcPct val="0"/>
        </a:spcBef>
        <a:spcAft>
          <a:spcPct val="0"/>
        </a:spcAft>
        <a:defRPr sz="5700">
          <a:solidFill>
            <a:schemeClr val="tx1"/>
          </a:solidFill>
          <a:latin typeface="Arial Bold"/>
        </a:defRPr>
      </a:lvl4pPr>
      <a:lvl5pPr algn="ctr" defTabSz="645230" rtl="0" eaLnBrk="0" fontAlgn="base" hangingPunct="0">
        <a:spcBef>
          <a:spcPct val="0"/>
        </a:spcBef>
        <a:spcAft>
          <a:spcPct val="0"/>
        </a:spcAft>
        <a:defRPr sz="5700">
          <a:solidFill>
            <a:schemeClr val="tx1"/>
          </a:solidFill>
          <a:latin typeface="Arial Bold"/>
        </a:defRPr>
      </a:lvl5pPr>
      <a:lvl6pPr marL="645230" algn="ctr" defTabSz="645230" rtl="0" eaLnBrk="0" fontAlgn="base" hangingPunct="0">
        <a:spcBef>
          <a:spcPct val="0"/>
        </a:spcBef>
        <a:spcAft>
          <a:spcPct val="0"/>
        </a:spcAft>
        <a:defRPr sz="5700">
          <a:solidFill>
            <a:schemeClr val="tx1"/>
          </a:solidFill>
          <a:latin typeface="Arial Bold"/>
        </a:defRPr>
      </a:lvl6pPr>
      <a:lvl7pPr marL="1290482" algn="ctr" defTabSz="645230" rtl="0" eaLnBrk="0" fontAlgn="base" hangingPunct="0">
        <a:spcBef>
          <a:spcPct val="0"/>
        </a:spcBef>
        <a:spcAft>
          <a:spcPct val="0"/>
        </a:spcAft>
        <a:defRPr sz="5700">
          <a:solidFill>
            <a:schemeClr val="tx1"/>
          </a:solidFill>
          <a:latin typeface="Arial Bold"/>
        </a:defRPr>
      </a:lvl7pPr>
      <a:lvl8pPr marL="1935765" algn="ctr" defTabSz="645230" rtl="0" eaLnBrk="0" fontAlgn="base" hangingPunct="0">
        <a:spcBef>
          <a:spcPct val="0"/>
        </a:spcBef>
        <a:spcAft>
          <a:spcPct val="0"/>
        </a:spcAft>
        <a:defRPr sz="5700">
          <a:solidFill>
            <a:schemeClr val="tx1"/>
          </a:solidFill>
          <a:latin typeface="Arial Bold"/>
        </a:defRPr>
      </a:lvl8pPr>
      <a:lvl9pPr marL="2581028" algn="ctr" defTabSz="645230" rtl="0" eaLnBrk="0" fontAlgn="base" hangingPunct="0">
        <a:spcBef>
          <a:spcPct val="0"/>
        </a:spcBef>
        <a:spcAft>
          <a:spcPct val="0"/>
        </a:spcAft>
        <a:defRPr sz="5700">
          <a:solidFill>
            <a:schemeClr val="tx1"/>
          </a:solidFill>
          <a:latin typeface="Arial Bold"/>
        </a:defRPr>
      </a:lvl9pPr>
    </p:titleStyle>
    <p:bodyStyle>
      <a:lvl1pPr marL="483980" indent="-483980" algn="l" defTabSz="645230"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48523" indent="-403356" algn="l" defTabSz="645230" rtl="0" eaLnBrk="0" fontAlgn="base" hangingPunct="0">
        <a:spcBef>
          <a:spcPct val="20000"/>
        </a:spcBef>
        <a:spcAft>
          <a:spcPct val="0"/>
        </a:spcAft>
        <a:buFont typeface="Arial" pitchFamily="34" charset="0"/>
        <a:buChar char="–"/>
        <a:defRPr sz="4001">
          <a:solidFill>
            <a:schemeClr val="tx1"/>
          </a:solidFill>
          <a:latin typeface="+mn-lt"/>
        </a:defRPr>
      </a:lvl2pPr>
      <a:lvl3pPr marL="1613160" indent="-322589" algn="l" defTabSz="645230" rtl="0" eaLnBrk="0" fontAlgn="base" hangingPunct="0">
        <a:spcBef>
          <a:spcPct val="20000"/>
        </a:spcBef>
        <a:spcAft>
          <a:spcPct val="0"/>
        </a:spcAft>
        <a:buFont typeface="Arial" pitchFamily="34" charset="0"/>
        <a:buChar char="•"/>
        <a:defRPr sz="3401">
          <a:solidFill>
            <a:schemeClr val="tx1"/>
          </a:solidFill>
          <a:latin typeface="+mn-lt"/>
        </a:defRPr>
      </a:lvl3pPr>
      <a:lvl4pPr marL="2258402" indent="-322589" algn="l" defTabSz="645230" rtl="0" eaLnBrk="0" fontAlgn="base" hangingPunct="0">
        <a:spcBef>
          <a:spcPct val="20000"/>
        </a:spcBef>
        <a:spcAft>
          <a:spcPct val="0"/>
        </a:spcAft>
        <a:buFont typeface="Arial" pitchFamily="34" charset="0"/>
        <a:buChar char="–"/>
        <a:defRPr sz="2801">
          <a:solidFill>
            <a:schemeClr val="tx1"/>
          </a:solidFill>
          <a:latin typeface="+mn-lt"/>
        </a:defRPr>
      </a:lvl4pPr>
      <a:lvl5pPr marL="2903666" indent="-322589" algn="l" defTabSz="645230" rtl="0" eaLnBrk="0" fontAlgn="base" hangingPunct="0">
        <a:spcBef>
          <a:spcPct val="20000"/>
        </a:spcBef>
        <a:spcAft>
          <a:spcPct val="0"/>
        </a:spcAft>
        <a:buFont typeface="Arial" pitchFamily="34" charset="0"/>
        <a:buChar char="»"/>
        <a:defRPr sz="2801">
          <a:solidFill>
            <a:schemeClr val="tx1"/>
          </a:solidFill>
          <a:latin typeface="+mn-lt"/>
        </a:defRPr>
      </a:lvl5pPr>
      <a:lvl6pPr marL="3548927" indent="-322589" algn="l" defTabSz="645230" rtl="0" eaLnBrk="0" fontAlgn="base" hangingPunct="0">
        <a:spcBef>
          <a:spcPct val="20000"/>
        </a:spcBef>
        <a:spcAft>
          <a:spcPct val="0"/>
        </a:spcAft>
        <a:buFont typeface="Arial" pitchFamily="34" charset="0"/>
        <a:buChar char="»"/>
        <a:defRPr sz="2801">
          <a:solidFill>
            <a:schemeClr val="tx1"/>
          </a:solidFill>
          <a:latin typeface="+mn-lt"/>
        </a:defRPr>
      </a:lvl6pPr>
      <a:lvl7pPr marL="4194165" indent="-322589" algn="l" defTabSz="645230" rtl="0" eaLnBrk="0" fontAlgn="base" hangingPunct="0">
        <a:spcBef>
          <a:spcPct val="20000"/>
        </a:spcBef>
        <a:spcAft>
          <a:spcPct val="0"/>
        </a:spcAft>
        <a:buFont typeface="Arial" pitchFamily="34" charset="0"/>
        <a:buChar char="»"/>
        <a:defRPr sz="2801">
          <a:solidFill>
            <a:schemeClr val="tx1"/>
          </a:solidFill>
          <a:latin typeface="+mn-lt"/>
        </a:defRPr>
      </a:lvl7pPr>
      <a:lvl8pPr marL="4839418" indent="-322589" algn="l" defTabSz="645230" rtl="0" eaLnBrk="0" fontAlgn="base" hangingPunct="0">
        <a:spcBef>
          <a:spcPct val="20000"/>
        </a:spcBef>
        <a:spcAft>
          <a:spcPct val="0"/>
        </a:spcAft>
        <a:buFont typeface="Arial" pitchFamily="34" charset="0"/>
        <a:buChar char="»"/>
        <a:defRPr sz="2801">
          <a:solidFill>
            <a:schemeClr val="tx1"/>
          </a:solidFill>
          <a:latin typeface="+mn-lt"/>
        </a:defRPr>
      </a:lvl8pPr>
      <a:lvl9pPr marL="5484656" indent="-322589" algn="l" defTabSz="645230"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90482" rtl="0" eaLnBrk="1" latinLnBrk="0" hangingPunct="1">
        <a:defRPr sz="2600" kern="1200">
          <a:solidFill>
            <a:schemeClr val="tx1"/>
          </a:solidFill>
          <a:latin typeface="+mn-lt"/>
          <a:ea typeface="+mn-ea"/>
          <a:cs typeface="+mn-cs"/>
        </a:defRPr>
      </a:lvl1pPr>
      <a:lvl2pPr marL="645230" algn="l" defTabSz="1290482" rtl="0" eaLnBrk="1" latinLnBrk="0" hangingPunct="1">
        <a:defRPr sz="2600" kern="1200">
          <a:solidFill>
            <a:schemeClr val="tx1"/>
          </a:solidFill>
          <a:latin typeface="+mn-lt"/>
          <a:ea typeface="+mn-ea"/>
          <a:cs typeface="+mn-cs"/>
        </a:defRPr>
      </a:lvl2pPr>
      <a:lvl3pPr marL="1290482" algn="l" defTabSz="1290482" rtl="0" eaLnBrk="1" latinLnBrk="0" hangingPunct="1">
        <a:defRPr sz="2600" kern="1200">
          <a:solidFill>
            <a:schemeClr val="tx1"/>
          </a:solidFill>
          <a:latin typeface="+mn-lt"/>
          <a:ea typeface="+mn-ea"/>
          <a:cs typeface="+mn-cs"/>
        </a:defRPr>
      </a:lvl3pPr>
      <a:lvl4pPr marL="1935765" algn="l" defTabSz="1290482" rtl="0" eaLnBrk="1" latinLnBrk="0" hangingPunct="1">
        <a:defRPr sz="2600" kern="1200">
          <a:solidFill>
            <a:schemeClr val="tx1"/>
          </a:solidFill>
          <a:latin typeface="+mn-lt"/>
          <a:ea typeface="+mn-ea"/>
          <a:cs typeface="+mn-cs"/>
        </a:defRPr>
      </a:lvl4pPr>
      <a:lvl5pPr marL="2581028" algn="l" defTabSz="1290482" rtl="0" eaLnBrk="1" latinLnBrk="0" hangingPunct="1">
        <a:defRPr sz="2600" kern="1200">
          <a:solidFill>
            <a:schemeClr val="tx1"/>
          </a:solidFill>
          <a:latin typeface="+mn-lt"/>
          <a:ea typeface="+mn-ea"/>
          <a:cs typeface="+mn-cs"/>
        </a:defRPr>
      </a:lvl5pPr>
      <a:lvl6pPr marL="3226326" algn="l" defTabSz="1290482" rtl="0" eaLnBrk="1" latinLnBrk="0" hangingPunct="1">
        <a:defRPr sz="2600" kern="1200">
          <a:solidFill>
            <a:schemeClr val="tx1"/>
          </a:solidFill>
          <a:latin typeface="+mn-lt"/>
          <a:ea typeface="+mn-ea"/>
          <a:cs typeface="+mn-cs"/>
        </a:defRPr>
      </a:lvl6pPr>
      <a:lvl7pPr marL="3871526" algn="l" defTabSz="1290482" rtl="0" eaLnBrk="1" latinLnBrk="0" hangingPunct="1">
        <a:defRPr sz="2600" kern="1200">
          <a:solidFill>
            <a:schemeClr val="tx1"/>
          </a:solidFill>
          <a:latin typeface="+mn-lt"/>
          <a:ea typeface="+mn-ea"/>
          <a:cs typeface="+mn-cs"/>
        </a:defRPr>
      </a:lvl7pPr>
      <a:lvl8pPr marL="4516790" algn="l" defTabSz="1290482" rtl="0" eaLnBrk="1" latinLnBrk="0" hangingPunct="1">
        <a:defRPr sz="2600" kern="1200">
          <a:solidFill>
            <a:schemeClr val="tx1"/>
          </a:solidFill>
          <a:latin typeface="+mn-lt"/>
          <a:ea typeface="+mn-ea"/>
          <a:cs typeface="+mn-cs"/>
        </a:defRPr>
      </a:lvl8pPr>
      <a:lvl9pPr marL="5162026" algn="l" defTabSz="1290482"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654"/>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224" tIns="64613" rIns="129224" bIns="64613"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1946"/>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224" tIns="64613" rIns="129224" bIns="64613"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328"/>
            <a:ext cx="4046061" cy="519289"/>
          </a:xfrm>
          <a:prstGeom prst="rect">
            <a:avLst/>
          </a:prstGeom>
        </p:spPr>
        <p:txBody>
          <a:bodyPr vert="horz" wrap="square" lIns="129224" tIns="64613" rIns="129224" bIns="64613"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ea typeface="+mn-ea"/>
            </a:endParaRPr>
          </a:p>
        </p:txBody>
      </p:sp>
      <p:sp>
        <p:nvSpPr>
          <p:cNvPr id="5" name="Tijdelijke aanduiding voor voettekst 4"/>
          <p:cNvSpPr>
            <a:spLocks noGrp="1"/>
          </p:cNvSpPr>
          <p:nvPr>
            <p:ph type="ftr" sz="quarter" idx="3"/>
          </p:nvPr>
        </p:nvSpPr>
        <p:spPr>
          <a:xfrm>
            <a:off x="5924592" y="8462328"/>
            <a:ext cx="5491084" cy="519289"/>
          </a:xfrm>
          <a:prstGeom prst="rect">
            <a:avLst/>
          </a:prstGeom>
        </p:spPr>
        <p:txBody>
          <a:bodyPr vert="horz" wrap="square" lIns="129224" tIns="64613" rIns="129224" bIns="64613"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ea typeface="+mn-ea"/>
              </a:rPr>
              <a:t>FMN - 6 april 2023</a:t>
            </a:r>
          </a:p>
        </p:txBody>
      </p:sp>
      <p:sp>
        <p:nvSpPr>
          <p:cNvPr id="6" name="Tijdelijke aanduiding voor dianummer 5"/>
          <p:cNvSpPr>
            <a:spLocks noGrp="1"/>
          </p:cNvSpPr>
          <p:nvPr>
            <p:ph type="sldNum" sz="quarter" idx="4"/>
          </p:nvPr>
        </p:nvSpPr>
        <p:spPr>
          <a:xfrm>
            <a:off x="12427191" y="8462328"/>
            <a:ext cx="4046061" cy="519289"/>
          </a:xfrm>
          <a:prstGeom prst="rect">
            <a:avLst/>
          </a:prstGeom>
        </p:spPr>
        <p:txBody>
          <a:bodyPr vert="horz" wrap="square" lIns="129224" tIns="64613" rIns="129224" bIns="64613"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ea typeface="+mn-ea"/>
              </a:rPr>
              <a:pPr>
                <a:defRPr/>
              </a:pPr>
              <a:t>‹nr.›</a:t>
            </a:fld>
            <a:endParaRPr lang="nl-NL">
              <a:ea typeface="+mn-ea"/>
            </a:endParaRPr>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13675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hf sldNum="0" hdr="0" dt="0"/>
  <p:txStyles>
    <p:titleStyle>
      <a:lvl1pPr algn="ctr" defTabSz="646187" rtl="0" eaLnBrk="0" fontAlgn="base" hangingPunct="0">
        <a:spcBef>
          <a:spcPct val="0"/>
        </a:spcBef>
        <a:spcAft>
          <a:spcPct val="0"/>
        </a:spcAft>
        <a:defRPr sz="5700">
          <a:solidFill>
            <a:schemeClr val="tx1"/>
          </a:solidFill>
          <a:latin typeface="+mj-lt"/>
          <a:ea typeface="+mj-ea"/>
          <a:cs typeface="+mj-cs"/>
        </a:defRPr>
      </a:lvl1pPr>
      <a:lvl2pPr algn="ctr" defTabSz="646187" rtl="0" eaLnBrk="0" fontAlgn="base" hangingPunct="0">
        <a:spcBef>
          <a:spcPct val="0"/>
        </a:spcBef>
        <a:spcAft>
          <a:spcPct val="0"/>
        </a:spcAft>
        <a:defRPr sz="5700">
          <a:solidFill>
            <a:schemeClr val="tx1"/>
          </a:solidFill>
          <a:latin typeface="Arial Bold"/>
        </a:defRPr>
      </a:lvl2pPr>
      <a:lvl3pPr algn="ctr" defTabSz="646187" rtl="0" eaLnBrk="0" fontAlgn="base" hangingPunct="0">
        <a:spcBef>
          <a:spcPct val="0"/>
        </a:spcBef>
        <a:spcAft>
          <a:spcPct val="0"/>
        </a:spcAft>
        <a:defRPr sz="5700">
          <a:solidFill>
            <a:schemeClr val="tx1"/>
          </a:solidFill>
          <a:latin typeface="Arial Bold"/>
        </a:defRPr>
      </a:lvl3pPr>
      <a:lvl4pPr algn="ctr" defTabSz="646187" rtl="0" eaLnBrk="0" fontAlgn="base" hangingPunct="0">
        <a:spcBef>
          <a:spcPct val="0"/>
        </a:spcBef>
        <a:spcAft>
          <a:spcPct val="0"/>
        </a:spcAft>
        <a:defRPr sz="5700">
          <a:solidFill>
            <a:schemeClr val="tx1"/>
          </a:solidFill>
          <a:latin typeface="Arial Bold"/>
        </a:defRPr>
      </a:lvl4pPr>
      <a:lvl5pPr algn="ctr" defTabSz="646187" rtl="0" eaLnBrk="0" fontAlgn="base" hangingPunct="0">
        <a:spcBef>
          <a:spcPct val="0"/>
        </a:spcBef>
        <a:spcAft>
          <a:spcPct val="0"/>
        </a:spcAft>
        <a:defRPr sz="5700">
          <a:solidFill>
            <a:schemeClr val="tx1"/>
          </a:solidFill>
          <a:latin typeface="Arial Bold"/>
        </a:defRPr>
      </a:lvl5pPr>
      <a:lvl6pPr marL="646187" algn="ctr" defTabSz="646187" rtl="0" eaLnBrk="0" fontAlgn="base" hangingPunct="0">
        <a:spcBef>
          <a:spcPct val="0"/>
        </a:spcBef>
        <a:spcAft>
          <a:spcPct val="0"/>
        </a:spcAft>
        <a:defRPr sz="5700">
          <a:solidFill>
            <a:schemeClr val="tx1"/>
          </a:solidFill>
          <a:latin typeface="Arial Bold"/>
        </a:defRPr>
      </a:lvl6pPr>
      <a:lvl7pPr marL="1292410" algn="ctr" defTabSz="646187" rtl="0" eaLnBrk="0" fontAlgn="base" hangingPunct="0">
        <a:spcBef>
          <a:spcPct val="0"/>
        </a:spcBef>
        <a:spcAft>
          <a:spcPct val="0"/>
        </a:spcAft>
        <a:defRPr sz="5700">
          <a:solidFill>
            <a:schemeClr val="tx1"/>
          </a:solidFill>
          <a:latin typeface="Arial Bold"/>
        </a:defRPr>
      </a:lvl7pPr>
      <a:lvl8pPr marL="1938642" algn="ctr" defTabSz="646187" rtl="0" eaLnBrk="0" fontAlgn="base" hangingPunct="0">
        <a:spcBef>
          <a:spcPct val="0"/>
        </a:spcBef>
        <a:spcAft>
          <a:spcPct val="0"/>
        </a:spcAft>
        <a:defRPr sz="5700">
          <a:solidFill>
            <a:schemeClr val="tx1"/>
          </a:solidFill>
          <a:latin typeface="Arial Bold"/>
        </a:defRPr>
      </a:lvl8pPr>
      <a:lvl9pPr marL="2584865" algn="ctr" defTabSz="646187" rtl="0" eaLnBrk="0" fontAlgn="base" hangingPunct="0">
        <a:spcBef>
          <a:spcPct val="0"/>
        </a:spcBef>
        <a:spcAft>
          <a:spcPct val="0"/>
        </a:spcAft>
        <a:defRPr sz="5700">
          <a:solidFill>
            <a:schemeClr val="tx1"/>
          </a:solidFill>
          <a:latin typeface="Arial Bold"/>
        </a:defRPr>
      </a:lvl9pPr>
    </p:titleStyle>
    <p:bodyStyle>
      <a:lvl1pPr marL="484694" indent="-484694" algn="l" defTabSz="646187"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50085" indent="-403943" algn="l" defTabSz="646187" rtl="0" eaLnBrk="0" fontAlgn="base" hangingPunct="0">
        <a:spcBef>
          <a:spcPct val="20000"/>
        </a:spcBef>
        <a:spcAft>
          <a:spcPct val="0"/>
        </a:spcAft>
        <a:buFont typeface="Arial" pitchFamily="34" charset="0"/>
        <a:buChar char="–"/>
        <a:defRPr sz="4001">
          <a:solidFill>
            <a:schemeClr val="tx1"/>
          </a:solidFill>
          <a:latin typeface="+mn-lt"/>
        </a:defRPr>
      </a:lvl2pPr>
      <a:lvl3pPr marL="1615552" indent="-323076" algn="l" defTabSz="646187" rtl="0" eaLnBrk="0" fontAlgn="base" hangingPunct="0">
        <a:spcBef>
          <a:spcPct val="20000"/>
        </a:spcBef>
        <a:spcAft>
          <a:spcPct val="0"/>
        </a:spcAft>
        <a:buFont typeface="Arial" pitchFamily="34" charset="0"/>
        <a:buChar char="•"/>
        <a:defRPr sz="3401">
          <a:solidFill>
            <a:schemeClr val="tx1"/>
          </a:solidFill>
          <a:latin typeface="+mn-lt"/>
        </a:defRPr>
      </a:lvl3pPr>
      <a:lvl4pPr marL="2261757" indent="-323076" algn="l" defTabSz="646187" rtl="0" eaLnBrk="0" fontAlgn="base" hangingPunct="0">
        <a:spcBef>
          <a:spcPct val="20000"/>
        </a:spcBef>
        <a:spcAft>
          <a:spcPct val="0"/>
        </a:spcAft>
        <a:buFont typeface="Arial" pitchFamily="34" charset="0"/>
        <a:buChar char="–"/>
        <a:defRPr sz="2801">
          <a:solidFill>
            <a:schemeClr val="tx1"/>
          </a:solidFill>
          <a:latin typeface="+mn-lt"/>
        </a:defRPr>
      </a:lvl4pPr>
      <a:lvl5pPr marL="2907965" indent="-323076" algn="l" defTabSz="646187" rtl="0" eaLnBrk="0" fontAlgn="base" hangingPunct="0">
        <a:spcBef>
          <a:spcPct val="20000"/>
        </a:spcBef>
        <a:spcAft>
          <a:spcPct val="0"/>
        </a:spcAft>
        <a:buFont typeface="Arial" pitchFamily="34" charset="0"/>
        <a:buChar char="»"/>
        <a:defRPr sz="2801">
          <a:solidFill>
            <a:schemeClr val="tx1"/>
          </a:solidFill>
          <a:latin typeface="+mn-lt"/>
        </a:defRPr>
      </a:lvl5pPr>
      <a:lvl6pPr marL="3554203" indent="-323076" algn="l" defTabSz="646187" rtl="0" eaLnBrk="0" fontAlgn="base" hangingPunct="0">
        <a:spcBef>
          <a:spcPct val="20000"/>
        </a:spcBef>
        <a:spcAft>
          <a:spcPct val="0"/>
        </a:spcAft>
        <a:buFont typeface="Arial" pitchFamily="34" charset="0"/>
        <a:buChar char="»"/>
        <a:defRPr sz="2801">
          <a:solidFill>
            <a:schemeClr val="tx1"/>
          </a:solidFill>
          <a:latin typeface="+mn-lt"/>
        </a:defRPr>
      </a:lvl6pPr>
      <a:lvl7pPr marL="4200393" indent="-323076" algn="l" defTabSz="646187" rtl="0" eaLnBrk="0" fontAlgn="base" hangingPunct="0">
        <a:spcBef>
          <a:spcPct val="20000"/>
        </a:spcBef>
        <a:spcAft>
          <a:spcPct val="0"/>
        </a:spcAft>
        <a:buFont typeface="Arial" pitchFamily="34" charset="0"/>
        <a:buChar char="»"/>
        <a:defRPr sz="2801">
          <a:solidFill>
            <a:schemeClr val="tx1"/>
          </a:solidFill>
          <a:latin typeface="+mn-lt"/>
        </a:defRPr>
      </a:lvl7pPr>
      <a:lvl8pPr marL="4846604" indent="-323076" algn="l" defTabSz="646187" rtl="0" eaLnBrk="0" fontAlgn="base" hangingPunct="0">
        <a:spcBef>
          <a:spcPct val="20000"/>
        </a:spcBef>
        <a:spcAft>
          <a:spcPct val="0"/>
        </a:spcAft>
        <a:buFont typeface="Arial" pitchFamily="34" charset="0"/>
        <a:buChar char="»"/>
        <a:defRPr sz="2801">
          <a:solidFill>
            <a:schemeClr val="tx1"/>
          </a:solidFill>
          <a:latin typeface="+mn-lt"/>
        </a:defRPr>
      </a:lvl8pPr>
      <a:lvl9pPr marL="5492794" indent="-323076" algn="l" defTabSz="646187"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92410" rtl="0" eaLnBrk="1" latinLnBrk="0" hangingPunct="1">
        <a:defRPr sz="2600" kern="1200">
          <a:solidFill>
            <a:schemeClr val="tx1"/>
          </a:solidFill>
          <a:latin typeface="+mn-lt"/>
          <a:ea typeface="+mn-ea"/>
          <a:cs typeface="+mn-cs"/>
        </a:defRPr>
      </a:lvl1pPr>
      <a:lvl2pPr marL="646187" algn="l" defTabSz="1292410" rtl="0" eaLnBrk="1" latinLnBrk="0" hangingPunct="1">
        <a:defRPr sz="2600" kern="1200">
          <a:solidFill>
            <a:schemeClr val="tx1"/>
          </a:solidFill>
          <a:latin typeface="+mn-lt"/>
          <a:ea typeface="+mn-ea"/>
          <a:cs typeface="+mn-cs"/>
        </a:defRPr>
      </a:lvl2pPr>
      <a:lvl3pPr marL="1292410" algn="l" defTabSz="1292410" rtl="0" eaLnBrk="1" latinLnBrk="0" hangingPunct="1">
        <a:defRPr sz="2600" kern="1200">
          <a:solidFill>
            <a:schemeClr val="tx1"/>
          </a:solidFill>
          <a:latin typeface="+mn-lt"/>
          <a:ea typeface="+mn-ea"/>
          <a:cs typeface="+mn-cs"/>
        </a:defRPr>
      </a:lvl3pPr>
      <a:lvl4pPr marL="1938642" algn="l" defTabSz="1292410" rtl="0" eaLnBrk="1" latinLnBrk="0" hangingPunct="1">
        <a:defRPr sz="2600" kern="1200">
          <a:solidFill>
            <a:schemeClr val="tx1"/>
          </a:solidFill>
          <a:latin typeface="+mn-lt"/>
          <a:ea typeface="+mn-ea"/>
          <a:cs typeface="+mn-cs"/>
        </a:defRPr>
      </a:lvl4pPr>
      <a:lvl5pPr marL="2584865" algn="l" defTabSz="1292410" rtl="0" eaLnBrk="1" latinLnBrk="0" hangingPunct="1">
        <a:defRPr sz="2600" kern="1200">
          <a:solidFill>
            <a:schemeClr val="tx1"/>
          </a:solidFill>
          <a:latin typeface="+mn-lt"/>
          <a:ea typeface="+mn-ea"/>
          <a:cs typeface="+mn-cs"/>
        </a:defRPr>
      </a:lvl5pPr>
      <a:lvl6pPr marL="3231113" algn="l" defTabSz="1292410" rtl="0" eaLnBrk="1" latinLnBrk="0" hangingPunct="1">
        <a:defRPr sz="2600" kern="1200">
          <a:solidFill>
            <a:schemeClr val="tx1"/>
          </a:solidFill>
          <a:latin typeface="+mn-lt"/>
          <a:ea typeface="+mn-ea"/>
          <a:cs typeface="+mn-cs"/>
        </a:defRPr>
      </a:lvl6pPr>
      <a:lvl7pPr marL="3877289" algn="l" defTabSz="1292410" rtl="0" eaLnBrk="1" latinLnBrk="0" hangingPunct="1">
        <a:defRPr sz="2600" kern="1200">
          <a:solidFill>
            <a:schemeClr val="tx1"/>
          </a:solidFill>
          <a:latin typeface="+mn-lt"/>
          <a:ea typeface="+mn-ea"/>
          <a:cs typeface="+mn-cs"/>
        </a:defRPr>
      </a:lvl7pPr>
      <a:lvl8pPr marL="4523502" algn="l" defTabSz="1292410" rtl="0" eaLnBrk="1" latinLnBrk="0" hangingPunct="1">
        <a:defRPr sz="2600" kern="1200">
          <a:solidFill>
            <a:schemeClr val="tx1"/>
          </a:solidFill>
          <a:latin typeface="+mn-lt"/>
          <a:ea typeface="+mn-ea"/>
          <a:cs typeface="+mn-cs"/>
        </a:defRPr>
      </a:lvl8pPr>
      <a:lvl9pPr marL="5169698" algn="l" defTabSz="129241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03907" y="2406650"/>
            <a:ext cx="14732450" cy="249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7808" tIns="37808" rIns="37808" bIns="37808" numCol="1" anchor="t"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2607813" y="4902200"/>
            <a:ext cx="12141571" cy="422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37808" tIns="37808" rIns="37808" bIns="37808"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16078961" y="9283701"/>
            <a:ext cx="393712"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0789" tIns="45370" rIns="90789" bIns="45370" numCol="1" anchor="t" anchorCtr="0" compatLnSpc="1">
            <a:prstTxWarp prst="textNoShape">
              <a:avLst/>
            </a:prstTxWarp>
          </a:bodyPr>
          <a:lstStyle>
            <a:lvl1pPr algn="r">
              <a:defRPr sz="1600" smtClean="0">
                <a:solidFill>
                  <a:schemeClr val="tx1"/>
                </a:solidFill>
                <a:latin typeface="Calibri" pitchFamily="34" charset="0"/>
                <a:sym typeface="Calibri" pitchFamily="34" charset="0"/>
              </a:defRPr>
            </a:lvl1pPr>
          </a:lstStyle>
          <a:p>
            <a:pPr>
              <a:defRPr/>
            </a:pPr>
            <a:fld id="{49C92B87-1C52-4E0B-86F8-6C87B80818BE}" type="slidenum">
              <a:rPr lang="en-US" altLang="nl-NL">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216994766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ransition/>
  <p:hf sldNum="0" hdr="0" dt="0"/>
  <p:txStyles>
    <p:titleStyle>
      <a:lvl1pPr algn="ctr" rtl="0" eaLnBrk="0" fontAlgn="base" hangingPunct="0">
        <a:spcBef>
          <a:spcPct val="0"/>
        </a:spcBef>
        <a:spcAft>
          <a:spcPct val="0"/>
        </a:spcAft>
        <a:defRPr sz="5400">
          <a:solidFill>
            <a:schemeClr val="tx1"/>
          </a:solidFill>
          <a:latin typeface="+mj-lt"/>
          <a:ea typeface="MS PGothic" pitchFamily="34" charset="-128"/>
          <a:cs typeface="ＭＳ Ｐゴシック" charset="0"/>
          <a:sym typeface="Arial" pitchFamily="34" charset="0"/>
        </a:defRPr>
      </a:lvl1pPr>
      <a:lvl2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2pPr>
      <a:lvl3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3pPr>
      <a:lvl4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4pPr>
      <a:lvl5pPr algn="ctr" rtl="0" eaLnBrk="0" fontAlgn="base" hangingPunct="0">
        <a:spcBef>
          <a:spcPct val="0"/>
        </a:spcBef>
        <a:spcAft>
          <a:spcPct val="0"/>
        </a:spcAft>
        <a:defRPr sz="5400">
          <a:solidFill>
            <a:schemeClr val="tx1"/>
          </a:solidFill>
          <a:latin typeface="Arial" charset="0"/>
          <a:ea typeface="MS PGothic" pitchFamily="34" charset="-128"/>
          <a:cs typeface="ＭＳ Ｐゴシック" charset="0"/>
          <a:sym typeface="Arial" pitchFamily="34" charset="0"/>
        </a:defRPr>
      </a:lvl5pPr>
      <a:lvl6pPr marL="453875" algn="ctr" rtl="0" fontAlgn="base">
        <a:spcBef>
          <a:spcPct val="0"/>
        </a:spcBef>
        <a:spcAft>
          <a:spcPct val="0"/>
        </a:spcAft>
        <a:defRPr sz="5400">
          <a:solidFill>
            <a:schemeClr val="tx1"/>
          </a:solidFill>
          <a:latin typeface="Arial" charset="0"/>
          <a:ea typeface="ＭＳ Ｐゴシック" charset="0"/>
          <a:sym typeface="Arial" charset="0"/>
        </a:defRPr>
      </a:lvl6pPr>
      <a:lvl7pPr marL="907796" algn="ctr" rtl="0" fontAlgn="base">
        <a:spcBef>
          <a:spcPct val="0"/>
        </a:spcBef>
        <a:spcAft>
          <a:spcPct val="0"/>
        </a:spcAft>
        <a:defRPr sz="5400">
          <a:solidFill>
            <a:schemeClr val="tx1"/>
          </a:solidFill>
          <a:latin typeface="Arial" charset="0"/>
          <a:ea typeface="ＭＳ Ｐゴシック" charset="0"/>
          <a:sym typeface="Arial" charset="0"/>
        </a:defRPr>
      </a:lvl7pPr>
      <a:lvl8pPr marL="1361745" algn="ctr" rtl="0" fontAlgn="base">
        <a:spcBef>
          <a:spcPct val="0"/>
        </a:spcBef>
        <a:spcAft>
          <a:spcPct val="0"/>
        </a:spcAft>
        <a:defRPr sz="5400">
          <a:solidFill>
            <a:schemeClr val="tx1"/>
          </a:solidFill>
          <a:latin typeface="Arial" charset="0"/>
          <a:ea typeface="ＭＳ Ｐゴシック" charset="0"/>
          <a:sym typeface="Arial" charset="0"/>
        </a:defRPr>
      </a:lvl8pPr>
      <a:lvl9pPr marL="1815620" algn="ctr" rtl="0" fontAlgn="base">
        <a:spcBef>
          <a:spcPct val="0"/>
        </a:spcBef>
        <a:spcAft>
          <a:spcPct val="0"/>
        </a:spcAft>
        <a:defRPr sz="5400">
          <a:solidFill>
            <a:schemeClr val="tx1"/>
          </a:solidFill>
          <a:latin typeface="Arial" charset="0"/>
          <a:ea typeface="ＭＳ Ｐゴシック" charset="0"/>
          <a:sym typeface="Arial" charset="0"/>
        </a:defRPr>
      </a:lvl9pPr>
    </p:titleStyle>
    <p:bodyStyle>
      <a:lvl1pPr marL="340469" indent="-340469" algn="ctr" rtl="0" eaLnBrk="0" fontAlgn="base" hangingPunct="0">
        <a:spcBef>
          <a:spcPts val="1099"/>
        </a:spcBef>
        <a:spcAft>
          <a:spcPct val="0"/>
        </a:spcAft>
        <a:defRPr sz="3800">
          <a:solidFill>
            <a:schemeClr val="tx1"/>
          </a:solidFill>
          <a:latin typeface="+mn-lt"/>
          <a:ea typeface="MS PGothic" pitchFamily="34" charset="-128"/>
          <a:cs typeface="ＭＳ Ｐゴシック" charset="0"/>
          <a:sym typeface="Arial" pitchFamily="34" charset="0"/>
        </a:defRPr>
      </a:lvl1pPr>
      <a:lvl2pPr marL="605192" indent="-151358" algn="ctr" rtl="0" eaLnBrk="0" fontAlgn="base" hangingPunct="0">
        <a:spcBef>
          <a:spcPts val="1000"/>
        </a:spcBef>
        <a:spcAft>
          <a:spcPct val="0"/>
        </a:spcAft>
        <a:defRPr sz="3401">
          <a:solidFill>
            <a:schemeClr val="tx1"/>
          </a:solidFill>
          <a:latin typeface="+mn-lt"/>
          <a:ea typeface="MS PGothic" pitchFamily="34" charset="-128"/>
          <a:sym typeface="Arial" pitchFamily="34" charset="0"/>
        </a:defRPr>
      </a:lvl2pPr>
      <a:lvl3pPr marL="1248275" indent="-340469" algn="ctr" rtl="0" eaLnBrk="0" fontAlgn="base" hangingPunct="0">
        <a:spcBef>
          <a:spcPts val="799"/>
        </a:spcBef>
        <a:spcAft>
          <a:spcPct val="0"/>
        </a:spcAft>
        <a:defRPr sz="2801">
          <a:solidFill>
            <a:schemeClr val="tx1"/>
          </a:solidFill>
          <a:latin typeface="+mn-lt"/>
          <a:ea typeface="MS PGothic" pitchFamily="34" charset="-128"/>
          <a:sym typeface="Arial" pitchFamily="34" charset="0"/>
        </a:defRPr>
      </a:lvl3pPr>
      <a:lvl4pPr marL="1903896" indent="-542236" algn="ctr" rtl="0" eaLnBrk="0" fontAlgn="base" hangingPunct="0">
        <a:spcBef>
          <a:spcPts val="700"/>
        </a:spcBef>
        <a:spcAft>
          <a:spcPct val="0"/>
        </a:spcAft>
        <a:defRPr sz="2400">
          <a:solidFill>
            <a:schemeClr val="tx1"/>
          </a:solidFill>
          <a:latin typeface="+mn-lt"/>
          <a:ea typeface="MS PGothic" pitchFamily="34" charset="-128"/>
          <a:sym typeface="Arial" pitchFamily="34" charset="0"/>
        </a:defRPr>
      </a:lvl4pPr>
      <a:lvl5pPr marL="2546951" indent="-731375" algn="ctr" rtl="0" eaLnBrk="0" fontAlgn="base" hangingPunct="0">
        <a:spcBef>
          <a:spcPts val="700"/>
        </a:spcBef>
        <a:spcAft>
          <a:spcPct val="0"/>
        </a:spcAft>
        <a:defRPr sz="2400">
          <a:solidFill>
            <a:schemeClr val="tx1"/>
          </a:solidFill>
          <a:latin typeface="+mn-lt"/>
          <a:ea typeface="MS PGothic" pitchFamily="34" charset="-128"/>
          <a:sym typeface="Arial" pitchFamily="34" charset="0"/>
        </a:defRPr>
      </a:lvl5pPr>
      <a:lvl6pPr marL="3000827" algn="ctr" rtl="0" fontAlgn="base">
        <a:spcBef>
          <a:spcPts val="700"/>
        </a:spcBef>
        <a:spcAft>
          <a:spcPct val="0"/>
        </a:spcAft>
        <a:defRPr sz="2400">
          <a:solidFill>
            <a:schemeClr val="tx1"/>
          </a:solidFill>
          <a:latin typeface="+mn-lt"/>
          <a:ea typeface="+mn-ea"/>
          <a:sym typeface="Arial" charset="0"/>
        </a:defRPr>
      </a:lvl6pPr>
      <a:lvl7pPr marL="3454766" algn="ctr" rtl="0" fontAlgn="base">
        <a:spcBef>
          <a:spcPts val="700"/>
        </a:spcBef>
        <a:spcAft>
          <a:spcPct val="0"/>
        </a:spcAft>
        <a:defRPr sz="2400">
          <a:solidFill>
            <a:schemeClr val="tx1"/>
          </a:solidFill>
          <a:latin typeface="+mn-lt"/>
          <a:ea typeface="+mn-ea"/>
          <a:sym typeface="Arial" charset="0"/>
        </a:defRPr>
      </a:lvl7pPr>
      <a:lvl8pPr marL="3908669" algn="ctr" rtl="0" fontAlgn="base">
        <a:spcBef>
          <a:spcPts val="700"/>
        </a:spcBef>
        <a:spcAft>
          <a:spcPct val="0"/>
        </a:spcAft>
        <a:defRPr sz="2400">
          <a:solidFill>
            <a:schemeClr val="tx1"/>
          </a:solidFill>
          <a:latin typeface="+mn-lt"/>
          <a:ea typeface="+mn-ea"/>
          <a:sym typeface="Arial" charset="0"/>
        </a:defRPr>
      </a:lvl8pPr>
      <a:lvl9pPr marL="4362592" algn="ctr" rtl="0" fontAlgn="base">
        <a:spcBef>
          <a:spcPts val="700"/>
        </a:spcBef>
        <a:spcAft>
          <a:spcPct val="0"/>
        </a:spcAft>
        <a:defRPr sz="2400">
          <a:solidFill>
            <a:schemeClr val="tx1"/>
          </a:solidFill>
          <a:latin typeface="+mn-lt"/>
          <a:ea typeface="+mn-ea"/>
          <a:sym typeface="Arial" charset="0"/>
        </a:defRPr>
      </a:lvl9pPr>
    </p:bodyStyle>
    <p:otherStyle>
      <a:defPPr>
        <a:defRPr lang="en-US"/>
      </a:defPPr>
      <a:lvl1pPr marL="0" algn="l" defTabSz="453875" rtl="0" eaLnBrk="1" latinLnBrk="0" hangingPunct="1">
        <a:defRPr sz="1800" kern="1200">
          <a:solidFill>
            <a:schemeClr val="tx1"/>
          </a:solidFill>
          <a:latin typeface="+mn-lt"/>
          <a:ea typeface="+mn-ea"/>
          <a:cs typeface="+mn-cs"/>
        </a:defRPr>
      </a:lvl1pPr>
      <a:lvl2pPr marL="453875" algn="l" defTabSz="453875" rtl="0" eaLnBrk="1" latinLnBrk="0" hangingPunct="1">
        <a:defRPr sz="1800" kern="1200">
          <a:solidFill>
            <a:schemeClr val="tx1"/>
          </a:solidFill>
          <a:latin typeface="+mn-lt"/>
          <a:ea typeface="+mn-ea"/>
          <a:cs typeface="+mn-cs"/>
        </a:defRPr>
      </a:lvl2pPr>
      <a:lvl3pPr marL="907796" algn="l" defTabSz="453875" rtl="0" eaLnBrk="1" latinLnBrk="0" hangingPunct="1">
        <a:defRPr sz="1800" kern="1200">
          <a:solidFill>
            <a:schemeClr val="tx1"/>
          </a:solidFill>
          <a:latin typeface="+mn-lt"/>
          <a:ea typeface="+mn-ea"/>
          <a:cs typeface="+mn-cs"/>
        </a:defRPr>
      </a:lvl3pPr>
      <a:lvl4pPr marL="1361745" algn="l" defTabSz="453875" rtl="0" eaLnBrk="1" latinLnBrk="0" hangingPunct="1">
        <a:defRPr sz="1800" kern="1200">
          <a:solidFill>
            <a:schemeClr val="tx1"/>
          </a:solidFill>
          <a:latin typeface="+mn-lt"/>
          <a:ea typeface="+mn-ea"/>
          <a:cs typeface="+mn-cs"/>
        </a:defRPr>
      </a:lvl4pPr>
      <a:lvl5pPr marL="1815620" algn="l" defTabSz="453875" rtl="0" eaLnBrk="1" latinLnBrk="0" hangingPunct="1">
        <a:defRPr sz="1800" kern="1200">
          <a:solidFill>
            <a:schemeClr val="tx1"/>
          </a:solidFill>
          <a:latin typeface="+mn-lt"/>
          <a:ea typeface="+mn-ea"/>
          <a:cs typeface="+mn-cs"/>
        </a:defRPr>
      </a:lvl5pPr>
      <a:lvl6pPr marL="2269556" algn="l" defTabSz="453875" rtl="0" eaLnBrk="1" latinLnBrk="0" hangingPunct="1">
        <a:defRPr sz="1800" kern="1200">
          <a:solidFill>
            <a:schemeClr val="tx1"/>
          </a:solidFill>
          <a:latin typeface="+mn-lt"/>
          <a:ea typeface="+mn-ea"/>
          <a:cs typeface="+mn-cs"/>
        </a:defRPr>
      </a:lvl6pPr>
      <a:lvl7pPr marL="2723466" algn="l" defTabSz="453875" rtl="0" eaLnBrk="1" latinLnBrk="0" hangingPunct="1">
        <a:defRPr sz="1800" kern="1200">
          <a:solidFill>
            <a:schemeClr val="tx1"/>
          </a:solidFill>
          <a:latin typeface="+mn-lt"/>
          <a:ea typeface="+mn-ea"/>
          <a:cs typeface="+mn-cs"/>
        </a:defRPr>
      </a:lvl7pPr>
      <a:lvl8pPr marL="3177394" algn="l" defTabSz="453875" rtl="0" eaLnBrk="1" latinLnBrk="0" hangingPunct="1">
        <a:defRPr sz="1800" kern="1200">
          <a:solidFill>
            <a:schemeClr val="tx1"/>
          </a:solidFill>
          <a:latin typeface="+mn-lt"/>
          <a:ea typeface="+mn-ea"/>
          <a:cs typeface="+mn-cs"/>
        </a:defRPr>
      </a:lvl8pPr>
      <a:lvl9pPr marL="3631292" algn="l" defTabSz="45387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778"/>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651" tIns="64326" rIns="128651" bIns="64326"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2066"/>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651" tIns="64326" rIns="128651" bIns="64326"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449"/>
            <a:ext cx="4046061" cy="519289"/>
          </a:xfrm>
          <a:prstGeom prst="rect">
            <a:avLst/>
          </a:prstGeom>
        </p:spPr>
        <p:txBody>
          <a:bodyPr vert="horz" wrap="square" lIns="128651" tIns="64326" rIns="128651" bIns="64326"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p>
        </p:txBody>
      </p:sp>
      <p:sp>
        <p:nvSpPr>
          <p:cNvPr id="5" name="Tijdelijke aanduiding voor voettekst 4"/>
          <p:cNvSpPr>
            <a:spLocks noGrp="1"/>
          </p:cNvSpPr>
          <p:nvPr>
            <p:ph type="ftr" sz="quarter" idx="3"/>
          </p:nvPr>
        </p:nvSpPr>
        <p:spPr>
          <a:xfrm>
            <a:off x="5924592" y="8462449"/>
            <a:ext cx="5491084" cy="519289"/>
          </a:xfrm>
          <a:prstGeom prst="rect">
            <a:avLst/>
          </a:prstGeom>
        </p:spPr>
        <p:txBody>
          <a:bodyPr vert="horz" wrap="square" lIns="128651" tIns="64326" rIns="128651" bIns="64326"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t>FMN - 6 april 2023</a:t>
            </a:r>
          </a:p>
        </p:txBody>
      </p:sp>
      <p:sp>
        <p:nvSpPr>
          <p:cNvPr id="6" name="Tijdelijke aanduiding voor dianummer 5"/>
          <p:cNvSpPr>
            <a:spLocks noGrp="1"/>
          </p:cNvSpPr>
          <p:nvPr>
            <p:ph type="sldNum" sz="quarter" idx="4"/>
          </p:nvPr>
        </p:nvSpPr>
        <p:spPr>
          <a:xfrm>
            <a:off x="12427191" y="8462449"/>
            <a:ext cx="4046061" cy="519289"/>
          </a:xfrm>
          <a:prstGeom prst="rect">
            <a:avLst/>
          </a:prstGeom>
        </p:spPr>
        <p:txBody>
          <a:bodyPr vert="horz" wrap="square" lIns="128651" tIns="64326" rIns="128651" bIns="64326"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pPr>
                <a:defRPr/>
              </a:pPr>
              <a:t>‹nr.›</a:t>
            </a:fld>
            <a:endParaRPr lang="nl-NL"/>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01696"/>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Lst>
  <p:hf sldNum="0" hdr="0" dt="0"/>
  <p:txStyles>
    <p:titleStyle>
      <a:lvl1pPr algn="ctr" defTabSz="643394" rtl="0" eaLnBrk="0" fontAlgn="base" hangingPunct="0">
        <a:spcBef>
          <a:spcPct val="0"/>
        </a:spcBef>
        <a:spcAft>
          <a:spcPct val="0"/>
        </a:spcAft>
        <a:defRPr sz="5700">
          <a:solidFill>
            <a:schemeClr val="tx1"/>
          </a:solidFill>
          <a:latin typeface="+mj-lt"/>
          <a:ea typeface="+mj-ea"/>
          <a:cs typeface="+mj-cs"/>
        </a:defRPr>
      </a:lvl1pPr>
      <a:lvl2pPr algn="ctr" defTabSz="643394" rtl="0" eaLnBrk="0" fontAlgn="base" hangingPunct="0">
        <a:spcBef>
          <a:spcPct val="0"/>
        </a:spcBef>
        <a:spcAft>
          <a:spcPct val="0"/>
        </a:spcAft>
        <a:defRPr sz="5700">
          <a:solidFill>
            <a:schemeClr val="tx1"/>
          </a:solidFill>
          <a:latin typeface="Arial Bold"/>
        </a:defRPr>
      </a:lvl2pPr>
      <a:lvl3pPr algn="ctr" defTabSz="643394" rtl="0" eaLnBrk="0" fontAlgn="base" hangingPunct="0">
        <a:spcBef>
          <a:spcPct val="0"/>
        </a:spcBef>
        <a:spcAft>
          <a:spcPct val="0"/>
        </a:spcAft>
        <a:defRPr sz="5700">
          <a:solidFill>
            <a:schemeClr val="tx1"/>
          </a:solidFill>
          <a:latin typeface="Arial Bold"/>
        </a:defRPr>
      </a:lvl3pPr>
      <a:lvl4pPr algn="ctr" defTabSz="643394" rtl="0" eaLnBrk="0" fontAlgn="base" hangingPunct="0">
        <a:spcBef>
          <a:spcPct val="0"/>
        </a:spcBef>
        <a:spcAft>
          <a:spcPct val="0"/>
        </a:spcAft>
        <a:defRPr sz="5700">
          <a:solidFill>
            <a:schemeClr val="tx1"/>
          </a:solidFill>
          <a:latin typeface="Arial Bold"/>
        </a:defRPr>
      </a:lvl4pPr>
      <a:lvl5pPr algn="ctr" defTabSz="643394" rtl="0" eaLnBrk="0" fontAlgn="base" hangingPunct="0">
        <a:spcBef>
          <a:spcPct val="0"/>
        </a:spcBef>
        <a:spcAft>
          <a:spcPct val="0"/>
        </a:spcAft>
        <a:defRPr sz="5700">
          <a:solidFill>
            <a:schemeClr val="tx1"/>
          </a:solidFill>
          <a:latin typeface="Arial Bold"/>
        </a:defRPr>
      </a:lvl5pPr>
      <a:lvl6pPr marL="643394" algn="ctr" defTabSz="643394" rtl="0" eaLnBrk="0" fontAlgn="base" hangingPunct="0">
        <a:spcBef>
          <a:spcPct val="0"/>
        </a:spcBef>
        <a:spcAft>
          <a:spcPct val="0"/>
        </a:spcAft>
        <a:defRPr sz="5700">
          <a:solidFill>
            <a:schemeClr val="tx1"/>
          </a:solidFill>
          <a:latin typeface="Arial Bold"/>
        </a:defRPr>
      </a:lvl6pPr>
      <a:lvl7pPr marL="1286780" algn="ctr" defTabSz="643394" rtl="0" eaLnBrk="0" fontAlgn="base" hangingPunct="0">
        <a:spcBef>
          <a:spcPct val="0"/>
        </a:spcBef>
        <a:spcAft>
          <a:spcPct val="0"/>
        </a:spcAft>
        <a:defRPr sz="5700">
          <a:solidFill>
            <a:schemeClr val="tx1"/>
          </a:solidFill>
          <a:latin typeface="Arial Bold"/>
        </a:defRPr>
      </a:lvl7pPr>
      <a:lvl8pPr marL="1930241" algn="ctr" defTabSz="643394" rtl="0" eaLnBrk="0" fontAlgn="base" hangingPunct="0">
        <a:spcBef>
          <a:spcPct val="0"/>
        </a:spcBef>
        <a:spcAft>
          <a:spcPct val="0"/>
        </a:spcAft>
        <a:defRPr sz="5700">
          <a:solidFill>
            <a:schemeClr val="tx1"/>
          </a:solidFill>
          <a:latin typeface="Arial Bold"/>
        </a:defRPr>
      </a:lvl8pPr>
      <a:lvl9pPr marL="2573644" algn="ctr" defTabSz="643394" rtl="0" eaLnBrk="0" fontAlgn="base" hangingPunct="0">
        <a:spcBef>
          <a:spcPct val="0"/>
        </a:spcBef>
        <a:spcAft>
          <a:spcPct val="0"/>
        </a:spcAft>
        <a:defRPr sz="5700">
          <a:solidFill>
            <a:schemeClr val="tx1"/>
          </a:solidFill>
          <a:latin typeface="Arial Bold"/>
        </a:defRPr>
      </a:lvl9pPr>
    </p:titleStyle>
    <p:bodyStyle>
      <a:lvl1pPr marL="482601" indent="-482601" algn="l" defTabSz="643394"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45505" indent="-402224" algn="l" defTabSz="643394" rtl="0" eaLnBrk="0" fontAlgn="base" hangingPunct="0">
        <a:spcBef>
          <a:spcPct val="20000"/>
        </a:spcBef>
        <a:spcAft>
          <a:spcPct val="0"/>
        </a:spcAft>
        <a:buFont typeface="Arial" pitchFamily="34" charset="0"/>
        <a:buChar char="–"/>
        <a:defRPr sz="4001">
          <a:solidFill>
            <a:schemeClr val="tx1"/>
          </a:solidFill>
          <a:latin typeface="+mn-lt"/>
        </a:defRPr>
      </a:lvl2pPr>
      <a:lvl3pPr marL="1608541" indent="-321645" algn="l" defTabSz="643394" rtl="0" eaLnBrk="0" fontAlgn="base" hangingPunct="0">
        <a:spcBef>
          <a:spcPct val="20000"/>
        </a:spcBef>
        <a:spcAft>
          <a:spcPct val="0"/>
        </a:spcAft>
        <a:buFont typeface="Arial" pitchFamily="34" charset="0"/>
        <a:buChar char="•"/>
        <a:defRPr sz="3401">
          <a:solidFill>
            <a:schemeClr val="tx1"/>
          </a:solidFill>
          <a:latin typeface="+mn-lt"/>
        </a:defRPr>
      </a:lvl3pPr>
      <a:lvl4pPr marL="2251946" indent="-321645" algn="l" defTabSz="643394" rtl="0" eaLnBrk="0" fontAlgn="base" hangingPunct="0">
        <a:spcBef>
          <a:spcPct val="20000"/>
        </a:spcBef>
        <a:spcAft>
          <a:spcPct val="0"/>
        </a:spcAft>
        <a:buFont typeface="Arial" pitchFamily="34" charset="0"/>
        <a:buChar char="–"/>
        <a:defRPr sz="2801">
          <a:solidFill>
            <a:schemeClr val="tx1"/>
          </a:solidFill>
          <a:latin typeface="+mn-lt"/>
        </a:defRPr>
      </a:lvl4pPr>
      <a:lvl5pPr marL="2895367" indent="-321645" algn="l" defTabSz="643394" rtl="0" eaLnBrk="0" fontAlgn="base" hangingPunct="0">
        <a:spcBef>
          <a:spcPct val="20000"/>
        </a:spcBef>
        <a:spcAft>
          <a:spcPct val="0"/>
        </a:spcAft>
        <a:buFont typeface="Arial" pitchFamily="34" charset="0"/>
        <a:buChar char="»"/>
        <a:defRPr sz="2801">
          <a:solidFill>
            <a:schemeClr val="tx1"/>
          </a:solidFill>
          <a:latin typeface="+mn-lt"/>
        </a:defRPr>
      </a:lvl5pPr>
      <a:lvl6pPr marL="3538744" indent="-321645" algn="l" defTabSz="643394" rtl="0" eaLnBrk="0" fontAlgn="base" hangingPunct="0">
        <a:spcBef>
          <a:spcPct val="20000"/>
        </a:spcBef>
        <a:spcAft>
          <a:spcPct val="0"/>
        </a:spcAft>
        <a:buFont typeface="Arial" pitchFamily="34" charset="0"/>
        <a:buChar char="»"/>
        <a:defRPr sz="2801">
          <a:solidFill>
            <a:schemeClr val="tx1"/>
          </a:solidFill>
          <a:latin typeface="+mn-lt"/>
        </a:defRPr>
      </a:lvl6pPr>
      <a:lvl7pPr marL="4182155" indent="-321645" algn="l" defTabSz="643394" rtl="0" eaLnBrk="0" fontAlgn="base" hangingPunct="0">
        <a:spcBef>
          <a:spcPct val="20000"/>
        </a:spcBef>
        <a:spcAft>
          <a:spcPct val="0"/>
        </a:spcAft>
        <a:buFont typeface="Arial" pitchFamily="34" charset="0"/>
        <a:buChar char="»"/>
        <a:defRPr sz="2801">
          <a:solidFill>
            <a:schemeClr val="tx1"/>
          </a:solidFill>
          <a:latin typeface="+mn-lt"/>
        </a:defRPr>
      </a:lvl7pPr>
      <a:lvl8pPr marL="4825566" indent="-321645" algn="l" defTabSz="643394" rtl="0" eaLnBrk="0" fontAlgn="base" hangingPunct="0">
        <a:spcBef>
          <a:spcPct val="20000"/>
        </a:spcBef>
        <a:spcAft>
          <a:spcPct val="0"/>
        </a:spcAft>
        <a:buFont typeface="Arial" pitchFamily="34" charset="0"/>
        <a:buChar char="»"/>
        <a:defRPr sz="2801">
          <a:solidFill>
            <a:schemeClr val="tx1"/>
          </a:solidFill>
          <a:latin typeface="+mn-lt"/>
        </a:defRPr>
      </a:lvl8pPr>
      <a:lvl9pPr marL="5468960" indent="-321645" algn="l" defTabSz="643394"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86780" rtl="0" eaLnBrk="1" latinLnBrk="0" hangingPunct="1">
        <a:defRPr sz="2600" kern="1200">
          <a:solidFill>
            <a:schemeClr val="tx1"/>
          </a:solidFill>
          <a:latin typeface="+mn-lt"/>
          <a:ea typeface="+mn-ea"/>
          <a:cs typeface="+mn-cs"/>
        </a:defRPr>
      </a:lvl1pPr>
      <a:lvl2pPr marL="643394" algn="l" defTabSz="1286780" rtl="0" eaLnBrk="1" latinLnBrk="0" hangingPunct="1">
        <a:defRPr sz="2600" kern="1200">
          <a:solidFill>
            <a:schemeClr val="tx1"/>
          </a:solidFill>
          <a:latin typeface="+mn-lt"/>
          <a:ea typeface="+mn-ea"/>
          <a:cs typeface="+mn-cs"/>
        </a:defRPr>
      </a:lvl2pPr>
      <a:lvl3pPr marL="1286780" algn="l" defTabSz="1286780" rtl="0" eaLnBrk="1" latinLnBrk="0" hangingPunct="1">
        <a:defRPr sz="2600" kern="1200">
          <a:solidFill>
            <a:schemeClr val="tx1"/>
          </a:solidFill>
          <a:latin typeface="+mn-lt"/>
          <a:ea typeface="+mn-ea"/>
          <a:cs typeface="+mn-cs"/>
        </a:defRPr>
      </a:lvl3pPr>
      <a:lvl4pPr marL="1930241" algn="l" defTabSz="1286780" rtl="0" eaLnBrk="1" latinLnBrk="0" hangingPunct="1">
        <a:defRPr sz="2600" kern="1200">
          <a:solidFill>
            <a:schemeClr val="tx1"/>
          </a:solidFill>
          <a:latin typeface="+mn-lt"/>
          <a:ea typeface="+mn-ea"/>
          <a:cs typeface="+mn-cs"/>
        </a:defRPr>
      </a:lvl4pPr>
      <a:lvl5pPr marL="2573644" algn="l" defTabSz="1286780" rtl="0" eaLnBrk="1" latinLnBrk="0" hangingPunct="1">
        <a:defRPr sz="2600" kern="1200">
          <a:solidFill>
            <a:schemeClr val="tx1"/>
          </a:solidFill>
          <a:latin typeface="+mn-lt"/>
          <a:ea typeface="+mn-ea"/>
          <a:cs typeface="+mn-cs"/>
        </a:defRPr>
      </a:lvl5pPr>
      <a:lvl6pPr marL="3217089" algn="l" defTabSz="1286780" rtl="0" eaLnBrk="1" latinLnBrk="0" hangingPunct="1">
        <a:defRPr sz="2600" kern="1200">
          <a:solidFill>
            <a:schemeClr val="tx1"/>
          </a:solidFill>
          <a:latin typeface="+mn-lt"/>
          <a:ea typeface="+mn-ea"/>
          <a:cs typeface="+mn-cs"/>
        </a:defRPr>
      </a:lvl6pPr>
      <a:lvl7pPr marL="3860451" algn="l" defTabSz="1286780" rtl="0" eaLnBrk="1" latinLnBrk="0" hangingPunct="1">
        <a:defRPr sz="2600" kern="1200">
          <a:solidFill>
            <a:schemeClr val="tx1"/>
          </a:solidFill>
          <a:latin typeface="+mn-lt"/>
          <a:ea typeface="+mn-ea"/>
          <a:cs typeface="+mn-cs"/>
        </a:defRPr>
      </a:lvl7pPr>
      <a:lvl8pPr marL="4503860" algn="l" defTabSz="1286780" rtl="0" eaLnBrk="1" latinLnBrk="0" hangingPunct="1">
        <a:defRPr sz="2600" kern="1200">
          <a:solidFill>
            <a:schemeClr val="tx1"/>
          </a:solidFill>
          <a:latin typeface="+mn-lt"/>
          <a:ea typeface="+mn-ea"/>
          <a:cs typeface="+mn-cs"/>
        </a:defRPr>
      </a:lvl8pPr>
      <a:lvl9pPr marL="5147261" algn="l" defTabSz="1286780" rtl="0" eaLnBrk="1" latinLnBrk="0" hangingPunct="1">
        <a:defRPr sz="2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651"/>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89" tIns="45436" rIns="90889" bIns="45436"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1941"/>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89" tIns="45436" rIns="90889" bIns="45436"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323"/>
            <a:ext cx="4046061" cy="519289"/>
          </a:xfrm>
          <a:prstGeom prst="rect">
            <a:avLst/>
          </a:prstGeom>
        </p:spPr>
        <p:txBody>
          <a:bodyPr vert="horz" wrap="square" lIns="90889" tIns="45436" rIns="90889" bIns="45436"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p>
        </p:txBody>
      </p:sp>
      <p:sp>
        <p:nvSpPr>
          <p:cNvPr id="5" name="Tijdelijke aanduiding voor voettekst 4"/>
          <p:cNvSpPr>
            <a:spLocks noGrp="1"/>
          </p:cNvSpPr>
          <p:nvPr>
            <p:ph type="ftr" sz="quarter" idx="3"/>
          </p:nvPr>
        </p:nvSpPr>
        <p:spPr>
          <a:xfrm>
            <a:off x="5924592" y="8462323"/>
            <a:ext cx="5491084" cy="519289"/>
          </a:xfrm>
          <a:prstGeom prst="rect">
            <a:avLst/>
          </a:prstGeom>
        </p:spPr>
        <p:txBody>
          <a:bodyPr vert="horz" wrap="square" lIns="90889" tIns="45436" rIns="90889" bIns="45436"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t>FMN - 6 april 2023</a:t>
            </a:r>
          </a:p>
        </p:txBody>
      </p:sp>
      <p:sp>
        <p:nvSpPr>
          <p:cNvPr id="6" name="Tijdelijke aanduiding voor dianummer 5"/>
          <p:cNvSpPr>
            <a:spLocks noGrp="1"/>
          </p:cNvSpPr>
          <p:nvPr>
            <p:ph type="sldNum" sz="quarter" idx="4"/>
          </p:nvPr>
        </p:nvSpPr>
        <p:spPr>
          <a:xfrm>
            <a:off x="12427191" y="8462323"/>
            <a:ext cx="4046061" cy="519289"/>
          </a:xfrm>
          <a:prstGeom prst="rect">
            <a:avLst/>
          </a:prstGeom>
        </p:spPr>
        <p:txBody>
          <a:bodyPr vert="horz" wrap="square" lIns="90889" tIns="45436" rIns="90889" bIns="45436"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pPr>
                <a:defRPr/>
              </a:pPr>
              <a:t>‹nr.›</a:t>
            </a:fld>
            <a:endParaRPr lang="nl-NL"/>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712110"/>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 id="2147484423" r:id="rId15"/>
    <p:sldLayoutId id="2147484424" r:id="rId16"/>
    <p:sldLayoutId id="2147484425" r:id="rId17"/>
  </p:sldLayoutIdLst>
  <p:hf sldNum="0" hdr="0" dt="0"/>
  <p:txStyles>
    <p:titleStyle>
      <a:lvl1pPr algn="ctr" defTabSz="646319" rtl="0" eaLnBrk="0" fontAlgn="base" hangingPunct="0">
        <a:spcBef>
          <a:spcPct val="0"/>
        </a:spcBef>
        <a:spcAft>
          <a:spcPct val="0"/>
        </a:spcAft>
        <a:defRPr sz="5700">
          <a:solidFill>
            <a:schemeClr val="tx1"/>
          </a:solidFill>
          <a:latin typeface="+mj-lt"/>
          <a:ea typeface="+mj-ea"/>
          <a:cs typeface="+mj-cs"/>
        </a:defRPr>
      </a:lvl1pPr>
      <a:lvl2pPr algn="ctr" defTabSz="646319" rtl="0" eaLnBrk="0" fontAlgn="base" hangingPunct="0">
        <a:spcBef>
          <a:spcPct val="0"/>
        </a:spcBef>
        <a:spcAft>
          <a:spcPct val="0"/>
        </a:spcAft>
        <a:defRPr sz="5700">
          <a:solidFill>
            <a:schemeClr val="tx1"/>
          </a:solidFill>
          <a:latin typeface="Arial Bold"/>
        </a:defRPr>
      </a:lvl2pPr>
      <a:lvl3pPr algn="ctr" defTabSz="646319" rtl="0" eaLnBrk="0" fontAlgn="base" hangingPunct="0">
        <a:spcBef>
          <a:spcPct val="0"/>
        </a:spcBef>
        <a:spcAft>
          <a:spcPct val="0"/>
        </a:spcAft>
        <a:defRPr sz="5700">
          <a:solidFill>
            <a:schemeClr val="tx1"/>
          </a:solidFill>
          <a:latin typeface="Arial Bold"/>
        </a:defRPr>
      </a:lvl3pPr>
      <a:lvl4pPr algn="ctr" defTabSz="646319" rtl="0" eaLnBrk="0" fontAlgn="base" hangingPunct="0">
        <a:spcBef>
          <a:spcPct val="0"/>
        </a:spcBef>
        <a:spcAft>
          <a:spcPct val="0"/>
        </a:spcAft>
        <a:defRPr sz="5700">
          <a:solidFill>
            <a:schemeClr val="tx1"/>
          </a:solidFill>
          <a:latin typeface="Arial Bold"/>
        </a:defRPr>
      </a:lvl4pPr>
      <a:lvl5pPr algn="ctr" defTabSz="646319" rtl="0" eaLnBrk="0" fontAlgn="base" hangingPunct="0">
        <a:spcBef>
          <a:spcPct val="0"/>
        </a:spcBef>
        <a:spcAft>
          <a:spcPct val="0"/>
        </a:spcAft>
        <a:defRPr sz="5700">
          <a:solidFill>
            <a:schemeClr val="tx1"/>
          </a:solidFill>
          <a:latin typeface="Arial Bold"/>
        </a:defRPr>
      </a:lvl5pPr>
      <a:lvl6pPr marL="646319" algn="ctr" defTabSz="646319" rtl="0" eaLnBrk="0" fontAlgn="base" hangingPunct="0">
        <a:spcBef>
          <a:spcPct val="0"/>
        </a:spcBef>
        <a:spcAft>
          <a:spcPct val="0"/>
        </a:spcAft>
        <a:defRPr sz="5700">
          <a:solidFill>
            <a:schemeClr val="tx1"/>
          </a:solidFill>
          <a:latin typeface="Arial Bold"/>
        </a:defRPr>
      </a:lvl6pPr>
      <a:lvl7pPr marL="1292676" algn="ctr" defTabSz="646319" rtl="0" eaLnBrk="0" fontAlgn="base" hangingPunct="0">
        <a:spcBef>
          <a:spcPct val="0"/>
        </a:spcBef>
        <a:spcAft>
          <a:spcPct val="0"/>
        </a:spcAft>
        <a:defRPr sz="5700">
          <a:solidFill>
            <a:schemeClr val="tx1"/>
          </a:solidFill>
          <a:latin typeface="Arial Bold"/>
        </a:defRPr>
      </a:lvl7pPr>
      <a:lvl8pPr marL="1939039" algn="ctr" defTabSz="646319" rtl="0" eaLnBrk="0" fontAlgn="base" hangingPunct="0">
        <a:spcBef>
          <a:spcPct val="0"/>
        </a:spcBef>
        <a:spcAft>
          <a:spcPct val="0"/>
        </a:spcAft>
        <a:defRPr sz="5700">
          <a:solidFill>
            <a:schemeClr val="tx1"/>
          </a:solidFill>
          <a:latin typeface="Arial Bold"/>
        </a:defRPr>
      </a:lvl8pPr>
      <a:lvl9pPr marL="2585393" algn="ctr" defTabSz="646319" rtl="0" eaLnBrk="0" fontAlgn="base" hangingPunct="0">
        <a:spcBef>
          <a:spcPct val="0"/>
        </a:spcBef>
        <a:spcAft>
          <a:spcPct val="0"/>
        </a:spcAft>
        <a:defRPr sz="5700">
          <a:solidFill>
            <a:schemeClr val="tx1"/>
          </a:solidFill>
          <a:latin typeface="Arial Bold"/>
        </a:defRPr>
      </a:lvl9pPr>
    </p:titleStyle>
    <p:bodyStyle>
      <a:lvl1pPr marL="484791" indent="-484791" algn="l" defTabSz="646319"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50301" indent="-404024" algn="l" defTabSz="646319" rtl="0" eaLnBrk="0" fontAlgn="base" hangingPunct="0">
        <a:spcBef>
          <a:spcPct val="20000"/>
        </a:spcBef>
        <a:spcAft>
          <a:spcPct val="0"/>
        </a:spcAft>
        <a:buFont typeface="Arial" pitchFamily="34" charset="0"/>
        <a:buChar char="–"/>
        <a:defRPr sz="4001">
          <a:solidFill>
            <a:schemeClr val="tx1"/>
          </a:solidFill>
          <a:latin typeface="+mn-lt"/>
        </a:defRPr>
      </a:lvl2pPr>
      <a:lvl3pPr marL="1615882" indent="-323144" algn="l" defTabSz="646319" rtl="0" eaLnBrk="0" fontAlgn="base" hangingPunct="0">
        <a:spcBef>
          <a:spcPct val="20000"/>
        </a:spcBef>
        <a:spcAft>
          <a:spcPct val="0"/>
        </a:spcAft>
        <a:buFont typeface="Arial" pitchFamily="34" charset="0"/>
        <a:buChar char="•"/>
        <a:defRPr sz="3401">
          <a:solidFill>
            <a:schemeClr val="tx1"/>
          </a:solidFill>
          <a:latin typeface="+mn-lt"/>
        </a:defRPr>
      </a:lvl3pPr>
      <a:lvl4pPr marL="2262219" indent="-323144" algn="l" defTabSz="646319" rtl="0" eaLnBrk="0" fontAlgn="base" hangingPunct="0">
        <a:spcBef>
          <a:spcPct val="20000"/>
        </a:spcBef>
        <a:spcAft>
          <a:spcPct val="0"/>
        </a:spcAft>
        <a:buFont typeface="Arial" pitchFamily="34" charset="0"/>
        <a:buChar char="–"/>
        <a:defRPr sz="2801">
          <a:solidFill>
            <a:schemeClr val="tx1"/>
          </a:solidFill>
          <a:latin typeface="+mn-lt"/>
        </a:defRPr>
      </a:lvl4pPr>
      <a:lvl5pPr marL="2908562" indent="-323144" algn="l" defTabSz="646319" rtl="0" eaLnBrk="0" fontAlgn="base" hangingPunct="0">
        <a:spcBef>
          <a:spcPct val="20000"/>
        </a:spcBef>
        <a:spcAft>
          <a:spcPct val="0"/>
        </a:spcAft>
        <a:buFont typeface="Arial" pitchFamily="34" charset="0"/>
        <a:buChar char="»"/>
        <a:defRPr sz="2801">
          <a:solidFill>
            <a:schemeClr val="tx1"/>
          </a:solidFill>
          <a:latin typeface="+mn-lt"/>
        </a:defRPr>
      </a:lvl5pPr>
      <a:lvl6pPr marL="3554931" indent="-323144" algn="l" defTabSz="646319" rtl="0" eaLnBrk="0" fontAlgn="base" hangingPunct="0">
        <a:spcBef>
          <a:spcPct val="20000"/>
        </a:spcBef>
        <a:spcAft>
          <a:spcPct val="0"/>
        </a:spcAft>
        <a:buFont typeface="Arial" pitchFamily="34" charset="0"/>
        <a:buChar char="»"/>
        <a:defRPr sz="2801">
          <a:solidFill>
            <a:schemeClr val="tx1"/>
          </a:solidFill>
          <a:latin typeface="+mn-lt"/>
        </a:defRPr>
      </a:lvl6pPr>
      <a:lvl7pPr marL="4201252" indent="-323144" algn="l" defTabSz="646319" rtl="0" eaLnBrk="0" fontAlgn="base" hangingPunct="0">
        <a:spcBef>
          <a:spcPct val="20000"/>
        </a:spcBef>
        <a:spcAft>
          <a:spcPct val="0"/>
        </a:spcAft>
        <a:buFont typeface="Arial" pitchFamily="34" charset="0"/>
        <a:buChar char="»"/>
        <a:defRPr sz="2801">
          <a:solidFill>
            <a:schemeClr val="tx1"/>
          </a:solidFill>
          <a:latin typeface="+mn-lt"/>
        </a:defRPr>
      </a:lvl7pPr>
      <a:lvl8pPr marL="4847597" indent="-323144" algn="l" defTabSz="646319" rtl="0" eaLnBrk="0" fontAlgn="base" hangingPunct="0">
        <a:spcBef>
          <a:spcPct val="20000"/>
        </a:spcBef>
        <a:spcAft>
          <a:spcPct val="0"/>
        </a:spcAft>
        <a:buFont typeface="Arial" pitchFamily="34" charset="0"/>
        <a:buChar char="»"/>
        <a:defRPr sz="2801">
          <a:solidFill>
            <a:schemeClr val="tx1"/>
          </a:solidFill>
          <a:latin typeface="+mn-lt"/>
        </a:defRPr>
      </a:lvl8pPr>
      <a:lvl9pPr marL="5493918" indent="-323144" algn="l" defTabSz="646319"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92676" rtl="0" eaLnBrk="1" latinLnBrk="0" hangingPunct="1">
        <a:defRPr sz="2600" kern="1200">
          <a:solidFill>
            <a:schemeClr val="tx1"/>
          </a:solidFill>
          <a:latin typeface="+mn-lt"/>
          <a:ea typeface="+mn-ea"/>
          <a:cs typeface="+mn-cs"/>
        </a:defRPr>
      </a:lvl1pPr>
      <a:lvl2pPr marL="646319" algn="l" defTabSz="1292676" rtl="0" eaLnBrk="1" latinLnBrk="0" hangingPunct="1">
        <a:defRPr sz="2600" kern="1200">
          <a:solidFill>
            <a:schemeClr val="tx1"/>
          </a:solidFill>
          <a:latin typeface="+mn-lt"/>
          <a:ea typeface="+mn-ea"/>
          <a:cs typeface="+mn-cs"/>
        </a:defRPr>
      </a:lvl2pPr>
      <a:lvl3pPr marL="1292676" algn="l" defTabSz="1292676" rtl="0" eaLnBrk="1" latinLnBrk="0" hangingPunct="1">
        <a:defRPr sz="2600" kern="1200">
          <a:solidFill>
            <a:schemeClr val="tx1"/>
          </a:solidFill>
          <a:latin typeface="+mn-lt"/>
          <a:ea typeface="+mn-ea"/>
          <a:cs typeface="+mn-cs"/>
        </a:defRPr>
      </a:lvl3pPr>
      <a:lvl4pPr marL="1939039" algn="l" defTabSz="1292676" rtl="0" eaLnBrk="1" latinLnBrk="0" hangingPunct="1">
        <a:defRPr sz="2600" kern="1200">
          <a:solidFill>
            <a:schemeClr val="tx1"/>
          </a:solidFill>
          <a:latin typeface="+mn-lt"/>
          <a:ea typeface="+mn-ea"/>
          <a:cs typeface="+mn-cs"/>
        </a:defRPr>
      </a:lvl4pPr>
      <a:lvl5pPr marL="2585393" algn="l" defTabSz="1292676" rtl="0" eaLnBrk="1" latinLnBrk="0" hangingPunct="1">
        <a:defRPr sz="2600" kern="1200">
          <a:solidFill>
            <a:schemeClr val="tx1"/>
          </a:solidFill>
          <a:latin typeface="+mn-lt"/>
          <a:ea typeface="+mn-ea"/>
          <a:cs typeface="+mn-cs"/>
        </a:defRPr>
      </a:lvl5pPr>
      <a:lvl6pPr marL="3231773" algn="l" defTabSz="1292676" rtl="0" eaLnBrk="1" latinLnBrk="0" hangingPunct="1">
        <a:defRPr sz="2600" kern="1200">
          <a:solidFill>
            <a:schemeClr val="tx1"/>
          </a:solidFill>
          <a:latin typeface="+mn-lt"/>
          <a:ea typeface="+mn-ea"/>
          <a:cs typeface="+mn-cs"/>
        </a:defRPr>
      </a:lvl6pPr>
      <a:lvl7pPr marL="3878084" algn="l" defTabSz="1292676" rtl="0" eaLnBrk="1" latinLnBrk="0" hangingPunct="1">
        <a:defRPr sz="2600" kern="1200">
          <a:solidFill>
            <a:schemeClr val="tx1"/>
          </a:solidFill>
          <a:latin typeface="+mn-lt"/>
          <a:ea typeface="+mn-ea"/>
          <a:cs typeface="+mn-cs"/>
        </a:defRPr>
      </a:lvl7pPr>
      <a:lvl8pPr marL="4524429" algn="l" defTabSz="1292676" rtl="0" eaLnBrk="1" latinLnBrk="0" hangingPunct="1">
        <a:defRPr sz="2600" kern="1200">
          <a:solidFill>
            <a:schemeClr val="tx1"/>
          </a:solidFill>
          <a:latin typeface="+mn-lt"/>
          <a:ea typeface="+mn-ea"/>
          <a:cs typeface="+mn-cs"/>
        </a:defRPr>
      </a:lvl8pPr>
      <a:lvl9pPr marL="5170757" algn="l" defTabSz="1292676" rtl="0" eaLnBrk="1" latinLnBrk="0" hangingPunct="1">
        <a:defRPr sz="2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67013" y="2316616"/>
            <a:ext cx="15606237" cy="13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406" tIns="64703" rIns="129406" bIns="64703" numCol="1" anchor="ctr" anchorCtr="0" compatLnSpc="1">
            <a:prstTxWarp prst="textNoShape">
              <a:avLst/>
            </a:prstTxWarp>
          </a:bodyPr>
          <a:lstStyle/>
          <a:p>
            <a:pPr lvl="0"/>
            <a:r>
              <a:rPr lang="nl-NL"/>
              <a:t>Titelstijl van model bewerken</a:t>
            </a:r>
          </a:p>
        </p:txBody>
      </p:sp>
      <p:sp>
        <p:nvSpPr>
          <p:cNvPr id="2051" name="Tijdelijke aanduiding voor tekst 2"/>
          <p:cNvSpPr>
            <a:spLocks noGrp="1"/>
          </p:cNvSpPr>
          <p:nvPr>
            <p:ph type="body" idx="1"/>
          </p:nvPr>
        </p:nvSpPr>
        <p:spPr bwMode="auto">
          <a:xfrm>
            <a:off x="867013" y="3851908"/>
            <a:ext cx="15606237" cy="44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406" tIns="64703" rIns="129406" bIns="64703"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67015" y="8462290"/>
            <a:ext cx="4046061" cy="519289"/>
          </a:xfrm>
          <a:prstGeom prst="rect">
            <a:avLst/>
          </a:prstGeom>
        </p:spPr>
        <p:txBody>
          <a:bodyPr vert="horz" wrap="square" lIns="129406" tIns="64703" rIns="129406" bIns="64703" numCol="1" anchor="ctr" anchorCtr="0" compatLnSpc="1">
            <a:prstTxWarp prst="textNoShape">
              <a:avLst/>
            </a:prstTxWarp>
          </a:bodyPr>
          <a:lstStyle>
            <a:lvl1pPr algn="l" eaLnBrk="1" hangingPunct="1">
              <a:defRPr sz="1700">
                <a:solidFill>
                  <a:srgbClr val="898989"/>
                </a:solidFill>
                <a:latin typeface="Calibri" pitchFamily="34" charset="0"/>
                <a:cs typeface="Arial" pitchFamily="34" charset="0"/>
              </a:defRPr>
            </a:lvl1pPr>
          </a:lstStyle>
          <a:p>
            <a:pPr>
              <a:defRPr/>
            </a:pPr>
            <a:endParaRPr lang="nl-NL"/>
          </a:p>
        </p:txBody>
      </p:sp>
      <p:sp>
        <p:nvSpPr>
          <p:cNvPr id="5" name="Tijdelijke aanduiding voor voettekst 4"/>
          <p:cNvSpPr>
            <a:spLocks noGrp="1"/>
          </p:cNvSpPr>
          <p:nvPr>
            <p:ph type="ftr" sz="quarter" idx="3"/>
          </p:nvPr>
        </p:nvSpPr>
        <p:spPr>
          <a:xfrm>
            <a:off x="5924592" y="8462290"/>
            <a:ext cx="5491084" cy="519289"/>
          </a:xfrm>
          <a:prstGeom prst="rect">
            <a:avLst/>
          </a:prstGeom>
        </p:spPr>
        <p:txBody>
          <a:bodyPr vert="horz" wrap="square" lIns="129406" tIns="64703" rIns="129406" bIns="64703" numCol="1" anchor="ctr" anchorCtr="0" compatLnSpc="1">
            <a:prstTxWarp prst="textNoShape">
              <a:avLst/>
            </a:prstTxWarp>
          </a:bodyPr>
          <a:lstStyle>
            <a:lvl1pPr eaLnBrk="1" hangingPunct="1">
              <a:defRPr sz="1700">
                <a:solidFill>
                  <a:srgbClr val="898989"/>
                </a:solidFill>
                <a:latin typeface="Calibri" pitchFamily="34" charset="0"/>
                <a:cs typeface="Arial" pitchFamily="34" charset="0"/>
              </a:defRPr>
            </a:lvl1pPr>
          </a:lstStyle>
          <a:p>
            <a:pPr>
              <a:defRPr/>
            </a:pPr>
            <a:r>
              <a:rPr lang="nl-NL"/>
              <a:t>FMN - 6 april 2023</a:t>
            </a:r>
          </a:p>
        </p:txBody>
      </p:sp>
      <p:sp>
        <p:nvSpPr>
          <p:cNvPr id="6" name="Tijdelijke aanduiding voor dianummer 5"/>
          <p:cNvSpPr>
            <a:spLocks noGrp="1"/>
          </p:cNvSpPr>
          <p:nvPr>
            <p:ph type="sldNum" sz="quarter" idx="4"/>
          </p:nvPr>
        </p:nvSpPr>
        <p:spPr>
          <a:xfrm>
            <a:off x="12427191" y="8462290"/>
            <a:ext cx="4046061" cy="519289"/>
          </a:xfrm>
          <a:prstGeom prst="rect">
            <a:avLst/>
          </a:prstGeom>
        </p:spPr>
        <p:txBody>
          <a:bodyPr vert="horz" wrap="square" lIns="129406" tIns="64703" rIns="129406" bIns="64703" numCol="1" anchor="ctr" anchorCtr="0" compatLnSpc="1">
            <a:prstTxWarp prst="textNoShape">
              <a:avLst/>
            </a:prstTxWarp>
          </a:bodyPr>
          <a:lstStyle>
            <a:lvl1pPr algn="r" eaLnBrk="1" hangingPunct="1">
              <a:defRPr sz="1700">
                <a:solidFill>
                  <a:srgbClr val="898989"/>
                </a:solidFill>
                <a:latin typeface="Calibri" pitchFamily="34" charset="0"/>
                <a:cs typeface="Arial" pitchFamily="34" charset="0"/>
              </a:defRPr>
            </a:lvl1pPr>
          </a:lstStyle>
          <a:p>
            <a:pPr>
              <a:defRPr/>
            </a:pPr>
            <a:fld id="{04436417-A1A1-4E3A-BDB2-7B1B59648322}" type="slidenum">
              <a:rPr lang="nl-NL"/>
              <a:pPr>
                <a:defRPr/>
              </a:pPr>
              <a:t>‹nr.›</a:t>
            </a:fld>
            <a:endParaRPr lang="nl-NL"/>
          </a:p>
        </p:txBody>
      </p:sp>
      <p:pic>
        <p:nvPicPr>
          <p:cNvPr id="2055" name="Afbeelding 10" descr="La Red-web.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116059" y="268679"/>
            <a:ext cx="3019492" cy="159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Afbeelding 1" descr="LaRed powerpoint balk.jpg"/>
          <p:cNvPicPr preferRelativeResize="0">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042" y="9134969"/>
            <a:ext cx="17409505" cy="63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85180"/>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 id="2147484461" r:id="rId17"/>
  </p:sldLayoutIdLst>
  <p:hf sldNum="0" hdr="0" dt="0"/>
  <p:txStyles>
    <p:titleStyle>
      <a:lvl1pPr algn="ctr" defTabSz="647078" rtl="0" eaLnBrk="0" fontAlgn="base" hangingPunct="0">
        <a:spcBef>
          <a:spcPct val="0"/>
        </a:spcBef>
        <a:spcAft>
          <a:spcPct val="0"/>
        </a:spcAft>
        <a:defRPr sz="5700">
          <a:solidFill>
            <a:schemeClr val="tx1"/>
          </a:solidFill>
          <a:latin typeface="+mj-lt"/>
          <a:ea typeface="+mj-ea"/>
          <a:cs typeface="+mj-cs"/>
        </a:defRPr>
      </a:lvl1pPr>
      <a:lvl2pPr algn="ctr" defTabSz="647078" rtl="0" eaLnBrk="0" fontAlgn="base" hangingPunct="0">
        <a:spcBef>
          <a:spcPct val="0"/>
        </a:spcBef>
        <a:spcAft>
          <a:spcPct val="0"/>
        </a:spcAft>
        <a:defRPr sz="5700">
          <a:solidFill>
            <a:schemeClr val="tx1"/>
          </a:solidFill>
          <a:latin typeface="Arial Bold"/>
        </a:defRPr>
      </a:lvl2pPr>
      <a:lvl3pPr algn="ctr" defTabSz="647078" rtl="0" eaLnBrk="0" fontAlgn="base" hangingPunct="0">
        <a:spcBef>
          <a:spcPct val="0"/>
        </a:spcBef>
        <a:spcAft>
          <a:spcPct val="0"/>
        </a:spcAft>
        <a:defRPr sz="5700">
          <a:solidFill>
            <a:schemeClr val="tx1"/>
          </a:solidFill>
          <a:latin typeface="Arial Bold"/>
        </a:defRPr>
      </a:lvl3pPr>
      <a:lvl4pPr algn="ctr" defTabSz="647078" rtl="0" eaLnBrk="0" fontAlgn="base" hangingPunct="0">
        <a:spcBef>
          <a:spcPct val="0"/>
        </a:spcBef>
        <a:spcAft>
          <a:spcPct val="0"/>
        </a:spcAft>
        <a:defRPr sz="5700">
          <a:solidFill>
            <a:schemeClr val="tx1"/>
          </a:solidFill>
          <a:latin typeface="Arial Bold"/>
        </a:defRPr>
      </a:lvl4pPr>
      <a:lvl5pPr algn="ctr" defTabSz="647078" rtl="0" eaLnBrk="0" fontAlgn="base" hangingPunct="0">
        <a:spcBef>
          <a:spcPct val="0"/>
        </a:spcBef>
        <a:spcAft>
          <a:spcPct val="0"/>
        </a:spcAft>
        <a:defRPr sz="5700">
          <a:solidFill>
            <a:schemeClr val="tx1"/>
          </a:solidFill>
          <a:latin typeface="Arial Bold"/>
        </a:defRPr>
      </a:lvl5pPr>
      <a:lvl6pPr marL="647078" algn="ctr" defTabSz="647078" rtl="0" eaLnBrk="0" fontAlgn="base" hangingPunct="0">
        <a:spcBef>
          <a:spcPct val="0"/>
        </a:spcBef>
        <a:spcAft>
          <a:spcPct val="0"/>
        </a:spcAft>
        <a:defRPr sz="5700">
          <a:solidFill>
            <a:schemeClr val="tx1"/>
          </a:solidFill>
          <a:latin typeface="Arial Bold"/>
        </a:defRPr>
      </a:lvl6pPr>
      <a:lvl7pPr marL="1294204" algn="ctr" defTabSz="647078" rtl="0" eaLnBrk="0" fontAlgn="base" hangingPunct="0">
        <a:spcBef>
          <a:spcPct val="0"/>
        </a:spcBef>
        <a:spcAft>
          <a:spcPct val="0"/>
        </a:spcAft>
        <a:defRPr sz="5700">
          <a:solidFill>
            <a:schemeClr val="tx1"/>
          </a:solidFill>
          <a:latin typeface="Arial Bold"/>
        </a:defRPr>
      </a:lvl7pPr>
      <a:lvl8pPr marL="1941329" algn="ctr" defTabSz="647078" rtl="0" eaLnBrk="0" fontAlgn="base" hangingPunct="0">
        <a:spcBef>
          <a:spcPct val="0"/>
        </a:spcBef>
        <a:spcAft>
          <a:spcPct val="0"/>
        </a:spcAft>
        <a:defRPr sz="5700">
          <a:solidFill>
            <a:schemeClr val="tx1"/>
          </a:solidFill>
          <a:latin typeface="Arial Bold"/>
        </a:defRPr>
      </a:lvl8pPr>
      <a:lvl9pPr marL="2588435" algn="ctr" defTabSz="647078" rtl="0" eaLnBrk="0" fontAlgn="base" hangingPunct="0">
        <a:spcBef>
          <a:spcPct val="0"/>
        </a:spcBef>
        <a:spcAft>
          <a:spcPct val="0"/>
        </a:spcAft>
        <a:defRPr sz="5700">
          <a:solidFill>
            <a:schemeClr val="tx1"/>
          </a:solidFill>
          <a:latin typeface="Arial Bold"/>
        </a:defRPr>
      </a:lvl9pPr>
    </p:titleStyle>
    <p:bodyStyle>
      <a:lvl1pPr marL="485357" indent="-485357" algn="l" defTabSz="647078" rtl="0" eaLnBrk="0" fontAlgn="base" hangingPunct="0">
        <a:spcBef>
          <a:spcPct val="20000"/>
        </a:spcBef>
        <a:spcAft>
          <a:spcPct val="0"/>
        </a:spcAft>
        <a:buFont typeface="Arial" pitchFamily="34" charset="0"/>
        <a:buChar char="•"/>
        <a:defRPr sz="4601">
          <a:solidFill>
            <a:schemeClr val="tx1"/>
          </a:solidFill>
          <a:latin typeface="+mn-lt"/>
          <a:ea typeface="+mn-ea"/>
          <a:cs typeface="+mn-cs"/>
        </a:defRPr>
      </a:lvl1pPr>
      <a:lvl2pPr marL="1051541" indent="-404489" algn="l" defTabSz="647078" rtl="0" eaLnBrk="0" fontAlgn="base" hangingPunct="0">
        <a:spcBef>
          <a:spcPct val="20000"/>
        </a:spcBef>
        <a:spcAft>
          <a:spcPct val="0"/>
        </a:spcAft>
        <a:buFont typeface="Arial" pitchFamily="34" charset="0"/>
        <a:buChar char="–"/>
        <a:defRPr sz="4001">
          <a:solidFill>
            <a:schemeClr val="tx1"/>
          </a:solidFill>
          <a:latin typeface="+mn-lt"/>
        </a:defRPr>
      </a:lvl2pPr>
      <a:lvl3pPr marL="1617781" indent="-323531" algn="l" defTabSz="647078" rtl="0" eaLnBrk="0" fontAlgn="base" hangingPunct="0">
        <a:spcBef>
          <a:spcPct val="20000"/>
        </a:spcBef>
        <a:spcAft>
          <a:spcPct val="0"/>
        </a:spcAft>
        <a:buFont typeface="Arial" pitchFamily="34" charset="0"/>
        <a:buChar char="•"/>
        <a:defRPr sz="3401">
          <a:solidFill>
            <a:schemeClr val="tx1"/>
          </a:solidFill>
          <a:latin typeface="+mn-lt"/>
        </a:defRPr>
      </a:lvl3pPr>
      <a:lvl4pPr marL="2264880" indent="-323531" algn="l" defTabSz="647078" rtl="0" eaLnBrk="0" fontAlgn="base" hangingPunct="0">
        <a:spcBef>
          <a:spcPct val="20000"/>
        </a:spcBef>
        <a:spcAft>
          <a:spcPct val="0"/>
        </a:spcAft>
        <a:buFont typeface="Arial" pitchFamily="34" charset="0"/>
        <a:buChar char="–"/>
        <a:defRPr sz="2801">
          <a:solidFill>
            <a:schemeClr val="tx1"/>
          </a:solidFill>
          <a:latin typeface="+mn-lt"/>
        </a:defRPr>
      </a:lvl4pPr>
      <a:lvl5pPr marL="2911994" indent="-323531" algn="l" defTabSz="647078" rtl="0" eaLnBrk="0" fontAlgn="base" hangingPunct="0">
        <a:spcBef>
          <a:spcPct val="20000"/>
        </a:spcBef>
        <a:spcAft>
          <a:spcPct val="0"/>
        </a:spcAft>
        <a:buFont typeface="Arial" pitchFamily="34" charset="0"/>
        <a:buChar char="»"/>
        <a:defRPr sz="2801">
          <a:solidFill>
            <a:schemeClr val="tx1"/>
          </a:solidFill>
          <a:latin typeface="+mn-lt"/>
        </a:defRPr>
      </a:lvl5pPr>
      <a:lvl6pPr marL="3559118" indent="-323531" algn="l" defTabSz="647078" rtl="0" eaLnBrk="0" fontAlgn="base" hangingPunct="0">
        <a:spcBef>
          <a:spcPct val="20000"/>
        </a:spcBef>
        <a:spcAft>
          <a:spcPct val="0"/>
        </a:spcAft>
        <a:buFont typeface="Arial" pitchFamily="34" charset="0"/>
        <a:buChar char="»"/>
        <a:defRPr sz="2801">
          <a:solidFill>
            <a:schemeClr val="tx1"/>
          </a:solidFill>
          <a:latin typeface="+mn-lt"/>
        </a:defRPr>
      </a:lvl6pPr>
      <a:lvl7pPr marL="4206200" indent="-323531" algn="l" defTabSz="647078" rtl="0" eaLnBrk="0" fontAlgn="base" hangingPunct="0">
        <a:spcBef>
          <a:spcPct val="20000"/>
        </a:spcBef>
        <a:spcAft>
          <a:spcPct val="0"/>
        </a:spcAft>
        <a:buFont typeface="Arial" pitchFamily="34" charset="0"/>
        <a:buChar char="»"/>
        <a:defRPr sz="2801">
          <a:solidFill>
            <a:schemeClr val="tx1"/>
          </a:solidFill>
          <a:latin typeface="+mn-lt"/>
        </a:defRPr>
      </a:lvl7pPr>
      <a:lvl8pPr marL="4853316" indent="-323531" algn="l" defTabSz="647078" rtl="0" eaLnBrk="0" fontAlgn="base" hangingPunct="0">
        <a:spcBef>
          <a:spcPct val="20000"/>
        </a:spcBef>
        <a:spcAft>
          <a:spcPct val="0"/>
        </a:spcAft>
        <a:buFont typeface="Arial" pitchFamily="34" charset="0"/>
        <a:buChar char="»"/>
        <a:defRPr sz="2801">
          <a:solidFill>
            <a:schemeClr val="tx1"/>
          </a:solidFill>
          <a:latin typeface="+mn-lt"/>
        </a:defRPr>
      </a:lvl8pPr>
      <a:lvl9pPr marL="5500392" indent="-323531" algn="l" defTabSz="647078" rtl="0" eaLnBrk="0" fontAlgn="base" hangingPunct="0">
        <a:spcBef>
          <a:spcPct val="20000"/>
        </a:spcBef>
        <a:spcAft>
          <a:spcPct val="0"/>
        </a:spcAft>
        <a:buFont typeface="Arial" pitchFamily="34" charset="0"/>
        <a:buChar char="»"/>
        <a:defRPr sz="2801">
          <a:solidFill>
            <a:schemeClr val="tx1"/>
          </a:solidFill>
          <a:latin typeface="+mn-lt"/>
        </a:defRPr>
      </a:lvl9pPr>
    </p:bodyStyle>
    <p:otherStyle>
      <a:defPPr>
        <a:defRPr lang="nl-NL"/>
      </a:defPPr>
      <a:lvl1pPr marL="0" algn="l" defTabSz="1294204" rtl="0" eaLnBrk="1" latinLnBrk="0" hangingPunct="1">
        <a:defRPr sz="2600" kern="1200">
          <a:solidFill>
            <a:schemeClr val="tx1"/>
          </a:solidFill>
          <a:latin typeface="+mn-lt"/>
          <a:ea typeface="+mn-ea"/>
          <a:cs typeface="+mn-cs"/>
        </a:defRPr>
      </a:lvl1pPr>
      <a:lvl2pPr marL="647078" algn="l" defTabSz="1294204" rtl="0" eaLnBrk="1" latinLnBrk="0" hangingPunct="1">
        <a:defRPr sz="2600" kern="1200">
          <a:solidFill>
            <a:schemeClr val="tx1"/>
          </a:solidFill>
          <a:latin typeface="+mn-lt"/>
          <a:ea typeface="+mn-ea"/>
          <a:cs typeface="+mn-cs"/>
        </a:defRPr>
      </a:lvl2pPr>
      <a:lvl3pPr marL="1294204" algn="l" defTabSz="1294204" rtl="0" eaLnBrk="1" latinLnBrk="0" hangingPunct="1">
        <a:defRPr sz="2600" kern="1200">
          <a:solidFill>
            <a:schemeClr val="tx1"/>
          </a:solidFill>
          <a:latin typeface="+mn-lt"/>
          <a:ea typeface="+mn-ea"/>
          <a:cs typeface="+mn-cs"/>
        </a:defRPr>
      </a:lvl3pPr>
      <a:lvl4pPr marL="1941329" algn="l" defTabSz="1294204" rtl="0" eaLnBrk="1" latinLnBrk="0" hangingPunct="1">
        <a:defRPr sz="2600" kern="1200">
          <a:solidFill>
            <a:schemeClr val="tx1"/>
          </a:solidFill>
          <a:latin typeface="+mn-lt"/>
          <a:ea typeface="+mn-ea"/>
          <a:cs typeface="+mn-cs"/>
        </a:defRPr>
      </a:lvl4pPr>
      <a:lvl5pPr marL="2588435" algn="l" defTabSz="1294204" rtl="0" eaLnBrk="1" latinLnBrk="0" hangingPunct="1">
        <a:defRPr sz="2600" kern="1200">
          <a:solidFill>
            <a:schemeClr val="tx1"/>
          </a:solidFill>
          <a:latin typeface="+mn-lt"/>
          <a:ea typeface="+mn-ea"/>
          <a:cs typeface="+mn-cs"/>
        </a:defRPr>
      </a:lvl5pPr>
      <a:lvl6pPr marL="3235569" algn="l" defTabSz="1294204" rtl="0" eaLnBrk="1" latinLnBrk="0" hangingPunct="1">
        <a:defRPr sz="2600" kern="1200">
          <a:solidFill>
            <a:schemeClr val="tx1"/>
          </a:solidFill>
          <a:latin typeface="+mn-lt"/>
          <a:ea typeface="+mn-ea"/>
          <a:cs typeface="+mn-cs"/>
        </a:defRPr>
      </a:lvl6pPr>
      <a:lvl7pPr marL="3882655" algn="l" defTabSz="1294204" rtl="0" eaLnBrk="1" latinLnBrk="0" hangingPunct="1">
        <a:defRPr sz="2600" kern="1200">
          <a:solidFill>
            <a:schemeClr val="tx1"/>
          </a:solidFill>
          <a:latin typeface="+mn-lt"/>
          <a:ea typeface="+mn-ea"/>
          <a:cs typeface="+mn-cs"/>
        </a:defRPr>
      </a:lvl7pPr>
      <a:lvl8pPr marL="4529762" algn="l" defTabSz="1294204" rtl="0" eaLnBrk="1" latinLnBrk="0" hangingPunct="1">
        <a:defRPr sz="2600" kern="1200">
          <a:solidFill>
            <a:schemeClr val="tx1"/>
          </a:solidFill>
          <a:latin typeface="+mn-lt"/>
          <a:ea typeface="+mn-ea"/>
          <a:cs typeface="+mn-cs"/>
        </a:defRPr>
      </a:lvl8pPr>
      <a:lvl9pPr marL="5176848" algn="l" defTabSz="1294204"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3.xml"/><Relationship Id="rId5" Type="http://schemas.openxmlformats.org/officeDocument/2006/relationships/image" Target="../media/image2.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0.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5DFEE8-1192-45DE-9A3B-777662F11FBB}"/>
              </a:ext>
            </a:extLst>
          </p:cNvPr>
          <p:cNvSpPr>
            <a:spLocks noGrp="1"/>
          </p:cNvSpPr>
          <p:nvPr>
            <p:ph type="body" idx="1"/>
          </p:nvPr>
        </p:nvSpPr>
        <p:spPr/>
        <p:txBody>
          <a:bodyPr>
            <a:normAutofit/>
          </a:bodyPr>
          <a:lstStyle/>
          <a:p>
            <a:r>
              <a:rPr lang="nl-NL" sz="3413" dirty="0"/>
              <a:t>(</a:t>
            </a:r>
            <a:r>
              <a:rPr lang="nl-NL" sz="3413" dirty="0" err="1"/>
              <a:t>for</a:t>
            </a:r>
            <a:r>
              <a:rPr lang="nl-NL" sz="3413" dirty="0"/>
              <a:t> </a:t>
            </a:r>
            <a:r>
              <a:rPr lang="nl-NL" sz="3413" dirty="0" err="1"/>
              <a:t>you</a:t>
            </a:r>
            <a:r>
              <a:rPr lang="nl-NL" sz="3413" dirty="0"/>
              <a:t>)</a:t>
            </a:r>
          </a:p>
        </p:txBody>
      </p:sp>
      <p:sp>
        <p:nvSpPr>
          <p:cNvPr id="3" name="Tijdelijke aanduiding voor tekst 2">
            <a:extLst>
              <a:ext uri="{FF2B5EF4-FFF2-40B4-BE49-F238E27FC236}">
                <a16:creationId xmlns:a16="http://schemas.microsoft.com/office/drawing/2014/main" id="{05CD4E7F-A807-4888-8640-50F6D7449FC4}"/>
              </a:ext>
            </a:extLst>
          </p:cNvPr>
          <p:cNvSpPr>
            <a:spLocks noGrp="1"/>
          </p:cNvSpPr>
          <p:nvPr>
            <p:ph type="body" idx="10"/>
          </p:nvPr>
        </p:nvSpPr>
        <p:spPr/>
        <p:txBody>
          <a:bodyPr/>
          <a:lstStyle/>
          <a:p>
            <a:r>
              <a:rPr lang="nl-NL" sz="3200" dirty="0"/>
              <a:t>Make </a:t>
            </a:r>
            <a:r>
              <a:rPr lang="nl-NL" sz="3200" dirty="0" err="1"/>
              <a:t>your</a:t>
            </a:r>
            <a:r>
              <a:rPr lang="nl-NL" sz="3200" dirty="0"/>
              <a:t> </a:t>
            </a:r>
            <a:r>
              <a:rPr lang="nl-NL" sz="3200" dirty="0" err="1"/>
              <a:t>network</a:t>
            </a:r>
            <a:r>
              <a:rPr lang="nl-NL" sz="3200" dirty="0"/>
              <a:t> </a:t>
            </a:r>
            <a:r>
              <a:rPr lang="nl-NL" sz="3200" dirty="0" err="1"/>
              <a:t>work</a:t>
            </a:r>
            <a:endParaRPr lang="nl-NL" sz="3200" dirty="0"/>
          </a:p>
        </p:txBody>
      </p:sp>
      <p:sp>
        <p:nvSpPr>
          <p:cNvPr id="4" name="Tijdelijke aanduiding voor tekst 3">
            <a:extLst>
              <a:ext uri="{FF2B5EF4-FFF2-40B4-BE49-F238E27FC236}">
                <a16:creationId xmlns:a16="http://schemas.microsoft.com/office/drawing/2014/main" id="{BFBA179E-28B2-4002-A761-4F5A3F87F629}"/>
              </a:ext>
            </a:extLst>
          </p:cNvPr>
          <p:cNvSpPr>
            <a:spLocks noGrp="1"/>
          </p:cNvSpPr>
          <p:nvPr>
            <p:ph type="body" idx="11"/>
          </p:nvPr>
        </p:nvSpPr>
        <p:spPr/>
        <p:txBody>
          <a:bodyPr/>
          <a:lstStyle/>
          <a:p>
            <a:r>
              <a:rPr lang="nl-NL" dirty="0"/>
              <a:t>Nieuwegein, 6 april 2023</a:t>
            </a:r>
          </a:p>
        </p:txBody>
      </p:sp>
      <p:pic>
        <p:nvPicPr>
          <p:cNvPr id="5" name="Afbeelding 4">
            <a:extLst>
              <a:ext uri="{FF2B5EF4-FFF2-40B4-BE49-F238E27FC236}">
                <a16:creationId xmlns:a16="http://schemas.microsoft.com/office/drawing/2014/main" id="{3CE1B12C-4144-4339-AFEE-E1A4D032EAAC}"/>
              </a:ext>
            </a:extLst>
          </p:cNvPr>
          <p:cNvPicPr>
            <a:picLocks noChangeAspect="1"/>
          </p:cNvPicPr>
          <p:nvPr/>
        </p:nvPicPr>
        <p:blipFill>
          <a:blip r:embed="rId2" cstate="print">
            <a:extLst>
              <a:ext uri="{28A0092B-C50C-407E-A947-70E740481C1C}">
                <a14:useLocalDpi xmlns:a14="http://schemas.microsoft.com/office/drawing/2010/main"/>
              </a:ext>
            </a:extLst>
          </a:blip>
          <a:srcRect l="17029" r="17029"/>
          <a:stretch/>
        </p:blipFill>
        <p:spPr>
          <a:xfrm>
            <a:off x="8405965" y="-1660894"/>
            <a:ext cx="9193157" cy="9275658"/>
          </a:xfrm>
          <a:prstGeom prst="ellipse">
            <a:avLst/>
          </a:prstGeom>
          <a:ln w="63500" cap="rnd">
            <a:noFill/>
          </a:ln>
          <a:effectLst/>
        </p:spPr>
      </p:pic>
    </p:spTree>
    <p:extLst>
      <p:ext uri="{BB962C8B-B14F-4D97-AF65-F5344CB8AC3E}">
        <p14:creationId xmlns:p14="http://schemas.microsoft.com/office/powerpoint/2010/main" val="2220272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Alles is dichtbij </a:t>
            </a:r>
            <a:br>
              <a:rPr lang="nl-NL" dirty="0"/>
            </a:br>
            <a:r>
              <a:rPr lang="nl-NL" dirty="0"/>
              <a:t>via onze relatienetwerken</a:t>
            </a:r>
          </a:p>
        </p:txBody>
      </p:sp>
      <p:sp>
        <p:nvSpPr>
          <p:cNvPr id="4" name="Tijdelijke aanduiding voor inhoud 3"/>
          <p:cNvSpPr>
            <a:spLocks noGrp="1"/>
          </p:cNvSpPr>
          <p:nvPr>
            <p:ph sz="half" idx="2"/>
          </p:nvPr>
        </p:nvSpPr>
        <p:spPr/>
        <p:txBody>
          <a:bodyPr/>
          <a:lstStyle/>
          <a:p>
            <a:r>
              <a:rPr lang="nl-NL" dirty="0"/>
              <a:t>Six </a:t>
            </a:r>
            <a:r>
              <a:rPr lang="nl-NL" dirty="0" err="1"/>
              <a:t>degrees</a:t>
            </a:r>
            <a:r>
              <a:rPr lang="nl-NL" dirty="0"/>
              <a:t> of </a:t>
            </a:r>
            <a:r>
              <a:rPr lang="nl-NL" dirty="0" err="1"/>
              <a:t>separation</a:t>
            </a:r>
            <a:endParaRPr lang="nl-NL" dirty="0"/>
          </a:p>
          <a:p>
            <a:r>
              <a:rPr lang="nl-NL" dirty="0"/>
              <a:t>Wereldwijd maar 6 ‘</a:t>
            </a:r>
            <a:r>
              <a:rPr lang="nl-NL" dirty="0" err="1"/>
              <a:t>handshakes</a:t>
            </a:r>
            <a:r>
              <a:rPr lang="nl-NL" dirty="0"/>
              <a:t>’</a:t>
            </a:r>
          </a:p>
          <a:p>
            <a:r>
              <a:rPr lang="nl-NL" dirty="0"/>
              <a:t>In Nederland maar 2 tot 3</a:t>
            </a:r>
          </a:p>
        </p:txBody>
      </p:sp>
      <p:sp>
        <p:nvSpPr>
          <p:cNvPr id="5" name="Tijdelijke aanduiding voor voettekst 4"/>
          <p:cNvSpPr>
            <a:spLocks noGrp="1"/>
          </p:cNvSpPr>
          <p:nvPr>
            <p:ph type="ftr" sz="quarter" idx="11"/>
          </p:nvPr>
        </p:nvSpPr>
        <p:spPr/>
        <p:txBody>
          <a:bodyPr/>
          <a:lstStyle/>
          <a:p>
            <a:pPr>
              <a:defRPr/>
            </a:pPr>
            <a:r>
              <a:rPr lang="en-US"/>
              <a:t>FMN - 6 april 2023</a:t>
            </a:r>
            <a:endParaRPr lang="nl-NL"/>
          </a:p>
        </p:txBody>
      </p:sp>
      <p:sp>
        <p:nvSpPr>
          <p:cNvPr id="6" name="AutoShape 2" descr="https://hermanronk.nl/wp-content/uploads/2015/08/connected.png"/>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sz="5801"/>
          </a:p>
        </p:txBody>
      </p:sp>
      <p:sp>
        <p:nvSpPr>
          <p:cNvPr id="7" name="AutoShape 4" descr="https://hermanronk.nl/wp-content/uploads/2015/08/connected.png"/>
          <p:cNvSpPr>
            <a:spLocks noChangeAspect="1" noChangeArrowheads="1"/>
          </p:cNvSpPr>
          <p:nvPr/>
        </p:nvSpPr>
        <p:spPr bwMode="auto">
          <a:xfrm>
            <a:off x="247570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sz="5801"/>
          </a:p>
        </p:txBody>
      </p:sp>
      <p:pic>
        <p:nvPicPr>
          <p:cNvPr id="205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818607" y="4328478"/>
            <a:ext cx="5743575" cy="3450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173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Alles is besmettelijk</a:t>
            </a:r>
          </a:p>
        </p:txBody>
      </p:sp>
      <p:sp>
        <p:nvSpPr>
          <p:cNvPr id="3" name="Tijdelijke aanduiding voor inhoud 2"/>
          <p:cNvSpPr>
            <a:spLocks noGrp="1"/>
          </p:cNvSpPr>
          <p:nvPr>
            <p:ph sz="half" idx="1"/>
          </p:nvPr>
        </p:nvSpPr>
        <p:spPr>
          <a:xfrm>
            <a:off x="2817973" y="3652666"/>
            <a:ext cx="5743787" cy="4404925"/>
          </a:xfrm>
        </p:spPr>
        <p:txBody>
          <a:bodyPr/>
          <a:lstStyle/>
          <a:p>
            <a:r>
              <a:rPr lang="nl-NL" dirty="0"/>
              <a:t>In netwerken dragen mensen ‘zaken’ over</a:t>
            </a:r>
          </a:p>
          <a:p>
            <a:r>
              <a:rPr lang="nl-NL" dirty="0"/>
              <a:t>Zowel goede als slechte ‘zaken’</a:t>
            </a:r>
          </a:p>
          <a:p>
            <a:r>
              <a:rPr lang="nl-NL" dirty="0"/>
              <a:t>Tot de 3</a:t>
            </a:r>
            <a:r>
              <a:rPr lang="nl-NL" baseline="30000" dirty="0"/>
              <a:t>de</a:t>
            </a:r>
            <a:r>
              <a:rPr lang="nl-NL" dirty="0"/>
              <a:t> orde, dus  de vrienden van de vrienden van jouw vrienden</a:t>
            </a:r>
          </a:p>
        </p:txBody>
      </p:sp>
      <p:sp>
        <p:nvSpPr>
          <p:cNvPr id="5" name="Tijdelijke aanduiding voor voettekst 4"/>
          <p:cNvSpPr>
            <a:spLocks noGrp="1"/>
          </p:cNvSpPr>
          <p:nvPr>
            <p:ph type="ftr" sz="quarter" idx="11"/>
          </p:nvPr>
        </p:nvSpPr>
        <p:spPr/>
        <p:txBody>
          <a:bodyPr/>
          <a:lstStyle/>
          <a:p>
            <a:pPr>
              <a:defRPr/>
            </a:pPr>
            <a:r>
              <a:rPr lang="en-US"/>
              <a:t>FMN - 6 april 2023</a:t>
            </a:r>
            <a:endParaRPr lang="nl-NL"/>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52859" y="3880284"/>
            <a:ext cx="5749921" cy="438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603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err="1"/>
              <a:t>Two</a:t>
            </a:r>
            <a:r>
              <a:rPr lang="nl-NL" dirty="0"/>
              <a:t> </a:t>
            </a:r>
            <a:r>
              <a:rPr lang="nl-NL" dirty="0" err="1"/>
              <a:t>degrees</a:t>
            </a:r>
            <a:r>
              <a:rPr lang="nl-NL" dirty="0"/>
              <a:t> of help</a:t>
            </a:r>
          </a:p>
        </p:txBody>
      </p:sp>
      <p:sp>
        <p:nvSpPr>
          <p:cNvPr id="8" name="Tijdelijke aanduiding voor inhoud 7"/>
          <p:cNvSpPr>
            <a:spLocks noGrp="1"/>
          </p:cNvSpPr>
          <p:nvPr>
            <p:ph sz="half" idx="2"/>
          </p:nvPr>
        </p:nvSpPr>
        <p:spPr/>
        <p:txBody>
          <a:bodyPr/>
          <a:lstStyle/>
          <a:p>
            <a:r>
              <a:rPr lang="nl-NL" dirty="0"/>
              <a:t>Om hulp te krijgen, heb je vertrouwen nodig</a:t>
            </a:r>
          </a:p>
          <a:p>
            <a:r>
              <a:rPr lang="nl-NL" dirty="0"/>
              <a:t>De vrienden van onze vrienden zullen ons helpen</a:t>
            </a:r>
          </a:p>
        </p:txBody>
      </p:sp>
      <p:sp>
        <p:nvSpPr>
          <p:cNvPr id="5" name="Tijdelijke aanduiding voor voettekst 4"/>
          <p:cNvSpPr>
            <a:spLocks noGrp="1"/>
          </p:cNvSpPr>
          <p:nvPr>
            <p:ph type="ftr" sz="quarter" idx="11"/>
          </p:nvPr>
        </p:nvSpPr>
        <p:spPr/>
        <p:txBody>
          <a:bodyPr/>
          <a:lstStyle/>
          <a:p>
            <a:pPr>
              <a:defRPr/>
            </a:pPr>
            <a:r>
              <a:rPr lang="nl-NL"/>
              <a:t>FMN - 6 april 2023</a:t>
            </a:r>
          </a:p>
        </p:txBody>
      </p:sp>
      <p:pic>
        <p:nvPicPr>
          <p:cNvPr id="3074"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818608" y="4139407"/>
            <a:ext cx="574357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102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p:txBody>
          <a:bodyPr/>
          <a:lstStyle/>
          <a:p>
            <a:r>
              <a:rPr lang="nl-NL" sz="5501" dirty="0"/>
              <a:t>Jouw Netwerk (en dat van anderen)</a:t>
            </a:r>
          </a:p>
        </p:txBody>
      </p:sp>
      <p:sp>
        <p:nvSpPr>
          <p:cNvPr id="34819" name="Rectangle 3"/>
          <p:cNvSpPr>
            <a:spLocks noGrp="1"/>
          </p:cNvSpPr>
          <p:nvPr>
            <p:ph sz="half" idx="1"/>
          </p:nvPr>
        </p:nvSpPr>
        <p:spPr/>
        <p:txBody>
          <a:bodyPr/>
          <a:lstStyle/>
          <a:p>
            <a:pPr marL="0" indent="0">
              <a:buNone/>
            </a:pPr>
            <a:endParaRPr lang="en-US" sz="3000" dirty="0"/>
          </a:p>
          <a:p>
            <a:pPr marL="0" indent="0">
              <a:buNone/>
            </a:pPr>
            <a:r>
              <a:rPr lang="en-US" sz="3000" dirty="0" err="1"/>
              <a:t>Verzameling</a:t>
            </a:r>
            <a:r>
              <a:rPr lang="en-US" sz="3000" dirty="0"/>
              <a:t> van</a:t>
            </a:r>
            <a:r>
              <a:rPr lang="en-US" sz="3000" i="1" dirty="0"/>
              <a:t> </a:t>
            </a:r>
            <a:r>
              <a:rPr lang="en-US" sz="3000" i="1" dirty="0" err="1"/>
              <a:t>alle</a:t>
            </a:r>
            <a:r>
              <a:rPr lang="en-US" sz="3000" i="1" dirty="0"/>
              <a:t> </a:t>
            </a:r>
            <a:r>
              <a:rPr lang="en-US" sz="3000" i="1" dirty="0" err="1"/>
              <a:t>persoonlijke</a:t>
            </a:r>
            <a:r>
              <a:rPr lang="en-US" sz="3000" i="1" dirty="0"/>
              <a:t> </a:t>
            </a:r>
            <a:r>
              <a:rPr lang="en-US" sz="3000" dirty="0" err="1"/>
              <a:t>relaties</a:t>
            </a:r>
            <a:r>
              <a:rPr lang="en-US" sz="3000" dirty="0"/>
              <a:t> met </a:t>
            </a:r>
            <a:r>
              <a:rPr lang="en-US" sz="3000" dirty="0" err="1"/>
              <a:t>anderen</a:t>
            </a:r>
            <a:endParaRPr lang="en-US" sz="3000" dirty="0"/>
          </a:p>
          <a:p>
            <a:r>
              <a:rPr lang="en-US" sz="2801" dirty="0"/>
              <a:t>Familie, </a:t>
            </a:r>
            <a:r>
              <a:rPr lang="en-US" sz="2801" dirty="0" err="1"/>
              <a:t>vrienden</a:t>
            </a:r>
            <a:r>
              <a:rPr lang="en-US" sz="2801" dirty="0"/>
              <a:t>, </a:t>
            </a:r>
            <a:r>
              <a:rPr lang="en-US" sz="2801" dirty="0" err="1"/>
              <a:t>kennissen</a:t>
            </a:r>
            <a:r>
              <a:rPr lang="en-US" sz="2801" dirty="0"/>
              <a:t>, </a:t>
            </a:r>
            <a:r>
              <a:rPr lang="en-US" sz="2801" dirty="0" err="1"/>
              <a:t>buren</a:t>
            </a:r>
            <a:r>
              <a:rPr lang="en-US" sz="2801" dirty="0"/>
              <a:t>, </a:t>
            </a:r>
            <a:r>
              <a:rPr lang="en-US" sz="2801" dirty="0" err="1"/>
              <a:t>collega’s</a:t>
            </a:r>
            <a:r>
              <a:rPr lang="en-US" sz="2801" dirty="0"/>
              <a:t>, </a:t>
            </a:r>
            <a:r>
              <a:rPr lang="en-US" sz="2801" dirty="0" err="1"/>
              <a:t>zakenpartners</a:t>
            </a:r>
            <a:r>
              <a:rPr lang="en-US" sz="2801" dirty="0"/>
              <a:t>, </a:t>
            </a:r>
            <a:r>
              <a:rPr lang="en-US" sz="2801" dirty="0" err="1"/>
              <a:t>mede</a:t>
            </a:r>
            <a:r>
              <a:rPr lang="en-US" sz="2801" dirty="0"/>
              <a:t>-(</a:t>
            </a:r>
            <a:r>
              <a:rPr lang="en-US" sz="2801" dirty="0" err="1"/>
              <a:t>verenigings</a:t>
            </a:r>
            <a:r>
              <a:rPr lang="en-US" sz="2801" dirty="0"/>
              <a:t>)</a:t>
            </a:r>
            <a:r>
              <a:rPr lang="en-US" sz="2801" dirty="0" err="1"/>
              <a:t>leden</a:t>
            </a:r>
            <a:r>
              <a:rPr lang="en-US" sz="2801" dirty="0"/>
              <a:t>, – </a:t>
            </a:r>
            <a:r>
              <a:rPr lang="en-US" sz="2801" u="sng" dirty="0" err="1"/>
              <a:t>iedereen</a:t>
            </a:r>
            <a:endParaRPr lang="en-US" sz="2801" u="sng" dirty="0"/>
          </a:p>
        </p:txBody>
      </p:sp>
      <p:sp>
        <p:nvSpPr>
          <p:cNvPr id="2" name="Tijdelijke aanduiding voor voettekst 1"/>
          <p:cNvSpPr>
            <a:spLocks noGrp="1"/>
          </p:cNvSpPr>
          <p:nvPr>
            <p:ph type="ftr" sz="quarter" idx="11"/>
          </p:nvPr>
        </p:nvSpPr>
        <p:spPr>
          <a:xfrm>
            <a:off x="6611041" y="8462288"/>
            <a:ext cx="5011420" cy="519289"/>
          </a:xfrm>
        </p:spPr>
        <p:txBody>
          <a:bodyPr/>
          <a:lstStyle/>
          <a:p>
            <a:pPr>
              <a:defRPr/>
            </a:pPr>
            <a:r>
              <a:rPr lang="nl-NL"/>
              <a:t>FMN - 6 april 2023</a:t>
            </a:r>
            <a:endParaRPr lang="nl-NL"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082" y="4441012"/>
            <a:ext cx="5743575" cy="322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82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p:txBody>
          <a:bodyPr/>
          <a:lstStyle/>
          <a:p>
            <a:r>
              <a:rPr lang="nl-NL" dirty="0"/>
              <a:t>Wie ken je?</a:t>
            </a:r>
          </a:p>
        </p:txBody>
      </p:sp>
      <p:sp>
        <p:nvSpPr>
          <p:cNvPr id="108547" name="Rectangle 3"/>
          <p:cNvSpPr>
            <a:spLocks noGrp="1"/>
          </p:cNvSpPr>
          <p:nvPr>
            <p:ph type="body" sz="half" idx="1"/>
          </p:nvPr>
        </p:nvSpPr>
        <p:spPr>
          <a:xfrm>
            <a:off x="2817973" y="3851988"/>
            <a:ext cx="5954571" cy="4404925"/>
          </a:xfrm>
        </p:spPr>
        <p:txBody>
          <a:bodyPr/>
          <a:lstStyle/>
          <a:p>
            <a:endParaRPr lang="en-GB" sz="4001" dirty="0"/>
          </a:p>
          <a:p>
            <a:r>
              <a:rPr lang="en-GB" sz="4001" dirty="0" err="1"/>
              <a:t>Namen</a:t>
            </a:r>
            <a:r>
              <a:rPr lang="en-GB" sz="4001" dirty="0"/>
              <a:t> </a:t>
            </a:r>
            <a:r>
              <a:rPr lang="en-GB" sz="4001" dirty="0" err="1"/>
              <a:t>opschrijven</a:t>
            </a:r>
            <a:r>
              <a:rPr lang="en-GB" sz="4001" dirty="0"/>
              <a:t> met de </a:t>
            </a:r>
            <a:r>
              <a:rPr lang="en-GB" sz="4001" dirty="0" err="1"/>
              <a:t>beginletter</a:t>
            </a:r>
            <a:r>
              <a:rPr lang="en-GB" sz="4001" dirty="0"/>
              <a:t> ‘m’</a:t>
            </a:r>
            <a:endParaRPr lang="nl-NL" sz="4001" dirty="0"/>
          </a:p>
          <a:p>
            <a:r>
              <a:rPr lang="nl-NL" sz="4001" dirty="0"/>
              <a:t>Check telefoon, </a:t>
            </a:r>
            <a:r>
              <a:rPr lang="nl-NL" sz="4001" dirty="0" err="1"/>
              <a:t>LinkedIn</a:t>
            </a:r>
            <a:r>
              <a:rPr lang="nl-NL" sz="4001" dirty="0"/>
              <a:t>, </a:t>
            </a:r>
            <a:r>
              <a:rPr lang="nl-NL" sz="4001" dirty="0" err="1"/>
              <a:t>facebook</a:t>
            </a:r>
            <a:endParaRPr lang="nl-NL" sz="4001" dirty="0"/>
          </a:p>
          <a:p>
            <a:endParaRPr lang="nl-NL" sz="4001" dirty="0"/>
          </a:p>
        </p:txBody>
      </p:sp>
      <p:sp>
        <p:nvSpPr>
          <p:cNvPr id="2" name="Tijdelijke aanduiding voor inhoud 1"/>
          <p:cNvSpPr>
            <a:spLocks noGrp="1"/>
          </p:cNvSpPr>
          <p:nvPr>
            <p:ph sz="half" idx="2"/>
          </p:nvPr>
        </p:nvSpPr>
        <p:spPr/>
        <p:txBody>
          <a:bodyPr/>
          <a:lstStyle/>
          <a:p>
            <a:endParaRPr lang="nl-NL"/>
          </a:p>
        </p:txBody>
      </p:sp>
      <p:pic>
        <p:nvPicPr>
          <p:cNvPr id="276482" name="Picture 2" descr="http://3.bp.blogspot.com/--ujhY1cSrRU/UHHNNgO72SI/AAAAAAAAAM8/QFIqtrrt3O8/s1600/big-vs-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3318" y="3901372"/>
            <a:ext cx="5806676" cy="435500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21192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Rectangle 8"/>
          <p:cNvSpPr>
            <a:spLocks/>
          </p:cNvSpPr>
          <p:nvPr/>
        </p:nvSpPr>
        <p:spPr bwMode="auto">
          <a:xfrm>
            <a:off x="1241885" y="1670667"/>
            <a:ext cx="16167415" cy="22653461"/>
          </a:xfrm>
          <a:prstGeom prst="rect">
            <a:avLst/>
          </a:prstGeom>
          <a:solidFill>
            <a:srgbClr val="FFFFFF">
              <a:alpha val="39999"/>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789" tIns="45370" rIns="90789" bIns="45370" anchor="ctr"/>
          <a:lstStyle/>
          <a:p>
            <a:pPr>
              <a:defRPr/>
            </a:pPr>
            <a:endParaRPr lang="en-US" sz="5801">
              <a:ea typeface="ＭＳ Ｐゴシック" charset="0"/>
            </a:endParaRPr>
          </a:p>
        </p:txBody>
      </p:sp>
      <p:pic>
        <p:nvPicPr>
          <p:cNvPr id="4100" name="Picture 4" descr="https://www.euromobil.nl/media/1658/shutterstock_5888134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324" y="-370867"/>
            <a:ext cx="21598723" cy="9654629"/>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0733" y="468314"/>
            <a:ext cx="1485899"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031" y="9134477"/>
            <a:ext cx="13055600" cy="6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 name="Rectangle 4"/>
          <p:cNvSpPr>
            <a:spLocks noGrp="1" noChangeArrowheads="1"/>
          </p:cNvSpPr>
          <p:nvPr>
            <p:ph type="title"/>
          </p:nvPr>
        </p:nvSpPr>
        <p:spPr/>
        <p:txBody>
          <a:bodyPr vert="horz" wrap="square" lIns="28355" tIns="28355" rIns="64320" bIns="28355" numCol="1" anchor="t" anchorCtr="0" compatLnSpc="1">
            <a:prstTxWarp prst="textNoShape">
              <a:avLst/>
            </a:prstTxWarp>
          </a:bodyPr>
          <a:lstStyle/>
          <a:p>
            <a:pPr marL="56749" eaLnBrk="1" hangingPunct="1">
              <a:defRPr/>
            </a:pPr>
            <a:r>
              <a:rPr lang="en-US" b="1" dirty="0" err="1">
                <a:solidFill>
                  <a:srgbClr val="D91B3B"/>
                </a:solidFill>
                <a:ea typeface="+mj-ea"/>
                <a:cs typeface="+mj-cs"/>
                <a:sym typeface="Arial" charset="0"/>
              </a:rPr>
              <a:t>sociaal</a:t>
            </a:r>
            <a:r>
              <a:rPr lang="en-US" b="1" dirty="0">
                <a:solidFill>
                  <a:srgbClr val="D91B3B"/>
                </a:solidFill>
                <a:ea typeface="+mj-ea"/>
                <a:cs typeface="+mj-cs"/>
                <a:sym typeface="Arial" charset="0"/>
              </a:rPr>
              <a:t> </a:t>
            </a:r>
            <a:r>
              <a:rPr lang="en-US" b="1" dirty="0" err="1">
                <a:solidFill>
                  <a:srgbClr val="D91B3B"/>
                </a:solidFill>
                <a:ea typeface="+mj-ea"/>
                <a:cs typeface="+mj-cs"/>
                <a:sym typeface="Arial" charset="0"/>
              </a:rPr>
              <a:t>kapitaal</a:t>
            </a:r>
            <a:endParaRPr lang="en-US" b="1" dirty="0">
              <a:solidFill>
                <a:srgbClr val="D91B3B"/>
              </a:solidFill>
              <a:ea typeface="+mj-ea"/>
              <a:cs typeface="+mj-cs"/>
              <a:sym typeface="Arial" charset="0"/>
            </a:endParaRPr>
          </a:p>
        </p:txBody>
      </p:sp>
      <p:sp>
        <p:nvSpPr>
          <p:cNvPr id="3" name="Rectangle 5"/>
          <p:cNvSpPr>
            <a:spLocks noGrp="1" noChangeArrowheads="1"/>
          </p:cNvSpPr>
          <p:nvPr>
            <p:ph type="body" idx="1"/>
          </p:nvPr>
        </p:nvSpPr>
        <p:spPr/>
        <p:txBody>
          <a:bodyPr vert="horz" wrap="square" lIns="0" tIns="0" rIns="2539" bIns="0" numCol="1" anchor="t" anchorCtr="0" compatLnSpc="1">
            <a:prstTxWarp prst="textNoShape">
              <a:avLst/>
            </a:prstTxWarp>
          </a:bodyPr>
          <a:lstStyle/>
          <a:p>
            <a:pPr marL="37810" indent="0" eaLnBrk="1" hangingPunct="1">
              <a:spcBef>
                <a:spcPct val="0"/>
              </a:spcBef>
              <a:defRPr/>
            </a:pPr>
            <a:endParaRPr lang="en-US" dirty="0">
              <a:ea typeface="+mn-ea"/>
              <a:cs typeface="+mn-cs"/>
              <a:sym typeface="Arial" charset="0"/>
            </a:endParaRPr>
          </a:p>
          <a:p>
            <a:pPr marL="37810" indent="0" eaLnBrk="1" hangingPunct="1">
              <a:spcBef>
                <a:spcPts val="700"/>
              </a:spcBef>
              <a:defRPr/>
            </a:pPr>
            <a:r>
              <a:rPr lang="en-US" b="1" dirty="0">
                <a:solidFill>
                  <a:srgbClr val="D91B3B"/>
                </a:solidFill>
                <a:ea typeface="+mn-ea"/>
                <a:cs typeface="+mn-cs"/>
                <a:sym typeface="Arial" charset="0"/>
              </a:rPr>
              <a:t>de </a:t>
            </a:r>
            <a:r>
              <a:rPr lang="en-US" b="1" dirty="0" err="1">
                <a:solidFill>
                  <a:srgbClr val="D91B3B"/>
                </a:solidFill>
                <a:ea typeface="+mn-ea"/>
                <a:cs typeface="+mn-cs"/>
                <a:sym typeface="Arial" charset="0"/>
              </a:rPr>
              <a:t>hulp</a:t>
            </a:r>
            <a:r>
              <a:rPr lang="en-US" b="1" dirty="0">
                <a:solidFill>
                  <a:srgbClr val="D91B3B"/>
                </a:solidFill>
                <a:ea typeface="+mn-ea"/>
                <a:cs typeface="+mn-cs"/>
                <a:sym typeface="Arial" charset="0"/>
              </a:rPr>
              <a:t> die je </a:t>
            </a:r>
            <a:r>
              <a:rPr lang="en-US" b="1" dirty="0" err="1">
                <a:solidFill>
                  <a:srgbClr val="D91B3B"/>
                </a:solidFill>
                <a:ea typeface="+mn-ea"/>
                <a:cs typeface="+mn-cs"/>
                <a:sym typeface="Arial" charset="0"/>
              </a:rPr>
              <a:t>kunt</a:t>
            </a:r>
            <a:r>
              <a:rPr lang="en-US" b="1" dirty="0">
                <a:solidFill>
                  <a:srgbClr val="D91B3B"/>
                </a:solidFill>
                <a:ea typeface="+mn-ea"/>
                <a:cs typeface="+mn-cs"/>
                <a:sym typeface="Arial" charset="0"/>
              </a:rPr>
              <a:t> </a:t>
            </a:r>
            <a:r>
              <a:rPr lang="en-US" b="1" dirty="0" err="1">
                <a:solidFill>
                  <a:srgbClr val="D91B3B"/>
                </a:solidFill>
                <a:ea typeface="+mn-ea"/>
                <a:cs typeface="+mn-cs"/>
                <a:sym typeface="Arial" charset="0"/>
              </a:rPr>
              <a:t>verwachten</a:t>
            </a:r>
            <a:r>
              <a:rPr lang="en-US" b="1" dirty="0">
                <a:solidFill>
                  <a:srgbClr val="D91B3B"/>
                </a:solidFill>
                <a:ea typeface="+mn-ea"/>
                <a:cs typeface="+mn-cs"/>
                <a:sym typeface="Arial" charset="0"/>
              </a:rPr>
              <a:t> van de </a:t>
            </a:r>
            <a:r>
              <a:rPr lang="en-US" b="1" dirty="0" err="1">
                <a:solidFill>
                  <a:srgbClr val="D91B3B"/>
                </a:solidFill>
                <a:ea typeface="+mn-ea"/>
                <a:cs typeface="+mn-cs"/>
                <a:sym typeface="Arial" charset="0"/>
              </a:rPr>
              <a:t>relaties</a:t>
            </a:r>
            <a:r>
              <a:rPr lang="en-US" b="1" dirty="0">
                <a:solidFill>
                  <a:srgbClr val="D91B3B"/>
                </a:solidFill>
                <a:ea typeface="+mn-ea"/>
                <a:cs typeface="+mn-cs"/>
                <a:sym typeface="Arial" charset="0"/>
              </a:rPr>
              <a:t> die je </a:t>
            </a:r>
            <a:r>
              <a:rPr lang="en-US" b="1" dirty="0" err="1">
                <a:solidFill>
                  <a:srgbClr val="D91B3B"/>
                </a:solidFill>
                <a:ea typeface="+mn-ea"/>
                <a:cs typeface="+mn-cs"/>
                <a:sym typeface="Arial" charset="0"/>
              </a:rPr>
              <a:t>hebt</a:t>
            </a:r>
            <a:r>
              <a:rPr lang="en-US" b="1" dirty="0">
                <a:solidFill>
                  <a:srgbClr val="D91B3B"/>
                </a:solidFill>
                <a:ea typeface="+mn-ea"/>
                <a:cs typeface="+mn-cs"/>
                <a:sym typeface="Arial" charset="0"/>
              </a:rPr>
              <a:t>.</a:t>
            </a:r>
          </a:p>
        </p:txBody>
      </p:sp>
    </p:spTree>
    <p:extLst>
      <p:ext uri="{BB962C8B-B14F-4D97-AF65-F5344CB8AC3E}">
        <p14:creationId xmlns:p14="http://schemas.microsoft.com/office/powerpoint/2010/main" val="9119398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p:cNvSpPr>
          <p:nvPr>
            <p:ph type="title"/>
          </p:nvPr>
        </p:nvSpPr>
        <p:spPr/>
        <p:txBody>
          <a:bodyPr/>
          <a:lstStyle/>
          <a:p>
            <a:r>
              <a:rPr lang="nl-NL" sz="5501" dirty="0"/>
              <a:t>Verhalen vertellen en Vragen stellen</a:t>
            </a:r>
          </a:p>
        </p:txBody>
      </p:sp>
      <p:sp>
        <p:nvSpPr>
          <p:cNvPr id="2" name="Tijdelijke aanduiding voor voettekst 1"/>
          <p:cNvSpPr>
            <a:spLocks noGrp="1"/>
          </p:cNvSpPr>
          <p:nvPr>
            <p:ph type="ftr" sz="quarter" idx="11"/>
          </p:nvPr>
        </p:nvSpPr>
        <p:spPr/>
        <p:txBody>
          <a:bodyPr/>
          <a:lstStyle/>
          <a:p>
            <a:pPr>
              <a:defRPr/>
            </a:pPr>
            <a:r>
              <a:rPr lang="nl-NL"/>
              <a:t>FMN - 6 april 2023</a:t>
            </a:r>
          </a:p>
        </p:txBody>
      </p:sp>
      <p:pic>
        <p:nvPicPr>
          <p:cNvPr id="3074" name="Picture 2" descr="Gerelateerde afbeeld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413587" y="4159011"/>
            <a:ext cx="5069817" cy="3788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778121" y="3993300"/>
            <a:ext cx="5743575" cy="412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90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p:txBody>
          <a:bodyPr/>
          <a:lstStyle/>
          <a:p>
            <a:r>
              <a:rPr lang="nl-NL" dirty="0"/>
              <a:t>Waardevolle hulp?</a:t>
            </a:r>
          </a:p>
        </p:txBody>
      </p:sp>
      <p:sp>
        <p:nvSpPr>
          <p:cNvPr id="108547" name="Rectangle 3"/>
          <p:cNvSpPr>
            <a:spLocks noGrp="1"/>
          </p:cNvSpPr>
          <p:nvPr>
            <p:ph type="body" sz="half" idx="1"/>
          </p:nvPr>
        </p:nvSpPr>
        <p:spPr>
          <a:xfrm>
            <a:off x="2817971" y="3851988"/>
            <a:ext cx="6773862" cy="4404925"/>
          </a:xfrm>
        </p:spPr>
        <p:txBody>
          <a:bodyPr/>
          <a:lstStyle/>
          <a:p>
            <a:pPr>
              <a:lnSpc>
                <a:spcPct val="80000"/>
              </a:lnSpc>
            </a:pPr>
            <a:endParaRPr lang="nl-NL" sz="4001" dirty="0"/>
          </a:p>
          <a:p>
            <a:pPr>
              <a:lnSpc>
                <a:spcPct val="80000"/>
              </a:lnSpc>
            </a:pPr>
            <a:r>
              <a:rPr lang="nl-NL" sz="4001" dirty="0"/>
              <a:t>Advies bij een conflict</a:t>
            </a:r>
          </a:p>
          <a:p>
            <a:pPr>
              <a:lnSpc>
                <a:spcPct val="80000"/>
              </a:lnSpc>
            </a:pPr>
            <a:r>
              <a:rPr lang="nl-NL" sz="4001" dirty="0"/>
              <a:t>Een grote som geld lenen</a:t>
            </a:r>
          </a:p>
          <a:p>
            <a:pPr>
              <a:lnSpc>
                <a:spcPct val="80000"/>
              </a:lnSpc>
            </a:pPr>
            <a:r>
              <a:rPr lang="nl-NL" sz="4001" dirty="0"/>
              <a:t>Een goede referentie</a:t>
            </a:r>
          </a:p>
          <a:p>
            <a:pPr>
              <a:lnSpc>
                <a:spcPct val="80000"/>
              </a:lnSpc>
            </a:pPr>
            <a:r>
              <a:rPr lang="nl-NL" sz="4001" dirty="0"/>
              <a:t>Tijdelijk logeeradres</a:t>
            </a:r>
          </a:p>
          <a:p>
            <a:pPr>
              <a:lnSpc>
                <a:spcPct val="80000"/>
              </a:lnSpc>
            </a:pPr>
            <a:r>
              <a:rPr lang="nl-NL" sz="4001" dirty="0"/>
              <a:t>Vakantiebaantje familielid</a:t>
            </a:r>
          </a:p>
        </p:txBody>
      </p:sp>
      <p:sp>
        <p:nvSpPr>
          <p:cNvPr id="2" name="Tijdelijke aanduiding voor inhoud 1"/>
          <p:cNvSpPr>
            <a:spLocks noGrp="1"/>
          </p:cNvSpPr>
          <p:nvPr>
            <p:ph sz="half" idx="2"/>
          </p:nvPr>
        </p:nvSpPr>
        <p:spPr/>
        <p:txBody>
          <a:bodyPr/>
          <a:lstStyle/>
          <a:p>
            <a:endParaRPr lang="nl-NL"/>
          </a:p>
        </p:txBody>
      </p:sp>
      <p:pic>
        <p:nvPicPr>
          <p:cNvPr id="280578" name="Picture 2" descr="http://www.irri.org.uk/assets/images/style-new/irri-world-han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7011" y="3750275"/>
            <a:ext cx="4876800" cy="510483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82404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irri.org.uk/assets/images/style-new/irri-world-hands.png"/>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9387011" y="3750275"/>
            <a:ext cx="4876800" cy="5104836"/>
          </a:xfrm>
          <a:prstGeom prst="rect">
            <a:avLst/>
          </a:prstGeom>
          <a:noFill/>
          <a:extLst>
            <a:ext uri="{909E8E84-426E-40DD-AFC4-6F175D3DCCD1}">
              <a14:hiddenFill xmlns:a14="http://schemas.microsoft.com/office/drawing/2010/main">
                <a:solidFill>
                  <a:srgbClr val="FFFFFF"/>
                </a:solidFill>
              </a14:hiddenFill>
            </a:ext>
          </a:extLst>
        </p:spPr>
      </p:pic>
      <p:sp>
        <p:nvSpPr>
          <p:cNvPr id="108546" name="Rectangle 2"/>
          <p:cNvSpPr>
            <a:spLocks noGrp="1"/>
          </p:cNvSpPr>
          <p:nvPr>
            <p:ph type="title"/>
          </p:nvPr>
        </p:nvSpPr>
        <p:spPr/>
        <p:txBody>
          <a:bodyPr/>
          <a:lstStyle/>
          <a:p>
            <a:r>
              <a:rPr lang="nl-NL" dirty="0"/>
              <a:t>Waardevolle hulp?</a:t>
            </a:r>
          </a:p>
        </p:txBody>
      </p:sp>
      <p:sp>
        <p:nvSpPr>
          <p:cNvPr id="108547" name="Rectangle 3"/>
          <p:cNvSpPr>
            <a:spLocks noGrp="1"/>
          </p:cNvSpPr>
          <p:nvPr>
            <p:ph type="body" sz="half" idx="1"/>
          </p:nvPr>
        </p:nvSpPr>
        <p:spPr>
          <a:xfrm>
            <a:off x="2817971" y="3851988"/>
            <a:ext cx="6773862" cy="4404925"/>
          </a:xfrm>
        </p:spPr>
        <p:txBody>
          <a:bodyPr/>
          <a:lstStyle/>
          <a:p>
            <a:pPr>
              <a:lnSpc>
                <a:spcPct val="80000"/>
              </a:lnSpc>
            </a:pPr>
            <a:endParaRPr lang="nl-NL" sz="4001" dirty="0"/>
          </a:p>
          <a:p>
            <a:pPr>
              <a:lnSpc>
                <a:spcPct val="80000"/>
              </a:lnSpc>
            </a:pPr>
            <a:r>
              <a:rPr lang="nl-NL" sz="4001" dirty="0"/>
              <a:t>Advies bij een conflict</a:t>
            </a:r>
          </a:p>
          <a:p>
            <a:pPr>
              <a:lnSpc>
                <a:spcPct val="80000"/>
              </a:lnSpc>
            </a:pPr>
            <a:r>
              <a:rPr lang="nl-NL" sz="4001" dirty="0"/>
              <a:t>Een grote som geld lenen</a:t>
            </a:r>
          </a:p>
          <a:p>
            <a:pPr>
              <a:lnSpc>
                <a:spcPct val="80000"/>
              </a:lnSpc>
            </a:pPr>
            <a:r>
              <a:rPr lang="nl-NL" sz="4001" dirty="0"/>
              <a:t>Een goede referentie</a:t>
            </a:r>
          </a:p>
          <a:p>
            <a:pPr>
              <a:lnSpc>
                <a:spcPct val="80000"/>
              </a:lnSpc>
            </a:pPr>
            <a:r>
              <a:rPr lang="nl-NL" sz="4001" dirty="0"/>
              <a:t>Tijdelijk logeeradres</a:t>
            </a:r>
          </a:p>
          <a:p>
            <a:pPr>
              <a:lnSpc>
                <a:spcPct val="80000"/>
              </a:lnSpc>
            </a:pPr>
            <a:r>
              <a:rPr lang="nl-NL" sz="4001" dirty="0"/>
              <a:t>Vakantiebaantje familielid</a:t>
            </a:r>
          </a:p>
        </p:txBody>
      </p:sp>
      <p:sp>
        <p:nvSpPr>
          <p:cNvPr id="2" name="Tijdelijke aanduiding voor inhoud 1"/>
          <p:cNvSpPr>
            <a:spLocks noGrp="1"/>
          </p:cNvSpPr>
          <p:nvPr>
            <p:ph sz="half" idx="2"/>
          </p:nvPr>
        </p:nvSpPr>
        <p:spPr>
          <a:xfrm>
            <a:off x="9966275" y="4450304"/>
            <a:ext cx="2560284" cy="4404925"/>
          </a:xfrm>
        </p:spPr>
        <p:txBody>
          <a:bodyPr/>
          <a:lstStyle/>
          <a:p>
            <a:pPr>
              <a:lnSpc>
                <a:spcPct val="80000"/>
              </a:lnSpc>
            </a:pPr>
            <a:r>
              <a:rPr lang="nl-NL" sz="4001" dirty="0">
                <a:solidFill>
                  <a:srgbClr val="A50021"/>
                </a:solidFill>
              </a:rPr>
              <a:t>73%</a:t>
            </a:r>
          </a:p>
          <a:p>
            <a:pPr>
              <a:lnSpc>
                <a:spcPct val="80000"/>
              </a:lnSpc>
            </a:pPr>
            <a:r>
              <a:rPr lang="nl-NL" sz="4001" dirty="0">
                <a:solidFill>
                  <a:srgbClr val="A50021"/>
                </a:solidFill>
              </a:rPr>
              <a:t>60%</a:t>
            </a:r>
          </a:p>
          <a:p>
            <a:pPr>
              <a:lnSpc>
                <a:spcPct val="80000"/>
              </a:lnSpc>
            </a:pPr>
            <a:r>
              <a:rPr lang="nl-NL" sz="4001" dirty="0">
                <a:solidFill>
                  <a:srgbClr val="A50021"/>
                </a:solidFill>
              </a:rPr>
              <a:t>65%</a:t>
            </a:r>
          </a:p>
          <a:p>
            <a:pPr>
              <a:lnSpc>
                <a:spcPct val="80000"/>
              </a:lnSpc>
            </a:pPr>
            <a:r>
              <a:rPr lang="nl-NL" sz="4001" dirty="0">
                <a:solidFill>
                  <a:srgbClr val="A50021"/>
                </a:solidFill>
              </a:rPr>
              <a:t>95%</a:t>
            </a:r>
          </a:p>
          <a:p>
            <a:pPr>
              <a:lnSpc>
                <a:spcPct val="80000"/>
              </a:lnSpc>
            </a:pPr>
            <a:r>
              <a:rPr lang="nl-NL" sz="4001" dirty="0">
                <a:solidFill>
                  <a:srgbClr val="A50021"/>
                </a:solidFill>
              </a:rPr>
              <a:t>61%</a:t>
            </a:r>
          </a:p>
          <a:p>
            <a:endParaRPr lang="nl-NL" sz="4001" dirty="0"/>
          </a:p>
        </p:txBody>
      </p:sp>
      <p:sp>
        <p:nvSpPr>
          <p:cNvPr id="3" name="Tijdelijke aanduiding voor voettekst 2"/>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1919775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456" y="-603249"/>
            <a:ext cx="13608050" cy="102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0738" y="468314"/>
            <a:ext cx="1485899"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031" y="9134477"/>
            <a:ext cx="13055600" cy="6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 name="Rectangle 4"/>
          <p:cNvSpPr>
            <a:spLocks noGrp="1" noChangeArrowheads="1"/>
          </p:cNvSpPr>
          <p:nvPr>
            <p:ph type="body" idx="1"/>
          </p:nvPr>
        </p:nvSpPr>
        <p:spPr/>
        <p:txBody>
          <a:bodyPr vert="horz" wrap="square" lIns="28345" tIns="28345" rIns="13996" bIns="28345" numCol="1" anchor="t" anchorCtr="0" compatLnSpc="1">
            <a:prstTxWarp prst="textNoShape">
              <a:avLst/>
            </a:prstTxWarp>
          </a:bodyPr>
          <a:lstStyle/>
          <a:p>
            <a:pPr marL="0" indent="0" eaLnBrk="1" hangingPunct="1">
              <a:defRPr/>
            </a:pPr>
            <a:endParaRPr lang="en-US" altLang="nl-NL">
              <a:latin typeface="Calibri Italic" charset="0"/>
              <a:sym typeface="Calibri Italic" charset="0"/>
            </a:endParaRPr>
          </a:p>
          <a:p>
            <a:pPr marL="0" indent="0" eaLnBrk="1" hangingPunct="1">
              <a:defRPr/>
            </a:pPr>
            <a:r>
              <a:rPr lang="ja-JP" altLang="en-US">
                <a:sym typeface="Arial Italic" charset="0"/>
              </a:rPr>
              <a:t>“</a:t>
            </a:r>
            <a:r>
              <a:rPr lang="en-US" altLang="ja-JP">
                <a:latin typeface="Arial Italic" charset="0"/>
                <a:sym typeface="Arial Italic" charset="0"/>
              </a:rPr>
              <a:t>Try not to become a man of success </a:t>
            </a:r>
          </a:p>
          <a:p>
            <a:pPr marL="0" indent="0" eaLnBrk="1" hangingPunct="1">
              <a:defRPr/>
            </a:pPr>
            <a:r>
              <a:rPr lang="en-US" altLang="nl-NL">
                <a:latin typeface="Arial Italic" charset="0"/>
                <a:sym typeface="Arial Italic" charset="0"/>
              </a:rPr>
              <a:t>but rather to become a man of value</a:t>
            </a:r>
            <a:r>
              <a:rPr lang="ja-JP" altLang="en-US">
                <a:sym typeface="Arial Italic" charset="0"/>
              </a:rPr>
              <a:t>”</a:t>
            </a:r>
            <a:endParaRPr lang="en-US" altLang="ja-JP">
              <a:latin typeface="Arial Italic" charset="0"/>
              <a:sym typeface="Arial Italic" charset="0"/>
            </a:endParaRPr>
          </a:p>
          <a:p>
            <a:pPr marL="0" indent="0" algn="l" eaLnBrk="1" hangingPunct="1">
              <a:defRPr/>
            </a:pPr>
            <a:endParaRPr lang="en-US" altLang="nl-NL">
              <a:latin typeface="Arial Italic" charset="0"/>
              <a:sym typeface="Arial Italic" charset="0"/>
            </a:endParaRPr>
          </a:p>
          <a:p>
            <a:pPr marL="1854758" lvl="4" indent="0" algn="l" eaLnBrk="1" hangingPunct="1">
              <a:defRPr/>
            </a:pPr>
            <a:r>
              <a:rPr lang="en-US" altLang="nl-NL" sz="4400"/>
              <a:t>Einstein</a:t>
            </a:r>
          </a:p>
        </p:txBody>
      </p:sp>
    </p:spTree>
    <p:extLst>
      <p:ext uri="{BB962C8B-B14F-4D97-AF65-F5344CB8AC3E}">
        <p14:creationId xmlns:p14="http://schemas.microsoft.com/office/powerpoint/2010/main" val="31697872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Effect>
                      <a14:sharpenSoften amount="-79000"/>
                    </a14:imgEffect>
                    <a14:imgEffect>
                      <a14:colorTemperature colorTemp="7600"/>
                    </a14:imgEffect>
                    <a14:imgEffect>
                      <a14:saturation sat="72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3603308" y="-19744"/>
            <a:ext cx="26690973" cy="1000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b="1" dirty="0">
                <a:solidFill>
                  <a:srgbClr val="002060"/>
                </a:solidFill>
              </a:rPr>
              <a:t>Wij zijn sociale dieren</a:t>
            </a:r>
          </a:p>
        </p:txBody>
      </p:sp>
      <p:sp>
        <p:nvSpPr>
          <p:cNvPr id="9" name="Tijdelijke aanduiding voor inhoud 8"/>
          <p:cNvSpPr>
            <a:spLocks noGrp="1"/>
          </p:cNvSpPr>
          <p:nvPr>
            <p:ph sz="half" idx="1"/>
          </p:nvPr>
        </p:nvSpPr>
        <p:spPr/>
        <p:txBody>
          <a:bodyPr/>
          <a:lstStyle/>
          <a:p>
            <a:pPr marL="0" indent="0">
              <a:buNone/>
            </a:pPr>
            <a:r>
              <a:rPr lang="nl-NL" sz="3600" b="1" dirty="0">
                <a:solidFill>
                  <a:srgbClr val="002060"/>
                </a:solidFill>
              </a:rPr>
              <a:t>Sociale interactie heeft invloed op:</a:t>
            </a:r>
          </a:p>
          <a:p>
            <a:r>
              <a:rPr lang="nl-NL" sz="3600" b="1" dirty="0">
                <a:solidFill>
                  <a:srgbClr val="002060"/>
                </a:solidFill>
              </a:rPr>
              <a:t>Onze (psychische) gezondheid</a:t>
            </a:r>
          </a:p>
          <a:p>
            <a:r>
              <a:rPr lang="nl-NL" sz="3600" b="1" dirty="0">
                <a:solidFill>
                  <a:srgbClr val="002060"/>
                </a:solidFill>
              </a:rPr>
              <a:t>Ons geluk</a:t>
            </a:r>
          </a:p>
          <a:p>
            <a:r>
              <a:rPr lang="nl-NL" sz="3600" b="1" dirty="0">
                <a:solidFill>
                  <a:srgbClr val="002060"/>
                </a:solidFill>
              </a:rPr>
              <a:t>Ons geheugen</a:t>
            </a:r>
          </a:p>
          <a:p>
            <a:r>
              <a:rPr lang="nl-NL" sz="3600" b="1" dirty="0">
                <a:solidFill>
                  <a:srgbClr val="002060"/>
                </a:solidFill>
              </a:rPr>
              <a:t>Hoe lang we leven</a:t>
            </a:r>
          </a:p>
          <a:p>
            <a:endParaRPr lang="nl-NL" b="1" dirty="0">
              <a:solidFill>
                <a:srgbClr val="002060"/>
              </a:solidFill>
            </a:endParaRPr>
          </a:p>
        </p:txBody>
      </p:sp>
      <p:sp>
        <p:nvSpPr>
          <p:cNvPr id="10" name="Tijdelijke aanduiding voor inhoud 9"/>
          <p:cNvSpPr>
            <a:spLocks noGrp="1"/>
          </p:cNvSpPr>
          <p:nvPr>
            <p:ph sz="half" idx="2"/>
          </p:nvPr>
        </p:nvSpPr>
        <p:spPr/>
        <p:txBody>
          <a:bodyPr/>
          <a:lstStyle/>
          <a:p>
            <a:pPr marL="0" indent="0">
              <a:buNone/>
            </a:pPr>
            <a:r>
              <a:rPr lang="nl-NL" sz="3600" b="1" dirty="0">
                <a:solidFill>
                  <a:srgbClr val="002060"/>
                </a:solidFill>
              </a:rPr>
              <a:t>Wat hebben we nodig?</a:t>
            </a:r>
          </a:p>
          <a:p>
            <a:r>
              <a:rPr lang="nl-NL" sz="3600" b="1" dirty="0">
                <a:solidFill>
                  <a:srgbClr val="002060"/>
                </a:solidFill>
              </a:rPr>
              <a:t>In organisaties zeker 2 uur per dag</a:t>
            </a:r>
          </a:p>
          <a:p>
            <a:r>
              <a:rPr lang="nl-NL" sz="3600" b="1" dirty="0">
                <a:solidFill>
                  <a:srgbClr val="002060"/>
                </a:solidFill>
              </a:rPr>
              <a:t>Virtueel waarderen we evenzeer als face-</a:t>
            </a:r>
            <a:r>
              <a:rPr lang="nl-NL" sz="3600" b="1" dirty="0" err="1">
                <a:solidFill>
                  <a:srgbClr val="002060"/>
                </a:solidFill>
              </a:rPr>
              <a:t>to</a:t>
            </a:r>
            <a:r>
              <a:rPr lang="nl-NL" sz="3600" b="1" dirty="0">
                <a:solidFill>
                  <a:srgbClr val="002060"/>
                </a:solidFill>
              </a:rPr>
              <a:t>-face</a:t>
            </a:r>
          </a:p>
          <a:p>
            <a:r>
              <a:rPr lang="nl-NL" sz="3600" b="1" dirty="0">
                <a:solidFill>
                  <a:srgbClr val="002060"/>
                </a:solidFill>
              </a:rPr>
              <a:t>Maar dat fluisteren …</a:t>
            </a:r>
          </a:p>
          <a:p>
            <a:endParaRPr lang="nl-NL" b="1" dirty="0">
              <a:solidFill>
                <a:srgbClr val="002060"/>
              </a:solidFill>
            </a:endParaRPr>
          </a:p>
        </p:txBody>
      </p:sp>
      <p:sp>
        <p:nvSpPr>
          <p:cNvPr id="5" name="Tijdelijke aanduiding voor voettekst 4"/>
          <p:cNvSpPr>
            <a:spLocks noGrp="1"/>
          </p:cNvSpPr>
          <p:nvPr>
            <p:ph type="ftr" sz="quarter" idx="11"/>
          </p:nvPr>
        </p:nvSpPr>
        <p:spPr/>
        <p:txBody>
          <a:bodyPr/>
          <a:lstStyle/>
          <a:p>
            <a:pPr>
              <a:defRPr/>
            </a:pPr>
            <a:r>
              <a:rPr lang="nl-NL" b="1">
                <a:solidFill>
                  <a:srgbClr val="002060"/>
                </a:solidFill>
              </a:rPr>
              <a:t>FMN - 6 april 2023</a:t>
            </a:r>
          </a:p>
        </p:txBody>
      </p:sp>
    </p:spTree>
    <p:extLst>
      <p:ext uri="{BB962C8B-B14F-4D97-AF65-F5344CB8AC3E}">
        <p14:creationId xmlns:p14="http://schemas.microsoft.com/office/powerpoint/2010/main" val="2190798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p:cNvSpPr>
          <p:nvPr>
            <p:ph type="title"/>
          </p:nvPr>
        </p:nvSpPr>
        <p:spPr/>
        <p:txBody>
          <a:bodyPr/>
          <a:lstStyle/>
          <a:p>
            <a:r>
              <a:rPr lang="en-GB"/>
              <a:t>Netwerkverlanglijstje</a:t>
            </a:r>
            <a:endParaRPr lang="nl-NL"/>
          </a:p>
        </p:txBody>
      </p:sp>
      <p:sp>
        <p:nvSpPr>
          <p:cNvPr id="3" name="Tijdelijke aanduiding voor inhoud 2"/>
          <p:cNvSpPr>
            <a:spLocks noGrp="1"/>
          </p:cNvSpPr>
          <p:nvPr>
            <p:ph sz="half" idx="1"/>
          </p:nvPr>
        </p:nvSpPr>
        <p:spPr/>
        <p:txBody>
          <a:bodyPr/>
          <a:lstStyle/>
          <a:p>
            <a:pPr marL="0" indent="0">
              <a:buNone/>
            </a:pPr>
            <a:endParaRPr lang="nl-NL" dirty="0"/>
          </a:p>
          <a:p>
            <a:pPr marL="0" indent="0">
              <a:buNone/>
            </a:pPr>
            <a:r>
              <a:rPr lang="nl-NL" dirty="0"/>
              <a:t>Jouw netwerk en dat van anderen als hulpbron.</a:t>
            </a:r>
          </a:p>
        </p:txBody>
      </p:sp>
      <p:pic>
        <p:nvPicPr>
          <p:cNvPr id="9" name="Picture 3" descr="N:\La Red Bron\La Red toolbox bron\Netwerkinterventies\Netwerkverlanglijstje\Foto's\Foto Netwerkverlanglijste klein.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153" y="3900095"/>
            <a:ext cx="5743575" cy="430768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1077889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p:cNvSpPr>
          <p:nvPr>
            <p:ph type="title"/>
          </p:nvPr>
        </p:nvSpPr>
        <p:spPr/>
        <p:txBody>
          <a:bodyPr/>
          <a:lstStyle/>
          <a:p>
            <a:r>
              <a:rPr lang="en-GB"/>
              <a:t>Netwerkverlanglijstje</a:t>
            </a:r>
            <a:endParaRPr lang="nl-NL"/>
          </a:p>
        </p:txBody>
      </p:sp>
      <p:sp>
        <p:nvSpPr>
          <p:cNvPr id="3" name="Tijdelijke aanduiding voor inhoud 2"/>
          <p:cNvSpPr>
            <a:spLocks noGrp="1"/>
          </p:cNvSpPr>
          <p:nvPr>
            <p:ph sz="half" idx="1"/>
          </p:nvPr>
        </p:nvSpPr>
        <p:spPr/>
        <p:txBody>
          <a:bodyPr/>
          <a:lstStyle/>
          <a:p>
            <a:pPr marL="0" indent="0">
              <a:buNone/>
            </a:pPr>
            <a:r>
              <a:rPr lang="nl-NL" dirty="0"/>
              <a:t>Stap 1:</a:t>
            </a:r>
          </a:p>
          <a:p>
            <a:pPr marL="0" indent="0">
              <a:buNone/>
            </a:pPr>
            <a:r>
              <a:rPr lang="nl-NL" dirty="0"/>
              <a:t>Schrijf je naam op en</a:t>
            </a:r>
          </a:p>
          <a:p>
            <a:pPr marL="0" indent="0">
              <a:buNone/>
            </a:pPr>
            <a:endParaRPr lang="nl-NL" dirty="0"/>
          </a:p>
          <a:p>
            <a:pPr marL="0" indent="0">
              <a:buNone/>
            </a:pPr>
            <a:r>
              <a:rPr lang="nl-NL" dirty="0"/>
              <a:t>Stap 2:</a:t>
            </a:r>
          </a:p>
          <a:p>
            <a:pPr marL="0" indent="0">
              <a:buNone/>
            </a:pPr>
            <a:r>
              <a:rPr lang="nl-NL" dirty="0"/>
              <a:t>Schrijf je wens op</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153" y="3993330"/>
            <a:ext cx="5743575" cy="412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La Red\AppData\Local\Microsoft\Windows\Temporary Internet Files\Content.IE5\47YOSSUU\tango-up-arrow-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0531" y="4683758"/>
            <a:ext cx="386091" cy="3860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a Red\AppData\Local\Microsoft\Windows\Temporary Internet Files\Content.IE5\47YOSSUU\tango-up-arrow-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8285" y="4683758"/>
            <a:ext cx="386091" cy="38609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1791071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p:cNvSpPr>
          <p:nvPr>
            <p:ph type="title"/>
          </p:nvPr>
        </p:nvSpPr>
        <p:spPr/>
        <p:txBody>
          <a:bodyPr/>
          <a:lstStyle/>
          <a:p>
            <a:r>
              <a:rPr lang="en-GB"/>
              <a:t>Netwerkverlanglijstje</a:t>
            </a:r>
            <a:endParaRPr lang="nl-NL"/>
          </a:p>
        </p:txBody>
      </p:sp>
      <p:sp>
        <p:nvSpPr>
          <p:cNvPr id="3" name="Tijdelijke aanduiding voor inhoud 2"/>
          <p:cNvSpPr>
            <a:spLocks noGrp="1"/>
          </p:cNvSpPr>
          <p:nvPr>
            <p:ph sz="half" idx="1"/>
          </p:nvPr>
        </p:nvSpPr>
        <p:spPr/>
        <p:txBody>
          <a:bodyPr/>
          <a:lstStyle/>
          <a:p>
            <a:pPr marL="0" indent="0">
              <a:buNone/>
            </a:pPr>
            <a:r>
              <a:rPr lang="nl-NL" dirty="0"/>
              <a:t>Stap 3:</a:t>
            </a:r>
          </a:p>
          <a:p>
            <a:pPr marL="0" indent="0">
              <a:buNone/>
            </a:pPr>
            <a:r>
              <a:rPr lang="nl-NL" dirty="0"/>
              <a:t>Schrijf de naam op van jouw netwerkverkenner</a:t>
            </a:r>
          </a:p>
          <a:p>
            <a:pPr marL="0" indent="0">
              <a:buNone/>
            </a:pPr>
            <a:endParaRPr lang="nl-NL" dirty="0"/>
          </a:p>
          <a:p>
            <a:pPr marL="0" indent="0">
              <a:buNone/>
            </a:pPr>
            <a:r>
              <a:rPr lang="nl-NL" dirty="0"/>
              <a:t>Stap 4:</a:t>
            </a:r>
          </a:p>
          <a:p>
            <a:pPr marL="0" indent="0">
              <a:buNone/>
            </a:pPr>
            <a:r>
              <a:rPr lang="nl-NL" dirty="0"/>
              <a:t>Door te sparren maak je je wens concreter</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153" y="3993330"/>
            <a:ext cx="5743575" cy="412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La Red\AppData\Local\Microsoft\Windows\Temporary Internet Files\Content.IE5\47YOSSUU\tango-up-arrow-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0531" y="5452865"/>
            <a:ext cx="386091" cy="3860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a Red\AppData\Local\Microsoft\Windows\Temporary Internet Files\Content.IE5\47YOSSUU\tango-up-arrow-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681" y="5452865"/>
            <a:ext cx="386091" cy="38609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109444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p:cNvSpPr>
          <p:nvPr>
            <p:ph type="title"/>
          </p:nvPr>
        </p:nvSpPr>
        <p:spPr/>
        <p:txBody>
          <a:bodyPr/>
          <a:lstStyle/>
          <a:p>
            <a:r>
              <a:rPr lang="en-GB"/>
              <a:t>Netwerkverlanglijstje</a:t>
            </a:r>
            <a:endParaRPr lang="nl-NL"/>
          </a:p>
        </p:txBody>
      </p:sp>
      <p:sp>
        <p:nvSpPr>
          <p:cNvPr id="3" name="Tijdelijke aanduiding voor inhoud 2"/>
          <p:cNvSpPr>
            <a:spLocks noGrp="1"/>
          </p:cNvSpPr>
          <p:nvPr>
            <p:ph sz="half" idx="1"/>
          </p:nvPr>
        </p:nvSpPr>
        <p:spPr/>
        <p:txBody>
          <a:bodyPr/>
          <a:lstStyle/>
          <a:p>
            <a:pPr marL="0" indent="0">
              <a:buNone/>
            </a:pPr>
            <a:r>
              <a:rPr lang="nl-NL" dirty="0"/>
              <a:t>Stap 5:</a:t>
            </a:r>
          </a:p>
          <a:p>
            <a:pPr marL="0" indent="0">
              <a:buNone/>
            </a:pPr>
            <a:r>
              <a:rPr lang="nl-NL" dirty="0"/>
              <a:t>Wissel van kaartje en benoem voor elkaar tips</a:t>
            </a:r>
          </a:p>
          <a:p>
            <a:pPr marL="0" indent="0">
              <a:buNone/>
            </a:pPr>
            <a:endParaRPr lang="nl-NL" dirty="0"/>
          </a:p>
          <a:p>
            <a:pPr marL="0" indent="0">
              <a:buNone/>
            </a:pPr>
            <a:r>
              <a:rPr lang="nl-NL" dirty="0"/>
              <a:t>Stap 6:</a:t>
            </a:r>
          </a:p>
          <a:p>
            <a:pPr marL="0" indent="0">
              <a:buNone/>
            </a:pPr>
            <a:r>
              <a:rPr lang="nl-NL" dirty="0"/>
              <a:t>Work </a:t>
            </a:r>
            <a:r>
              <a:rPr lang="nl-NL" dirty="0" err="1"/>
              <a:t>the</a:t>
            </a:r>
            <a:r>
              <a:rPr lang="nl-NL" dirty="0"/>
              <a:t> room</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153" y="3993330"/>
            <a:ext cx="5743575" cy="412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La Red\AppData\Local\Microsoft\Windows\Temporary Internet Files\Content.IE5\47YOSSUU\tango-up-arrow-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4227" y="6965034"/>
            <a:ext cx="386091" cy="3860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a Red\AppData\Local\Microsoft\Windows\Temporary Internet Files\Content.IE5\47YOSSUU\tango-up-arrow-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0412" y="6028929"/>
            <a:ext cx="386091" cy="38609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2606470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p:cNvSpPr>
          <p:nvPr>
            <p:ph type="title"/>
          </p:nvPr>
        </p:nvSpPr>
        <p:spPr/>
        <p:txBody>
          <a:bodyPr/>
          <a:lstStyle/>
          <a:p>
            <a:r>
              <a:rPr lang="en-GB"/>
              <a:t>Netwerkverlanglijstje</a:t>
            </a:r>
            <a:endParaRPr lang="nl-NL"/>
          </a:p>
        </p:txBody>
      </p:sp>
      <p:sp>
        <p:nvSpPr>
          <p:cNvPr id="3" name="Tijdelijke aanduiding voor inhoud 2"/>
          <p:cNvSpPr>
            <a:spLocks noGrp="1"/>
          </p:cNvSpPr>
          <p:nvPr>
            <p:ph sz="half" idx="1"/>
          </p:nvPr>
        </p:nvSpPr>
        <p:spPr/>
        <p:txBody>
          <a:bodyPr/>
          <a:lstStyle/>
          <a:p>
            <a:pPr marL="0" indent="0">
              <a:buNone/>
            </a:pPr>
            <a:r>
              <a:rPr lang="nl-NL" dirty="0"/>
              <a:t>Stap 7:</a:t>
            </a:r>
          </a:p>
          <a:p>
            <a:pPr marL="0" indent="0">
              <a:buNone/>
            </a:pPr>
            <a:r>
              <a:rPr lang="nl-NL" dirty="0"/>
              <a:t>Wissel uit met je netwerkverkenner</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153" y="3993330"/>
            <a:ext cx="5743575" cy="412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voettekst 1"/>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1661582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Hoeveel relaties hebben we?</a:t>
            </a:r>
          </a:p>
        </p:txBody>
      </p:sp>
      <p:sp>
        <p:nvSpPr>
          <p:cNvPr id="7" name="Tijdelijke aanduiding voor inhoud 6"/>
          <p:cNvSpPr>
            <a:spLocks noGrp="1"/>
          </p:cNvSpPr>
          <p:nvPr>
            <p:ph sz="half" idx="1"/>
          </p:nvPr>
        </p:nvSpPr>
        <p:spPr/>
        <p:txBody>
          <a:bodyPr/>
          <a:lstStyle/>
          <a:p>
            <a:r>
              <a:rPr lang="nl-NL" sz="3600" dirty="0"/>
              <a:t>Gemiddeld 600 / mens</a:t>
            </a:r>
          </a:p>
          <a:p>
            <a:r>
              <a:rPr lang="nl-NL" sz="3600" dirty="0"/>
              <a:t>Actief netwerk = 150</a:t>
            </a:r>
          </a:p>
          <a:p>
            <a:r>
              <a:rPr lang="nl-NL" sz="3600" dirty="0"/>
              <a:t>2</a:t>
            </a:r>
            <a:r>
              <a:rPr lang="nl-NL" sz="3600" baseline="30000" dirty="0"/>
              <a:t>de</a:t>
            </a:r>
            <a:r>
              <a:rPr lang="nl-NL" sz="3600" dirty="0"/>
              <a:t> orde zeker 324.000</a:t>
            </a:r>
          </a:p>
          <a:p>
            <a:r>
              <a:rPr lang="nl-NL" sz="3600" dirty="0"/>
              <a:t>Onze online en offline netwerken even groot</a:t>
            </a:r>
            <a:endParaRPr lang="nl-NL" dirty="0"/>
          </a:p>
          <a:p>
            <a:pPr marL="0" indent="0">
              <a:buNone/>
            </a:pPr>
            <a:r>
              <a:rPr lang="nl-NL" sz="3600" dirty="0"/>
              <a:t>Dat geldt dus ook voor de mensen die JIJ kent.</a:t>
            </a:r>
          </a:p>
        </p:txBody>
      </p:sp>
      <p:sp>
        <p:nvSpPr>
          <p:cNvPr id="5" name="Tijdelijke aanduiding voor voettekst 4"/>
          <p:cNvSpPr>
            <a:spLocks noGrp="1"/>
          </p:cNvSpPr>
          <p:nvPr>
            <p:ph type="ftr" sz="quarter" idx="11"/>
          </p:nvPr>
        </p:nvSpPr>
        <p:spPr/>
        <p:txBody>
          <a:bodyPr/>
          <a:lstStyle/>
          <a:p>
            <a:pPr>
              <a:defRPr/>
            </a:pPr>
            <a:r>
              <a:rPr lang="nl-NL"/>
              <a:t>FMN - 6 april 2023</a:t>
            </a:r>
          </a:p>
        </p:txBody>
      </p:sp>
      <p:pic>
        <p:nvPicPr>
          <p:cNvPr id="9"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78082" y="4533573"/>
            <a:ext cx="5743575" cy="304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53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sz="4800" dirty="0"/>
              <a:t>De 7 voordelen van een effectief netwerk</a:t>
            </a:r>
          </a:p>
        </p:txBody>
      </p:sp>
      <p:sp>
        <p:nvSpPr>
          <p:cNvPr id="4" name="Tijdelijke aanduiding voor inhoud 3"/>
          <p:cNvSpPr>
            <a:spLocks noGrp="1"/>
          </p:cNvSpPr>
          <p:nvPr>
            <p:ph sz="half" idx="1"/>
          </p:nvPr>
        </p:nvSpPr>
        <p:spPr>
          <a:xfrm>
            <a:off x="2817973" y="3851925"/>
            <a:ext cx="8012399" cy="4404925"/>
          </a:xfrm>
        </p:spPr>
        <p:txBody>
          <a:bodyPr>
            <a:noAutofit/>
          </a:bodyPr>
          <a:lstStyle/>
          <a:p>
            <a:pPr marL="514376" indent="-514376">
              <a:buFont typeface="+mj-lt"/>
              <a:buAutoNum type="arabicPeriod"/>
            </a:pPr>
            <a:r>
              <a:rPr lang="nl-NL" sz="2801" dirty="0"/>
              <a:t>Je bent: gelukkiger en gezonder</a:t>
            </a:r>
          </a:p>
          <a:p>
            <a:pPr marL="514376" indent="-514376">
              <a:buFont typeface="+mj-lt"/>
              <a:buAutoNum type="arabicPeriod"/>
            </a:pPr>
            <a:r>
              <a:rPr lang="nl-NL" sz="2801" dirty="0"/>
              <a:t>Je genereert: meerwaarde met jouw netwerk</a:t>
            </a:r>
          </a:p>
          <a:p>
            <a:pPr marL="514376" indent="-514376">
              <a:buFont typeface="+mj-lt"/>
              <a:buAutoNum type="arabicPeriod"/>
            </a:pPr>
            <a:r>
              <a:rPr lang="nl-NL" sz="2801" dirty="0"/>
              <a:t>Je krijgt: hulp; ook zonder erom te vragen</a:t>
            </a:r>
          </a:p>
          <a:p>
            <a:pPr marL="514376" indent="-514376">
              <a:buFont typeface="+mj-lt"/>
              <a:buAutoNum type="arabicPeriod"/>
            </a:pPr>
            <a:r>
              <a:rPr lang="nl-NL" sz="2801" dirty="0"/>
              <a:t>Je wordt: beter betaald</a:t>
            </a:r>
          </a:p>
          <a:p>
            <a:pPr marL="514376" indent="-514376">
              <a:buFont typeface="+mj-lt"/>
              <a:buAutoNum type="arabicPeriod"/>
            </a:pPr>
            <a:r>
              <a:rPr lang="nl-NL" sz="2801" dirty="0"/>
              <a:t>Je bent : een sterk merk ‘Ik’</a:t>
            </a:r>
          </a:p>
          <a:p>
            <a:pPr marL="514376" indent="-514376">
              <a:buFont typeface="+mj-lt"/>
              <a:buAutoNum type="arabicPeriod"/>
            </a:pPr>
            <a:r>
              <a:rPr lang="nl-NL" sz="2801" dirty="0"/>
              <a:t>Je hebt: altijd werk</a:t>
            </a:r>
          </a:p>
          <a:p>
            <a:pPr marL="514376" indent="-514376">
              <a:buFont typeface="+mj-lt"/>
              <a:buAutoNum type="arabicPeriod"/>
            </a:pPr>
            <a:r>
              <a:rPr lang="nl-NL" sz="2801" dirty="0"/>
              <a:t>Je komt: verder door het samen te doen</a:t>
            </a:r>
          </a:p>
        </p:txBody>
      </p:sp>
      <p:sp>
        <p:nvSpPr>
          <p:cNvPr id="2" name="Tijdelijke aanduiding voor voettekst 1"/>
          <p:cNvSpPr>
            <a:spLocks noGrp="1"/>
          </p:cNvSpPr>
          <p:nvPr>
            <p:ph type="ftr" sz="quarter" idx="11"/>
          </p:nvPr>
        </p:nvSpPr>
        <p:spPr/>
        <p:txBody>
          <a:bodyPr/>
          <a:lstStyle/>
          <a:p>
            <a:pPr>
              <a:defRPr/>
            </a:pPr>
            <a:r>
              <a:rPr lang="nl-NL"/>
              <a:t>FMN - 6 april 2023</a:t>
            </a:r>
            <a:endParaRPr lang="nl-NL" dirty="0"/>
          </a:p>
        </p:txBody>
      </p:sp>
      <p:pic>
        <p:nvPicPr>
          <p:cNvPr id="7" name="Picture 4" descr="Afbeeldingsresultaat voor persoonlijke groei en ontwikkel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2316" r="22316"/>
          <a:stretch>
            <a:fillRect/>
          </a:stretch>
        </p:blipFill>
        <p:spPr bwMode="auto">
          <a:xfrm>
            <a:off x="10709325" y="3839579"/>
            <a:ext cx="3217391" cy="4018768"/>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DA87DB72-A090-2B33-2098-7144B1026A26}"/>
              </a:ext>
            </a:extLst>
          </p:cNvPr>
          <p:cNvSpPr/>
          <p:nvPr/>
        </p:nvSpPr>
        <p:spPr bwMode="auto">
          <a:xfrm>
            <a:off x="3376014" y="6316960"/>
            <a:ext cx="3217391" cy="720080"/>
          </a:xfrm>
          <a:prstGeom prst="ellipse">
            <a:avLst/>
          </a:prstGeom>
          <a:noFill/>
          <a:ln w="57150" cap="flat" cmpd="sng" algn="ctr">
            <a:solidFill>
              <a:srgbClr val="D91B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23" eaLnBrk="0" hangingPunct="0"/>
            <a:endParaRPr lang="nl-NL" sz="4001" dirty="0">
              <a:solidFill>
                <a:schemeClr val="tx1"/>
              </a:solidFill>
              <a:latin typeface="Arial Bold"/>
            </a:endParaRPr>
          </a:p>
        </p:txBody>
      </p:sp>
    </p:spTree>
    <p:extLst>
      <p:ext uri="{BB962C8B-B14F-4D97-AF65-F5344CB8AC3E}">
        <p14:creationId xmlns:p14="http://schemas.microsoft.com/office/powerpoint/2010/main" val="255992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160A208-777C-37A7-4812-9ACC79ED6887}"/>
              </a:ext>
            </a:extLst>
          </p:cNvPr>
          <p:cNvSpPr>
            <a:spLocks noGrp="1"/>
          </p:cNvSpPr>
          <p:nvPr>
            <p:ph type="title"/>
          </p:nvPr>
        </p:nvSpPr>
        <p:spPr/>
        <p:txBody>
          <a:bodyPr/>
          <a:lstStyle/>
          <a:p>
            <a:r>
              <a:rPr lang="nl-NL" dirty="0" err="1"/>
              <a:t>Dreamjob</a:t>
            </a:r>
            <a:r>
              <a:rPr lang="nl-NL" dirty="0"/>
              <a:t> </a:t>
            </a:r>
            <a:r>
              <a:rPr lang="nl-NL" dirty="0" err="1"/>
              <a:t>networking</a:t>
            </a:r>
            <a:endParaRPr lang="nl-NL" dirty="0"/>
          </a:p>
        </p:txBody>
      </p:sp>
      <p:sp>
        <p:nvSpPr>
          <p:cNvPr id="7" name="Tijdelijke aanduiding voor inhoud 6">
            <a:extLst>
              <a:ext uri="{FF2B5EF4-FFF2-40B4-BE49-F238E27FC236}">
                <a16:creationId xmlns:a16="http://schemas.microsoft.com/office/drawing/2014/main" id="{14EB56BD-B9E3-0DC1-7CC8-170DE808175A}"/>
              </a:ext>
            </a:extLst>
          </p:cNvPr>
          <p:cNvSpPr>
            <a:spLocks noGrp="1"/>
          </p:cNvSpPr>
          <p:nvPr>
            <p:ph idx="1"/>
          </p:nvPr>
        </p:nvSpPr>
        <p:spPr/>
        <p:txBody>
          <a:bodyPr/>
          <a:lstStyle/>
          <a:p>
            <a:pPr marL="0" indent="0" algn="ctr">
              <a:buNone/>
            </a:pPr>
            <a:r>
              <a:rPr lang="nl-NL" sz="4001" dirty="0">
                <a:latin typeface="Calibri" panose="020F0502020204030204" pitchFamily="34" charset="0"/>
                <a:ea typeface="Times New Roman" panose="02020603050405020304" pitchFamily="18" charset="0"/>
              </a:rPr>
              <a:t>Het vinden van een potentiële nieuwe droombaan door het gebruik van de formele netwerken (vakgenoten, lidmaatschappen, zakenrelaties) en informele netwerken (familie, vrienden, buren, kennissen) van alle mensen die je kent zoals familie, vrienden, (oud-)collega’s, partners, clubgenoten  ongeacht hun rol, positie, gender of leeftijd. </a:t>
            </a:r>
            <a:endParaRPr lang="nl-NL" sz="8000" dirty="0"/>
          </a:p>
        </p:txBody>
      </p:sp>
      <p:sp>
        <p:nvSpPr>
          <p:cNvPr id="5" name="Tijdelijke aanduiding voor voettekst 4">
            <a:extLst>
              <a:ext uri="{FF2B5EF4-FFF2-40B4-BE49-F238E27FC236}">
                <a16:creationId xmlns:a16="http://schemas.microsoft.com/office/drawing/2014/main" id="{263C0354-002B-DFE1-6DBF-DEC96F7B5A5E}"/>
              </a:ext>
            </a:extLst>
          </p:cNvPr>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123613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el 1"/>
          <p:cNvSpPr>
            <a:spLocks noGrp="1"/>
          </p:cNvSpPr>
          <p:nvPr>
            <p:ph type="title"/>
          </p:nvPr>
        </p:nvSpPr>
        <p:spPr/>
        <p:txBody>
          <a:bodyPr/>
          <a:lstStyle/>
          <a:p>
            <a:r>
              <a:rPr lang="nl-NL"/>
              <a:t>Soort zoekt soort</a:t>
            </a:r>
          </a:p>
        </p:txBody>
      </p:sp>
      <p:sp>
        <p:nvSpPr>
          <p:cNvPr id="329731" name="Tijdelijke aanduiding voor inhoud 3"/>
          <p:cNvSpPr>
            <a:spLocks noGrp="1"/>
          </p:cNvSpPr>
          <p:nvPr>
            <p:ph sz="half" idx="2"/>
          </p:nvPr>
        </p:nvSpPr>
        <p:spPr/>
        <p:txBody>
          <a:bodyPr/>
          <a:lstStyle/>
          <a:p>
            <a:endParaRPr lang="nl-NL"/>
          </a:p>
        </p:txBody>
      </p:sp>
      <p:pic>
        <p:nvPicPr>
          <p:cNvPr id="329732" name="Picture 7" descr="Flamingo City: Every year the lakes of Kenya become packed with one of the largest populations of flamingo in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100" y="3851769"/>
            <a:ext cx="6908800" cy="437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3" name="Picture 2" descr="http://img0.etsystatic.com/000/0/5125910/il_fullxfull.280641804.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116196" y="3852009"/>
            <a:ext cx="3147342" cy="4404925"/>
          </a:xfrm>
          <a:noFill/>
        </p:spPr>
      </p:pic>
      <p:sp>
        <p:nvSpPr>
          <p:cNvPr id="2" name="Tijdelijke aanduiding voor voettekst 1"/>
          <p:cNvSpPr>
            <a:spLocks noGrp="1"/>
          </p:cNvSpPr>
          <p:nvPr>
            <p:ph type="ftr" sz="quarter" idx="11"/>
          </p:nvPr>
        </p:nvSpPr>
        <p:spPr/>
        <p:txBody>
          <a:bodyPr/>
          <a:lstStyle/>
          <a:p>
            <a:pPr>
              <a:defRPr/>
            </a:pPr>
            <a:r>
              <a:rPr lang="nl-NL"/>
              <a:t>FMN - 6 april 2023</a:t>
            </a:r>
          </a:p>
        </p:txBody>
      </p:sp>
    </p:spTree>
    <p:extLst>
      <p:ext uri="{BB962C8B-B14F-4D97-AF65-F5344CB8AC3E}">
        <p14:creationId xmlns:p14="http://schemas.microsoft.com/office/powerpoint/2010/main" val="90382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err="1"/>
              <a:t>Let’s</a:t>
            </a:r>
            <a:r>
              <a:rPr lang="nl-NL" dirty="0"/>
              <a:t> </a:t>
            </a:r>
            <a:r>
              <a:rPr lang="nl-NL" dirty="0" err="1"/>
              <a:t>be</a:t>
            </a:r>
            <a:r>
              <a:rPr lang="nl-NL" dirty="0"/>
              <a:t> </a:t>
            </a:r>
            <a:r>
              <a:rPr lang="nl-NL" dirty="0" err="1"/>
              <a:t>friends</a:t>
            </a:r>
            <a:endParaRPr lang="nl-NL" dirty="0"/>
          </a:p>
        </p:txBody>
      </p:sp>
      <p:sp>
        <p:nvSpPr>
          <p:cNvPr id="7" name="Tijdelijke aanduiding voor inhoud 6"/>
          <p:cNvSpPr>
            <a:spLocks noGrp="1"/>
          </p:cNvSpPr>
          <p:nvPr>
            <p:ph sz="half" idx="2"/>
          </p:nvPr>
        </p:nvSpPr>
        <p:spPr/>
        <p:txBody>
          <a:bodyPr/>
          <a:lstStyle/>
          <a:p>
            <a:r>
              <a:rPr lang="nl-NL" sz="3401" dirty="0"/>
              <a:t>We besteden rond de 3,5 uur per dag aan 15 mensen (werkcontacten niet meegeteld)</a:t>
            </a:r>
          </a:p>
          <a:p>
            <a:r>
              <a:rPr lang="nl-NL" sz="3401" dirty="0"/>
              <a:t>Uit ons actieve netwerk van 150 sociale contacten krijgt de rest ongeveer 3 seconden per dag</a:t>
            </a:r>
          </a:p>
        </p:txBody>
      </p:sp>
      <p:sp>
        <p:nvSpPr>
          <p:cNvPr id="4" name="Tijdelijke aanduiding voor voettekst 3"/>
          <p:cNvSpPr>
            <a:spLocks noGrp="1"/>
          </p:cNvSpPr>
          <p:nvPr>
            <p:ph type="ftr" sz="quarter" idx="11"/>
          </p:nvPr>
        </p:nvSpPr>
        <p:spPr/>
        <p:txBody>
          <a:bodyPr/>
          <a:lstStyle/>
          <a:p>
            <a:pPr>
              <a:defRPr/>
            </a:pPr>
            <a:r>
              <a:rPr lang="nl-NL"/>
              <a:t>FMN - 6 april 2023</a:t>
            </a:r>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487738" y="3851276"/>
            <a:ext cx="4405313" cy="440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087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blijf je één van de 150?</a:t>
            </a:r>
          </a:p>
        </p:txBody>
      </p:sp>
      <p:sp>
        <p:nvSpPr>
          <p:cNvPr id="3" name="Tijdelijke aanduiding voor inhoud 2"/>
          <p:cNvSpPr>
            <a:spLocks noGrp="1"/>
          </p:cNvSpPr>
          <p:nvPr>
            <p:ph sz="half" idx="1"/>
          </p:nvPr>
        </p:nvSpPr>
        <p:spPr/>
        <p:txBody>
          <a:bodyPr/>
          <a:lstStyle/>
          <a:p>
            <a:r>
              <a:rPr lang="nl-NL" sz="3200" dirty="0"/>
              <a:t>Heb je een </a:t>
            </a:r>
            <a:r>
              <a:rPr lang="nl-NL" sz="3200" dirty="0" err="1"/>
              <a:t>sticky</a:t>
            </a:r>
            <a:r>
              <a:rPr lang="nl-NL" sz="3200" dirty="0"/>
              <a:t> story, makkelijk te onthouden </a:t>
            </a:r>
            <a:r>
              <a:rPr lang="nl-NL" sz="3200" dirty="0" err="1"/>
              <a:t>NetworkPitch</a:t>
            </a:r>
            <a:endParaRPr lang="nl-NL" sz="3200" dirty="0"/>
          </a:p>
          <a:p>
            <a:r>
              <a:rPr lang="nl-NL" sz="3200" dirty="0"/>
              <a:t>Ben je attent? (wederkerigheid op peil?)</a:t>
            </a:r>
          </a:p>
          <a:p>
            <a:r>
              <a:rPr lang="nl-NL" sz="3200" dirty="0"/>
              <a:t>Heb je oprechte interesse?</a:t>
            </a:r>
          </a:p>
          <a:p>
            <a:r>
              <a:rPr lang="nl-NL" sz="3200" dirty="0"/>
              <a:t>Ben je authentiek, aantrekkelijk (sympathiek), geloofwaardig</a:t>
            </a:r>
          </a:p>
        </p:txBody>
      </p:sp>
      <p:sp>
        <p:nvSpPr>
          <p:cNvPr id="5" name="Tijdelijke aanduiding voor voettekst 4"/>
          <p:cNvSpPr>
            <a:spLocks noGrp="1"/>
          </p:cNvSpPr>
          <p:nvPr>
            <p:ph type="ftr" sz="quarter" idx="11"/>
          </p:nvPr>
        </p:nvSpPr>
        <p:spPr/>
        <p:txBody>
          <a:bodyPr/>
          <a:lstStyle/>
          <a:p>
            <a:pPr>
              <a:defRPr/>
            </a:pPr>
            <a:r>
              <a:rPr lang="nl-NL"/>
              <a:t>FMN - 6 april 2023</a:t>
            </a:r>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449963" y="3851276"/>
            <a:ext cx="4399813" cy="440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53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NL"/>
              <a:t>FMN - 6 april 2023</a:t>
            </a:r>
            <a:endParaRPr lang="nl-NL" dirty="0"/>
          </a:p>
        </p:txBody>
      </p:sp>
      <p:pic>
        <p:nvPicPr>
          <p:cNvPr id="4" name="Afbeelding 3">
            <a:extLst>
              <a:ext uri="{FF2B5EF4-FFF2-40B4-BE49-F238E27FC236}">
                <a16:creationId xmlns:a16="http://schemas.microsoft.com/office/drawing/2014/main" id="{E53F2D15-0622-B770-896C-8C6B647A4C2F}"/>
              </a:ext>
            </a:extLst>
          </p:cNvPr>
          <p:cNvPicPr>
            <a:picLocks noChangeAspect="1"/>
          </p:cNvPicPr>
          <p:nvPr/>
        </p:nvPicPr>
        <p:blipFill>
          <a:blip r:embed="rId3"/>
          <a:stretch>
            <a:fillRect/>
          </a:stretch>
        </p:blipFill>
        <p:spPr>
          <a:xfrm>
            <a:off x="2167731" y="1868686"/>
            <a:ext cx="13049740" cy="6536953"/>
          </a:xfrm>
          <a:prstGeom prst="rect">
            <a:avLst/>
          </a:prstGeom>
        </p:spPr>
      </p:pic>
      <p:sp>
        <p:nvSpPr>
          <p:cNvPr id="3" name="Ovaal 2">
            <a:extLst>
              <a:ext uri="{FF2B5EF4-FFF2-40B4-BE49-F238E27FC236}">
                <a16:creationId xmlns:a16="http://schemas.microsoft.com/office/drawing/2014/main" id="{60CD2E7F-15B5-D7CE-8A26-D871FFC12977}"/>
              </a:ext>
            </a:extLst>
          </p:cNvPr>
          <p:cNvSpPr/>
          <p:nvPr/>
        </p:nvSpPr>
        <p:spPr bwMode="auto">
          <a:xfrm>
            <a:off x="6221859" y="4887838"/>
            <a:ext cx="1152128" cy="960512"/>
          </a:xfrm>
          <a:prstGeom prst="ellipse">
            <a:avLst/>
          </a:prstGeom>
          <a:noFill/>
          <a:ln w="57150" cap="flat" cmpd="sng" algn="ctr">
            <a:solidFill>
              <a:srgbClr val="D91B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23" eaLnBrk="0" hangingPunct="0"/>
            <a:endParaRPr lang="nl-NL" sz="4001" dirty="0">
              <a:solidFill>
                <a:schemeClr val="tx1"/>
              </a:solidFill>
              <a:latin typeface="Arial Bold"/>
            </a:endParaRPr>
          </a:p>
        </p:txBody>
      </p:sp>
      <p:sp>
        <p:nvSpPr>
          <p:cNvPr id="5" name="Pijl: links 4">
            <a:extLst>
              <a:ext uri="{FF2B5EF4-FFF2-40B4-BE49-F238E27FC236}">
                <a16:creationId xmlns:a16="http://schemas.microsoft.com/office/drawing/2014/main" id="{FA716382-4580-B585-B420-C08AF06DA257}"/>
              </a:ext>
            </a:extLst>
          </p:cNvPr>
          <p:cNvSpPr/>
          <p:nvPr/>
        </p:nvSpPr>
        <p:spPr bwMode="auto">
          <a:xfrm>
            <a:off x="14190873" y="6028928"/>
            <a:ext cx="978408" cy="484632"/>
          </a:xfrm>
          <a:prstGeom prst="leftArrow">
            <a:avLst/>
          </a:prstGeom>
          <a:noFill/>
          <a:ln w="28575" cap="flat" cmpd="sng" algn="ctr">
            <a:solidFill>
              <a:srgbClr val="D91B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23" eaLnBrk="0" hangingPunct="0"/>
            <a:endParaRPr lang="nl-NL" sz="4001" dirty="0">
              <a:solidFill>
                <a:schemeClr val="tx1"/>
              </a:solidFill>
              <a:latin typeface="Arial Bold"/>
            </a:endParaRPr>
          </a:p>
        </p:txBody>
      </p:sp>
    </p:spTree>
    <p:extLst>
      <p:ext uri="{BB962C8B-B14F-4D97-AF65-F5344CB8AC3E}">
        <p14:creationId xmlns:p14="http://schemas.microsoft.com/office/powerpoint/2010/main" val="3247938309"/>
      </p:ext>
    </p:extLst>
  </p:cSld>
  <p:clrMapOvr>
    <a:masterClrMapping/>
  </p:clrMapOvr>
</p:sld>
</file>

<file path=ppt/theme/theme1.xml><?xml version="1.0" encoding="utf-8"?>
<a:theme xmlns:a="http://schemas.openxmlformats.org/drawingml/2006/main" name="1_Default - Titeldia">
  <a:themeElements>
    <a:clrScheme name="">
      <a:dk1>
        <a:srgbClr val="000000"/>
      </a:dk1>
      <a:lt1>
        <a:srgbClr val="FFFFFF"/>
      </a:lt1>
      <a:dk2>
        <a:srgbClr val="000000"/>
      </a:dk2>
      <a:lt2>
        <a:srgbClr val="141313"/>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eldi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ＭＳ Ｐゴシック"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ＭＳ Ｐゴシック" charset="0"/>
            <a:sym typeface="Gill Sans" charset="0"/>
          </a:defRPr>
        </a:defPPr>
      </a:lstStyle>
    </a:lnDef>
  </a:objectDefaults>
  <a:extraClrSchemeLst>
    <a:extraClrScheme>
      <a:clrScheme name="Default - Titeldi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5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 Titeldia">
  <a:themeElements>
    <a:clrScheme name="">
      <a:dk1>
        <a:srgbClr val="000000"/>
      </a:dk1>
      <a:lt1>
        <a:srgbClr val="FFFFFF"/>
      </a:lt1>
      <a:dk2>
        <a:srgbClr val="000000"/>
      </a:dk2>
      <a:lt2>
        <a:srgbClr val="141313"/>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eldi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ＭＳ Ｐゴシック"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ＭＳ Ｐゴシック" charset="0"/>
            <a:sym typeface="Gill Sans" charset="0"/>
          </a:defRPr>
        </a:defPPr>
      </a:lstStyle>
    </a:lnDef>
  </a:objectDefaults>
  <a:extraClrSchemeLst>
    <a:extraClrScheme>
      <a:clrScheme name="Default - Titeldi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7_la red nieuwe stijl">
  <a:themeElements>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la red nieuwe stijl">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Tx/>
          <a:buSzTx/>
          <a:buFontTx/>
          <a:buNone/>
          <a:tabLst/>
          <a:defRPr kumimoji="0" lang="nl-NL" sz="4000" b="0" i="0" u="none" strike="noStrike" cap="none" normalizeH="0" baseline="0" smtClean="0">
            <a:ln>
              <a:noFill/>
            </a:ln>
            <a:solidFill>
              <a:schemeClr val="tx1"/>
            </a:solidFill>
            <a:effectLst/>
            <a:latin typeface="Arial Bold"/>
          </a:defRPr>
        </a:defPPr>
      </a:lstStyle>
    </a:lnDef>
  </a:objectDefaults>
  <a:extraClrSchemeLst>
    <a:extraClrScheme>
      <a:clrScheme name="la red nieuwe stijl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AB3FDD666B8F4B9F8E12FEC05B319E" ma:contentTypeVersion="18" ma:contentTypeDescription="Een nieuw document maken." ma:contentTypeScope="" ma:versionID="c57066040a2da2879a19a15054af2143">
  <xsd:schema xmlns:xsd="http://www.w3.org/2001/XMLSchema" xmlns:xs="http://www.w3.org/2001/XMLSchema" xmlns:p="http://schemas.microsoft.com/office/2006/metadata/properties" xmlns:ns1="http://schemas.microsoft.com/sharepoint/v3" xmlns:ns2="cd4d3576-5f7c-41fd-8c33-8bd3c55943b4" xmlns:ns3="27746ac7-9624-4b47-a161-b38a5d3b8c87" targetNamespace="http://schemas.microsoft.com/office/2006/metadata/properties" ma:root="true" ma:fieldsID="fec0b2c483253bfe0e89351088bc3640" ns1:_="" ns2:_="" ns3:_="">
    <xsd:import namespace="http://schemas.microsoft.com/sharepoint/v3"/>
    <xsd:import namespace="cd4d3576-5f7c-41fd-8c33-8bd3c55943b4"/>
    <xsd:import namespace="27746ac7-9624-4b47-a161-b38a5d3b8c8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Eigenschappen van het geïntegreerd beleid voor naleving" ma:hidden="true" ma:internalName="_ip_UnifiedCompliancePolicyProperties">
      <xsd:simpleType>
        <xsd:restriction base="dms:Note"/>
      </xsd:simpleType>
    </xsd:element>
    <xsd:element name="_ip_UnifiedCompliancePolicyUIAction" ma:index="20"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d3576-5f7c-41fd-8c33-8bd3c5594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8e855f55-2a90-4ceb-8434-87e263ee29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746ac7-9624-4b47-a161-b38a5d3b8c87" elementFormDefault="qualified">
    <xsd:import namespace="http://schemas.microsoft.com/office/2006/documentManagement/types"/>
    <xsd:import namespace="http://schemas.microsoft.com/office/infopath/2007/PartnerControls"/>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element name="TaxCatchAll" ma:index="25" nillable="true" ma:displayName="Taxonomy Catch All Column" ma:hidden="true" ma:list="{8cb12695-a683-467b-8dca-58d0039d4951}" ma:internalName="TaxCatchAll" ma:showField="CatchAllData" ma:web="27746ac7-9624-4b47-a161-b38a5d3b8c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C09DD3-DCAF-498A-81A1-A779C44A39CE}">
  <ds:schemaRefs>
    <ds:schemaRef ds:uri="http://schemas.microsoft.com/sharepoint/v3/contenttype/forms"/>
  </ds:schemaRefs>
</ds:datastoreItem>
</file>

<file path=customXml/itemProps2.xml><?xml version="1.0" encoding="utf-8"?>
<ds:datastoreItem xmlns:ds="http://schemas.openxmlformats.org/officeDocument/2006/customXml" ds:itemID="{ABC4C04F-02E6-4D2E-8B56-79918BFB2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4d3576-5f7c-41fd-8c33-8bd3c55943b4"/>
    <ds:schemaRef ds:uri="27746ac7-9624-4b47-a161-b38a5d3b8c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2829</TotalTime>
  <Pages>0</Pages>
  <Words>691</Words>
  <Characters>0</Characters>
  <Application>Microsoft Office PowerPoint</Application>
  <PresentationFormat>Aangepast</PresentationFormat>
  <Lines>0</Lines>
  <Paragraphs>131</Paragraphs>
  <Slides>24</Slides>
  <Notes>23</Notes>
  <HiddenSlides>0</HiddenSlides>
  <MMClips>0</MMClips>
  <ScaleCrop>false</ScaleCrop>
  <HeadingPairs>
    <vt:vector size="6" baseType="variant">
      <vt:variant>
        <vt:lpstr>Gebruikte lettertypen</vt:lpstr>
      </vt:variant>
      <vt:variant>
        <vt:i4>7</vt:i4>
      </vt:variant>
      <vt:variant>
        <vt:lpstr>Thema</vt:lpstr>
      </vt:variant>
      <vt:variant>
        <vt:i4>10</vt:i4>
      </vt:variant>
      <vt:variant>
        <vt:lpstr>Diatitels</vt:lpstr>
      </vt:variant>
      <vt:variant>
        <vt:i4>24</vt:i4>
      </vt:variant>
    </vt:vector>
  </HeadingPairs>
  <TitlesOfParts>
    <vt:vector size="41" baseType="lpstr">
      <vt:lpstr>Arial</vt:lpstr>
      <vt:lpstr>Arial Bold</vt:lpstr>
      <vt:lpstr>Arial Italic</vt:lpstr>
      <vt:lpstr>Calibri</vt:lpstr>
      <vt:lpstr>Calibri Italic</vt:lpstr>
      <vt:lpstr>Gill Sans</vt:lpstr>
      <vt:lpstr>Open Sans</vt:lpstr>
      <vt:lpstr>1_Default - Titeldia</vt:lpstr>
      <vt:lpstr>2_la red nieuwe stijl</vt:lpstr>
      <vt:lpstr>6_la red nieuwe stijl</vt:lpstr>
      <vt:lpstr>8_la red nieuwe stijl</vt:lpstr>
      <vt:lpstr>la red nieuwe stijl</vt:lpstr>
      <vt:lpstr>3_Default - Titeldia</vt:lpstr>
      <vt:lpstr>21_la red nieuwe stijl</vt:lpstr>
      <vt:lpstr>3_la red nieuwe stijl</vt:lpstr>
      <vt:lpstr>27_la red nieuwe stijl</vt:lpstr>
      <vt:lpstr>45_la red nieuwe stijl</vt:lpstr>
      <vt:lpstr>PowerPoint-presentatie</vt:lpstr>
      <vt:lpstr>Wij zijn sociale dieren</vt:lpstr>
      <vt:lpstr>Hoeveel relaties hebben we?</vt:lpstr>
      <vt:lpstr>De 7 voordelen van een effectief netwerk</vt:lpstr>
      <vt:lpstr>Dreamjob networking</vt:lpstr>
      <vt:lpstr>Soort zoekt soort</vt:lpstr>
      <vt:lpstr>Let’s be friends</vt:lpstr>
      <vt:lpstr>Hoe blijf je één van de 150?</vt:lpstr>
      <vt:lpstr>PowerPoint-presentatie</vt:lpstr>
      <vt:lpstr>Alles is dichtbij  via onze relatienetwerken</vt:lpstr>
      <vt:lpstr>Alles is besmettelijk</vt:lpstr>
      <vt:lpstr>Two degrees of help</vt:lpstr>
      <vt:lpstr>Jouw Netwerk (en dat van anderen)</vt:lpstr>
      <vt:lpstr>Wie ken je?</vt:lpstr>
      <vt:lpstr>sociaal kapitaal</vt:lpstr>
      <vt:lpstr>Verhalen vertellen en Vragen stellen</vt:lpstr>
      <vt:lpstr>Waardevolle hulp?</vt:lpstr>
      <vt:lpstr>Waardevolle hulp?</vt:lpstr>
      <vt:lpstr>PowerPoint-presentatie</vt:lpstr>
      <vt:lpstr>Netwerkverlanglijstje</vt:lpstr>
      <vt:lpstr>Netwerkverlanglijstje</vt:lpstr>
      <vt:lpstr>Netwerkverlanglijstje</vt:lpstr>
      <vt:lpstr>Netwerkverlanglijstje</vt:lpstr>
      <vt:lpstr>Netwerkverlanglijstje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La Red</dc:creator>
  <cp:lastModifiedBy>Niels Peters</cp:lastModifiedBy>
  <cp:revision>117</cp:revision>
  <cp:lastPrinted>2023-03-27T14:10:40Z</cp:lastPrinted>
  <dcterms:modified xsi:type="dcterms:W3CDTF">2023-04-05T08:00:50Z</dcterms:modified>
</cp:coreProperties>
</file>